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enturyGothic-boldItalic.fntdata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587631f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5587631f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5587631f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33" y="628650"/>
            <a:ext cx="3721500" cy="1089675"/>
            <a:chOff x="44" y="838200"/>
            <a:chExt cx="4962000" cy="1452900"/>
          </a:xfrm>
        </p:grpSpPr>
        <p:sp>
          <p:nvSpPr>
            <p:cNvPr id="56" name="Google Shape;56;p13"/>
            <p:cNvSpPr/>
            <p:nvPr/>
          </p:nvSpPr>
          <p:spPr>
            <a:xfrm flipH="1">
              <a:off x="44" y="838200"/>
              <a:ext cx="49620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1723510" y="1310095"/>
              <a:ext cx="2316300" cy="5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r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Build UX, front end</a:t>
              </a:r>
              <a:endParaRPr sz="1100"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-64" y="2017490"/>
            <a:ext cx="2945925" cy="1089675"/>
            <a:chOff x="-85" y="2689987"/>
            <a:chExt cx="3927900" cy="1452900"/>
          </a:xfrm>
        </p:grpSpPr>
        <p:sp>
          <p:nvSpPr>
            <p:cNvPr id="59" name="Google Shape;59;p13"/>
            <p:cNvSpPr/>
            <p:nvPr/>
          </p:nvSpPr>
          <p:spPr>
            <a:xfrm flipH="1">
              <a:off x="-85" y="2689987"/>
              <a:ext cx="39279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flipH="1">
              <a:off x="571133" y="2903167"/>
              <a:ext cx="21333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Set up API, inference layer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 automation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85" y="3425148"/>
            <a:ext cx="3802725" cy="1089675"/>
            <a:chOff x="113" y="4566864"/>
            <a:chExt cx="5070300" cy="1452900"/>
          </a:xfrm>
        </p:grpSpPr>
        <p:sp>
          <p:nvSpPr>
            <p:cNvPr id="62" name="Google Shape;62;p13"/>
            <p:cNvSpPr/>
            <p:nvPr/>
          </p:nvSpPr>
          <p:spPr>
            <a:xfrm flipH="1">
              <a:off x="113" y="4566864"/>
              <a:ext cx="50703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948063" y="5038767"/>
              <a:ext cx="3197700" cy="5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r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Ability to set up cloud , security, networking to support multiple customers</a:t>
              </a: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10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5450713" y="3362558"/>
            <a:ext cx="3693375" cy="1089675"/>
            <a:chOff x="7267618" y="4483411"/>
            <a:chExt cx="4924500" cy="1452900"/>
          </a:xfrm>
        </p:grpSpPr>
        <p:sp>
          <p:nvSpPr>
            <p:cNvPr id="65" name="Google Shape;65;p13"/>
            <p:cNvSpPr/>
            <p:nvPr/>
          </p:nvSpPr>
          <p:spPr>
            <a:xfrm>
              <a:off x="7267618" y="4483411"/>
              <a:ext cx="49245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192267" y="4872833"/>
              <a:ext cx="3450000" cy="7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entury Gothic"/>
                  <a:ea typeface="Century Gothic"/>
                  <a:cs typeface="Century Gothic"/>
                  <a:sym typeface="Century Gothic"/>
                </a:rPr>
                <a:t>Ability to create index, embeddings</a:t>
              </a:r>
              <a:endParaRPr sz="80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entury Gothic"/>
                  <a:ea typeface="Century Gothic"/>
                  <a:cs typeface="Century Gothic"/>
                  <a:sym typeface="Century Gothic"/>
                </a:rPr>
                <a:t>Debug NLP Model</a:t>
              </a:r>
              <a:endParaRPr sz="8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6170851" y="2020285"/>
            <a:ext cx="2973150" cy="1089675"/>
            <a:chOff x="8227801" y="2693713"/>
            <a:chExt cx="3964200" cy="1452900"/>
          </a:xfrm>
        </p:grpSpPr>
        <p:sp>
          <p:nvSpPr>
            <p:cNvPr id="68" name="Google Shape;68;p13"/>
            <p:cNvSpPr/>
            <p:nvPr/>
          </p:nvSpPr>
          <p:spPr>
            <a:xfrm>
              <a:off x="8227801" y="2693713"/>
              <a:ext cx="39642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181968" y="3083133"/>
              <a:ext cx="27567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Langchain, NLP knowledge to process data</a:t>
              </a:r>
              <a:endParaRPr sz="1100"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5461397" y="631444"/>
            <a:ext cx="3682575" cy="1089675"/>
            <a:chOff x="7281863" y="841926"/>
            <a:chExt cx="4910100" cy="1452900"/>
          </a:xfrm>
        </p:grpSpPr>
        <p:sp>
          <p:nvSpPr>
            <p:cNvPr id="71" name="Google Shape;71;p13"/>
            <p:cNvSpPr/>
            <p:nvPr/>
          </p:nvSpPr>
          <p:spPr>
            <a:xfrm>
              <a:off x="7281863" y="841926"/>
              <a:ext cx="49101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239633" y="962800"/>
              <a:ext cx="3252900" cy="10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Expert in ChatGPT development - prompt, function calling.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Should also gain domain knowledge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4902364" y="3364460"/>
            <a:ext cx="1089675" cy="1089675"/>
            <a:chOff x="6536485" y="4485946"/>
            <a:chExt cx="1452900" cy="1452900"/>
          </a:xfrm>
        </p:grpSpPr>
        <p:sp>
          <p:nvSpPr>
            <p:cNvPr id="74" name="Google Shape;74;p13"/>
            <p:cNvSpPr/>
            <p:nvPr/>
          </p:nvSpPr>
          <p:spPr>
            <a:xfrm>
              <a:off x="6536485" y="4485946"/>
              <a:ext cx="1452900" cy="1452900"/>
            </a:xfrm>
            <a:prstGeom prst="ellipse">
              <a:avLst/>
            </a:prstGeom>
            <a:solidFill>
              <a:srgbClr val="659A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 rot="-2160313">
              <a:off x="6754572" y="5031824"/>
              <a:ext cx="1141090" cy="422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Vector DB</a:t>
              </a:r>
              <a:endParaRPr sz="1100"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261457" y="3425148"/>
            <a:ext cx="1089675" cy="1089675"/>
            <a:chOff x="4348609" y="4566864"/>
            <a:chExt cx="1452900" cy="1452900"/>
          </a:xfrm>
        </p:grpSpPr>
        <p:sp>
          <p:nvSpPr>
            <p:cNvPr id="77" name="Google Shape;77;p13"/>
            <p:cNvSpPr/>
            <p:nvPr/>
          </p:nvSpPr>
          <p:spPr>
            <a:xfrm>
              <a:off x="4348609" y="4566864"/>
              <a:ext cx="1452900" cy="1452900"/>
            </a:xfrm>
            <a:prstGeom prst="ellipse">
              <a:avLst/>
            </a:prstGeom>
            <a:solidFill>
              <a:srgbClr val="3F989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 rot="1438098">
              <a:off x="4412480" y="5275200"/>
              <a:ext cx="1202271" cy="277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Cloud &amp; Security Skills</a:t>
              </a:r>
              <a:endParaRPr sz="1100"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2414056" y="2020284"/>
            <a:ext cx="1089675" cy="1089675"/>
            <a:chOff x="3218741" y="2693712"/>
            <a:chExt cx="1452900" cy="1452900"/>
          </a:xfrm>
        </p:grpSpPr>
        <p:sp>
          <p:nvSpPr>
            <p:cNvPr id="80" name="Google Shape;80;p13"/>
            <p:cNvSpPr/>
            <p:nvPr/>
          </p:nvSpPr>
          <p:spPr>
            <a:xfrm>
              <a:off x="3218741" y="2693712"/>
              <a:ext cx="1452900" cy="1452900"/>
            </a:xfrm>
            <a:prstGeom prst="ellipse">
              <a:avLst/>
            </a:prstGeom>
            <a:solidFill>
              <a:srgbClr val="3367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 rot="-5400000">
              <a:off x="3023433" y="3280667"/>
              <a:ext cx="12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API , SWE middle tier</a:t>
              </a:r>
              <a:endParaRPr sz="1100"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3177874" y="631444"/>
            <a:ext cx="1089675" cy="1089675"/>
            <a:chOff x="4237165" y="841926"/>
            <a:chExt cx="1452900" cy="1452900"/>
          </a:xfrm>
        </p:grpSpPr>
        <p:sp>
          <p:nvSpPr>
            <p:cNvPr id="83" name="Google Shape;83;p13"/>
            <p:cNvSpPr/>
            <p:nvPr/>
          </p:nvSpPr>
          <p:spPr>
            <a:xfrm>
              <a:off x="4237165" y="841926"/>
              <a:ext cx="1452900" cy="1452900"/>
            </a:xfrm>
            <a:prstGeom prst="ellipse">
              <a:avLst/>
            </a:prstGeom>
            <a:solidFill>
              <a:srgbClr val="646B7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 rot="-1958348">
              <a:off x="4464655" y="1155337"/>
              <a:ext cx="902760" cy="276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UX and Front End</a:t>
              </a:r>
              <a:endParaRPr sz="1100"/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4940847" y="631444"/>
            <a:ext cx="1089675" cy="1089675"/>
            <a:chOff x="6587796" y="841926"/>
            <a:chExt cx="1452900" cy="1452900"/>
          </a:xfrm>
        </p:grpSpPr>
        <p:sp>
          <p:nvSpPr>
            <p:cNvPr id="86" name="Google Shape;86;p13"/>
            <p:cNvSpPr/>
            <p:nvPr/>
          </p:nvSpPr>
          <p:spPr>
            <a:xfrm>
              <a:off x="6587796" y="841926"/>
              <a:ext cx="1452900" cy="1452900"/>
            </a:xfrm>
            <a:prstGeom prst="ellipse">
              <a:avLst/>
            </a:prstGeom>
            <a:solidFill>
              <a:srgbClr val="8CBDE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 rot="2422562">
              <a:off x="6861850" y="1385248"/>
              <a:ext cx="968353" cy="276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Chatgpt </a:t>
              </a:r>
              <a:endParaRPr sz="1100"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5647602" y="2020284"/>
            <a:ext cx="1089675" cy="1089675"/>
            <a:chOff x="7530136" y="2693712"/>
            <a:chExt cx="1452900" cy="1452900"/>
          </a:xfrm>
        </p:grpSpPr>
        <p:sp>
          <p:nvSpPr>
            <p:cNvPr id="89" name="Google Shape;89;p13"/>
            <p:cNvSpPr/>
            <p:nvPr/>
          </p:nvSpPr>
          <p:spPr>
            <a:xfrm>
              <a:off x="7530136" y="2693712"/>
              <a:ext cx="1452900" cy="1452900"/>
            </a:xfrm>
            <a:prstGeom prst="ellipse">
              <a:avLst/>
            </a:prstGeom>
            <a:solidFill>
              <a:srgbClr val="6EB7B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 rot="5400000">
              <a:off x="7875567" y="3315433"/>
              <a:ext cx="1160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LLM, NLP &amp; ML</a:t>
              </a:r>
              <a:endParaRPr sz="1100"/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3080159" y="1176045"/>
            <a:ext cx="2976658" cy="2751153"/>
          </a:xfrm>
          <a:custGeom>
            <a:rect b="b" l="l" r="r" t="t"/>
            <a:pathLst>
              <a:path extrusionOk="0" h="1162050" w="1257300">
                <a:moveTo>
                  <a:pt x="803553" y="0"/>
                </a:moveTo>
                <a:lnTo>
                  <a:pt x="456462" y="0"/>
                </a:lnTo>
                <a:cubicBezTo>
                  <a:pt x="355402" y="0"/>
                  <a:pt x="261961" y="53912"/>
                  <a:pt x="211384" y="141446"/>
                </a:cubicBezTo>
                <a:lnTo>
                  <a:pt x="37933" y="442055"/>
                </a:lnTo>
                <a:cubicBezTo>
                  <a:pt x="-12644" y="529590"/>
                  <a:pt x="-12644" y="637508"/>
                  <a:pt x="37933" y="725043"/>
                </a:cubicBezTo>
                <a:lnTo>
                  <a:pt x="211479" y="1025652"/>
                </a:lnTo>
                <a:cubicBezTo>
                  <a:pt x="262057" y="1113187"/>
                  <a:pt x="355402" y="1167098"/>
                  <a:pt x="456557" y="1167098"/>
                </a:cubicBezTo>
                <a:lnTo>
                  <a:pt x="803648" y="1167098"/>
                </a:lnTo>
                <a:cubicBezTo>
                  <a:pt x="904708" y="1167098"/>
                  <a:pt x="998149" y="1113187"/>
                  <a:pt x="1048726" y="1025652"/>
                </a:cubicBezTo>
                <a:lnTo>
                  <a:pt x="1222272" y="725043"/>
                </a:lnTo>
                <a:cubicBezTo>
                  <a:pt x="1272850" y="637508"/>
                  <a:pt x="1272850" y="529590"/>
                  <a:pt x="1222272" y="442055"/>
                </a:cubicBezTo>
                <a:lnTo>
                  <a:pt x="1048726" y="141446"/>
                </a:lnTo>
                <a:cubicBezTo>
                  <a:pt x="998053" y="53912"/>
                  <a:pt x="904708" y="0"/>
                  <a:pt x="803553" y="0"/>
                </a:cubicBezTo>
                <a:close/>
              </a:path>
            </a:pathLst>
          </a:custGeom>
          <a:solidFill>
            <a:srgbClr val="0C0C0C">
              <a:alpha val="9800"/>
            </a:srgbClr>
          </a:solidFill>
          <a:ln cap="flat" cmpd="sng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57200" rotWithShape="0" algn="t" dir="54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605254" y="1656317"/>
            <a:ext cx="1933099" cy="1786652"/>
          </a:xfrm>
          <a:custGeom>
            <a:rect b="b" l="l" r="r" t="t"/>
            <a:pathLst>
              <a:path extrusionOk="0" h="1162050" w="1257300">
                <a:moveTo>
                  <a:pt x="803553" y="0"/>
                </a:moveTo>
                <a:lnTo>
                  <a:pt x="456462" y="0"/>
                </a:lnTo>
                <a:cubicBezTo>
                  <a:pt x="355402" y="0"/>
                  <a:pt x="261961" y="53912"/>
                  <a:pt x="211384" y="141446"/>
                </a:cubicBezTo>
                <a:lnTo>
                  <a:pt x="37933" y="442055"/>
                </a:lnTo>
                <a:cubicBezTo>
                  <a:pt x="-12644" y="529590"/>
                  <a:pt x="-12644" y="637508"/>
                  <a:pt x="37933" y="725043"/>
                </a:cubicBezTo>
                <a:lnTo>
                  <a:pt x="211479" y="1025652"/>
                </a:lnTo>
                <a:cubicBezTo>
                  <a:pt x="262057" y="1113187"/>
                  <a:pt x="355402" y="1167098"/>
                  <a:pt x="456557" y="1167098"/>
                </a:cubicBezTo>
                <a:lnTo>
                  <a:pt x="803648" y="1167098"/>
                </a:lnTo>
                <a:cubicBezTo>
                  <a:pt x="904708" y="1167098"/>
                  <a:pt x="998149" y="1113187"/>
                  <a:pt x="1048726" y="1025652"/>
                </a:cubicBezTo>
                <a:lnTo>
                  <a:pt x="1222272" y="725043"/>
                </a:lnTo>
                <a:cubicBezTo>
                  <a:pt x="1272850" y="637508"/>
                  <a:pt x="1272850" y="529590"/>
                  <a:pt x="1222272" y="442055"/>
                </a:cubicBezTo>
                <a:lnTo>
                  <a:pt x="1048726" y="141446"/>
                </a:lnTo>
                <a:cubicBezTo>
                  <a:pt x="998053" y="53912"/>
                  <a:pt x="904708" y="0"/>
                  <a:pt x="803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771296" y="1803987"/>
            <a:ext cx="1599914" cy="1478709"/>
          </a:xfrm>
          <a:custGeom>
            <a:rect b="b" l="l" r="r" t="t"/>
            <a:pathLst>
              <a:path extrusionOk="0" h="1162050" w="1257300">
                <a:moveTo>
                  <a:pt x="803553" y="0"/>
                </a:moveTo>
                <a:lnTo>
                  <a:pt x="456462" y="0"/>
                </a:lnTo>
                <a:cubicBezTo>
                  <a:pt x="355402" y="0"/>
                  <a:pt x="261961" y="53912"/>
                  <a:pt x="211384" y="141446"/>
                </a:cubicBezTo>
                <a:lnTo>
                  <a:pt x="37933" y="442055"/>
                </a:lnTo>
                <a:cubicBezTo>
                  <a:pt x="-12644" y="529590"/>
                  <a:pt x="-12644" y="637508"/>
                  <a:pt x="37933" y="725043"/>
                </a:cubicBezTo>
                <a:lnTo>
                  <a:pt x="211479" y="1025652"/>
                </a:lnTo>
                <a:cubicBezTo>
                  <a:pt x="262057" y="1113187"/>
                  <a:pt x="355402" y="1167098"/>
                  <a:pt x="456557" y="1167098"/>
                </a:cubicBezTo>
                <a:lnTo>
                  <a:pt x="803648" y="1167098"/>
                </a:lnTo>
                <a:cubicBezTo>
                  <a:pt x="904708" y="1167098"/>
                  <a:pt x="998149" y="1113187"/>
                  <a:pt x="1048726" y="1025652"/>
                </a:cubicBezTo>
                <a:lnTo>
                  <a:pt x="1222272" y="725043"/>
                </a:lnTo>
                <a:cubicBezTo>
                  <a:pt x="1272850" y="637508"/>
                  <a:pt x="1272850" y="529590"/>
                  <a:pt x="1222272" y="442055"/>
                </a:cubicBezTo>
                <a:lnTo>
                  <a:pt x="1048726" y="141446"/>
                </a:lnTo>
                <a:cubicBezTo>
                  <a:pt x="998053" y="53912"/>
                  <a:pt x="904708" y="0"/>
                  <a:pt x="803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12800" rotWithShape="0" algn="t" dir="5400000" dist="215900">
              <a:srgbClr val="000000">
                <a:alpha val="20000"/>
              </a:srgbClr>
            </a:outerShdw>
          </a:effectLst>
        </p:spPr>
        <p:txBody>
          <a:bodyPr anchorCtr="0" anchor="t" bIns="34275" lIns="68575" spcFirstLastPara="1" rIns="68575" wrap="square" tIns="411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 &amp; skill set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222717" y="2492081"/>
            <a:ext cx="157842" cy="157842"/>
          </a:xfrm>
          <a:custGeom>
            <a:rect b="b" l="l" r="r" t="t"/>
            <a:pathLst>
              <a:path extrusionOk="0" h="1661496" w="1661496">
                <a:moveTo>
                  <a:pt x="1466790" y="392658"/>
                </a:moveTo>
                <a:lnTo>
                  <a:pt x="1466790" y="194707"/>
                </a:lnTo>
                <a:lnTo>
                  <a:pt x="1268838" y="194707"/>
                </a:lnTo>
                <a:cubicBezTo>
                  <a:pt x="1268838" y="87358"/>
                  <a:pt x="1181480" y="0"/>
                  <a:pt x="1074132" y="0"/>
                </a:cubicBezTo>
                <a:cubicBezTo>
                  <a:pt x="966783" y="0"/>
                  <a:pt x="879425" y="87358"/>
                  <a:pt x="879425" y="194707"/>
                </a:cubicBezTo>
                <a:lnTo>
                  <a:pt x="733395" y="194707"/>
                </a:lnTo>
                <a:cubicBezTo>
                  <a:pt x="329746" y="194707"/>
                  <a:pt x="0" y="524496"/>
                  <a:pt x="0" y="928102"/>
                </a:cubicBezTo>
                <a:cubicBezTo>
                  <a:pt x="0" y="1331750"/>
                  <a:pt x="329790" y="1661497"/>
                  <a:pt x="733395" y="1661497"/>
                </a:cubicBezTo>
                <a:cubicBezTo>
                  <a:pt x="1137000" y="1661497"/>
                  <a:pt x="1466790" y="1331707"/>
                  <a:pt x="1466790" y="928102"/>
                </a:cubicBezTo>
                <a:lnTo>
                  <a:pt x="1466790" y="782072"/>
                </a:lnTo>
                <a:cubicBezTo>
                  <a:pt x="1574138" y="782072"/>
                  <a:pt x="1661497" y="694713"/>
                  <a:pt x="1661497" y="587365"/>
                </a:cubicBezTo>
                <a:cubicBezTo>
                  <a:pt x="1661497" y="479973"/>
                  <a:pt x="1574181" y="392658"/>
                  <a:pt x="1466790" y="392658"/>
                </a:cubicBezTo>
                <a:lnTo>
                  <a:pt x="1466790" y="392658"/>
                </a:lnTo>
                <a:close/>
                <a:moveTo>
                  <a:pt x="684718" y="293877"/>
                </a:moveTo>
                <a:lnTo>
                  <a:pt x="684718" y="518785"/>
                </a:lnTo>
                <a:cubicBezTo>
                  <a:pt x="743433" y="499185"/>
                  <a:pt x="755202" y="489968"/>
                  <a:pt x="782072" y="489968"/>
                </a:cubicBezTo>
                <a:cubicBezTo>
                  <a:pt x="835767" y="489968"/>
                  <a:pt x="879425" y="533626"/>
                  <a:pt x="879425" y="587322"/>
                </a:cubicBezTo>
                <a:cubicBezTo>
                  <a:pt x="879425" y="641017"/>
                  <a:pt x="835767" y="684675"/>
                  <a:pt x="782072" y="684675"/>
                </a:cubicBezTo>
                <a:cubicBezTo>
                  <a:pt x="755159" y="684675"/>
                  <a:pt x="743217" y="675416"/>
                  <a:pt x="684718" y="655859"/>
                </a:cubicBezTo>
                <a:lnTo>
                  <a:pt x="684718" y="879382"/>
                </a:lnTo>
                <a:lnTo>
                  <a:pt x="587365" y="879382"/>
                </a:lnTo>
                <a:cubicBezTo>
                  <a:pt x="587365" y="772033"/>
                  <a:pt x="500007" y="684675"/>
                  <a:pt x="392658" y="684675"/>
                </a:cubicBezTo>
                <a:cubicBezTo>
                  <a:pt x="285310" y="684675"/>
                  <a:pt x="197952" y="772033"/>
                  <a:pt x="197952" y="879382"/>
                </a:cubicBezTo>
                <a:lnTo>
                  <a:pt x="99214" y="879382"/>
                </a:lnTo>
                <a:cubicBezTo>
                  <a:pt x="122925" y="567418"/>
                  <a:pt x="372755" y="317631"/>
                  <a:pt x="684718" y="293877"/>
                </a:cubicBezTo>
                <a:lnTo>
                  <a:pt x="684718" y="293877"/>
                </a:lnTo>
                <a:close/>
                <a:moveTo>
                  <a:pt x="99214" y="976778"/>
                </a:moveTo>
                <a:lnTo>
                  <a:pt x="324122" y="976778"/>
                </a:lnTo>
                <a:cubicBezTo>
                  <a:pt x="304521" y="918020"/>
                  <a:pt x="295305" y="906294"/>
                  <a:pt x="295305" y="879425"/>
                </a:cubicBezTo>
                <a:cubicBezTo>
                  <a:pt x="295305" y="825729"/>
                  <a:pt x="338962" y="782072"/>
                  <a:pt x="392658" y="782072"/>
                </a:cubicBezTo>
                <a:cubicBezTo>
                  <a:pt x="446354" y="782072"/>
                  <a:pt x="490012" y="825729"/>
                  <a:pt x="490012" y="879425"/>
                </a:cubicBezTo>
                <a:cubicBezTo>
                  <a:pt x="490012" y="906294"/>
                  <a:pt x="480796" y="918063"/>
                  <a:pt x="461195" y="976778"/>
                </a:cubicBezTo>
                <a:lnTo>
                  <a:pt x="684718" y="976778"/>
                </a:lnTo>
                <a:lnTo>
                  <a:pt x="684718" y="1074132"/>
                </a:lnTo>
                <a:cubicBezTo>
                  <a:pt x="577370" y="1074132"/>
                  <a:pt x="490012" y="1161490"/>
                  <a:pt x="490012" y="1268838"/>
                </a:cubicBezTo>
                <a:cubicBezTo>
                  <a:pt x="490012" y="1376186"/>
                  <a:pt x="577370" y="1463545"/>
                  <a:pt x="684718" y="1463545"/>
                </a:cubicBezTo>
                <a:lnTo>
                  <a:pt x="684718" y="1562283"/>
                </a:lnTo>
                <a:cubicBezTo>
                  <a:pt x="372755" y="1538572"/>
                  <a:pt x="122925" y="1288741"/>
                  <a:pt x="99214" y="976778"/>
                </a:cubicBezTo>
                <a:lnTo>
                  <a:pt x="99214" y="976778"/>
                </a:lnTo>
                <a:close/>
                <a:moveTo>
                  <a:pt x="782072" y="1562283"/>
                </a:moveTo>
                <a:lnTo>
                  <a:pt x="782072" y="1337375"/>
                </a:lnTo>
                <a:cubicBezTo>
                  <a:pt x="723357" y="1356975"/>
                  <a:pt x="711588" y="1366192"/>
                  <a:pt x="684718" y="1366192"/>
                </a:cubicBezTo>
                <a:cubicBezTo>
                  <a:pt x="631022" y="1366192"/>
                  <a:pt x="587365" y="1322534"/>
                  <a:pt x="587365" y="1268838"/>
                </a:cubicBezTo>
                <a:cubicBezTo>
                  <a:pt x="587365" y="1215142"/>
                  <a:pt x="631022" y="1171485"/>
                  <a:pt x="684718" y="1171485"/>
                </a:cubicBezTo>
                <a:cubicBezTo>
                  <a:pt x="711588" y="1171485"/>
                  <a:pt x="723573" y="1180744"/>
                  <a:pt x="782072" y="1200301"/>
                </a:cubicBezTo>
                <a:lnTo>
                  <a:pt x="782072" y="976778"/>
                </a:lnTo>
                <a:lnTo>
                  <a:pt x="879425" y="976778"/>
                </a:lnTo>
                <a:cubicBezTo>
                  <a:pt x="879425" y="1084127"/>
                  <a:pt x="966783" y="1171485"/>
                  <a:pt x="1074132" y="1171485"/>
                </a:cubicBezTo>
                <a:cubicBezTo>
                  <a:pt x="1181480" y="1171485"/>
                  <a:pt x="1268838" y="1084083"/>
                  <a:pt x="1268838" y="976735"/>
                </a:cubicBezTo>
                <a:lnTo>
                  <a:pt x="1367576" y="976778"/>
                </a:lnTo>
                <a:cubicBezTo>
                  <a:pt x="1343865" y="1288741"/>
                  <a:pt x="1094078" y="1538572"/>
                  <a:pt x="782072" y="1562283"/>
                </a:cubicBezTo>
                <a:lnTo>
                  <a:pt x="782072" y="1562283"/>
                </a:lnTo>
                <a:close/>
                <a:moveTo>
                  <a:pt x="1466790" y="684718"/>
                </a:moveTo>
                <a:cubicBezTo>
                  <a:pt x="1444723" y="684718"/>
                  <a:pt x="1427979" y="674680"/>
                  <a:pt x="1369437" y="654604"/>
                </a:cubicBezTo>
                <a:lnTo>
                  <a:pt x="1369437" y="879425"/>
                </a:lnTo>
                <a:lnTo>
                  <a:pt x="1142668" y="879425"/>
                </a:lnTo>
                <a:cubicBezTo>
                  <a:pt x="1162269" y="938183"/>
                  <a:pt x="1171485" y="949909"/>
                  <a:pt x="1171485" y="976778"/>
                </a:cubicBezTo>
                <a:cubicBezTo>
                  <a:pt x="1171485" y="1030474"/>
                  <a:pt x="1127827" y="1074132"/>
                  <a:pt x="1074132" y="1074132"/>
                </a:cubicBezTo>
                <a:cubicBezTo>
                  <a:pt x="1020436" y="1074132"/>
                  <a:pt x="976778" y="1030474"/>
                  <a:pt x="976778" y="976778"/>
                </a:cubicBezTo>
                <a:cubicBezTo>
                  <a:pt x="976778" y="949909"/>
                  <a:pt x="985994" y="938140"/>
                  <a:pt x="1005595" y="879425"/>
                </a:cubicBezTo>
                <a:lnTo>
                  <a:pt x="782072" y="879425"/>
                </a:lnTo>
                <a:lnTo>
                  <a:pt x="782072" y="782072"/>
                </a:lnTo>
                <a:cubicBezTo>
                  <a:pt x="889420" y="782072"/>
                  <a:pt x="976778" y="694713"/>
                  <a:pt x="976778" y="587365"/>
                </a:cubicBezTo>
                <a:cubicBezTo>
                  <a:pt x="976778" y="480017"/>
                  <a:pt x="889420" y="392658"/>
                  <a:pt x="782072" y="392658"/>
                </a:cubicBezTo>
                <a:lnTo>
                  <a:pt x="782072" y="292060"/>
                </a:lnTo>
                <a:lnTo>
                  <a:pt x="1006893" y="292060"/>
                </a:lnTo>
                <a:cubicBezTo>
                  <a:pt x="987033" y="234167"/>
                  <a:pt x="976735" y="216773"/>
                  <a:pt x="976735" y="194707"/>
                </a:cubicBezTo>
                <a:cubicBezTo>
                  <a:pt x="976735" y="141011"/>
                  <a:pt x="1020392" y="97353"/>
                  <a:pt x="1074088" y="97353"/>
                </a:cubicBezTo>
                <a:cubicBezTo>
                  <a:pt x="1127784" y="97353"/>
                  <a:pt x="1171442" y="141011"/>
                  <a:pt x="1171442" y="194707"/>
                </a:cubicBezTo>
                <a:cubicBezTo>
                  <a:pt x="1171442" y="216773"/>
                  <a:pt x="1161403" y="233518"/>
                  <a:pt x="1141284" y="292060"/>
                </a:cubicBezTo>
                <a:lnTo>
                  <a:pt x="1369350" y="292060"/>
                </a:lnTo>
                <a:lnTo>
                  <a:pt x="1369350" y="520169"/>
                </a:lnTo>
                <a:cubicBezTo>
                  <a:pt x="1427243" y="500310"/>
                  <a:pt x="1444637" y="490012"/>
                  <a:pt x="1466703" y="490012"/>
                </a:cubicBezTo>
                <a:cubicBezTo>
                  <a:pt x="1520399" y="490012"/>
                  <a:pt x="1564057" y="533669"/>
                  <a:pt x="1564057" y="587365"/>
                </a:cubicBezTo>
                <a:cubicBezTo>
                  <a:pt x="1564143" y="641017"/>
                  <a:pt x="1520486" y="684718"/>
                  <a:pt x="1466790" y="684718"/>
                </a:cubicBezTo>
                <a:lnTo>
                  <a:pt x="1466790" y="6847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5280632" y="1452249"/>
            <a:ext cx="153986" cy="154395"/>
            <a:chOff x="-8881894" y="2855074"/>
            <a:chExt cx="1631208" cy="1635535"/>
          </a:xfrm>
        </p:grpSpPr>
        <p:sp>
          <p:nvSpPr>
            <p:cNvPr id="96" name="Google Shape;96;p13"/>
            <p:cNvSpPr/>
            <p:nvPr/>
          </p:nvSpPr>
          <p:spPr>
            <a:xfrm>
              <a:off x="-8038034" y="3413278"/>
              <a:ext cx="77882" cy="77882"/>
            </a:xfrm>
            <a:custGeom>
              <a:rect b="b" l="l" r="r" t="t"/>
              <a:pathLst>
                <a:path extrusionOk="0" h="77882" w="77882">
                  <a:moveTo>
                    <a:pt x="77883" y="38941"/>
                  </a:moveTo>
                  <a:cubicBezTo>
                    <a:pt x="77883" y="60446"/>
                    <a:pt x="60446" y="77883"/>
                    <a:pt x="38941" y="77883"/>
                  </a:cubicBezTo>
                  <a:cubicBezTo>
                    <a:pt x="17437" y="77883"/>
                    <a:pt x="0" y="60446"/>
                    <a:pt x="0" y="38941"/>
                  </a:cubicBezTo>
                  <a:cubicBezTo>
                    <a:pt x="0" y="17437"/>
                    <a:pt x="17437" y="0"/>
                    <a:pt x="38941" y="0"/>
                  </a:cubicBezTo>
                  <a:cubicBezTo>
                    <a:pt x="60446" y="0"/>
                    <a:pt x="77883" y="17437"/>
                    <a:pt x="77883" y="38941"/>
                  </a:cubicBezTo>
                  <a:lnTo>
                    <a:pt x="77883" y="389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-8375525" y="3413278"/>
              <a:ext cx="77882" cy="77882"/>
            </a:xfrm>
            <a:custGeom>
              <a:rect b="b" l="l" r="r" t="t"/>
              <a:pathLst>
                <a:path extrusionOk="0" h="77882" w="77882">
                  <a:moveTo>
                    <a:pt x="77883" y="38941"/>
                  </a:moveTo>
                  <a:cubicBezTo>
                    <a:pt x="77883" y="60446"/>
                    <a:pt x="60446" y="77883"/>
                    <a:pt x="38941" y="77883"/>
                  </a:cubicBezTo>
                  <a:cubicBezTo>
                    <a:pt x="17437" y="77883"/>
                    <a:pt x="0" y="60446"/>
                    <a:pt x="0" y="38941"/>
                  </a:cubicBezTo>
                  <a:cubicBezTo>
                    <a:pt x="0" y="17437"/>
                    <a:pt x="17437" y="0"/>
                    <a:pt x="38941" y="0"/>
                  </a:cubicBezTo>
                  <a:cubicBezTo>
                    <a:pt x="60446" y="0"/>
                    <a:pt x="77883" y="17437"/>
                    <a:pt x="77883" y="38941"/>
                  </a:cubicBezTo>
                  <a:lnTo>
                    <a:pt x="77883" y="389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-8258700" y="3452471"/>
              <a:ext cx="129804" cy="177399"/>
            </a:xfrm>
            <a:custGeom>
              <a:rect b="b" l="l" r="r" t="t"/>
              <a:pathLst>
                <a:path extrusionOk="0" h="177399" w="129804">
                  <a:moveTo>
                    <a:pt x="38937" y="181472"/>
                  </a:moveTo>
                  <a:lnTo>
                    <a:pt x="90859" y="181472"/>
                  </a:lnTo>
                  <a:cubicBezTo>
                    <a:pt x="110329" y="181472"/>
                    <a:pt x="126858" y="167107"/>
                    <a:pt x="129497" y="147766"/>
                  </a:cubicBezTo>
                  <a:cubicBezTo>
                    <a:pt x="132137" y="128468"/>
                    <a:pt x="120065" y="110166"/>
                    <a:pt x="101243" y="104974"/>
                  </a:cubicBezTo>
                  <a:lnTo>
                    <a:pt x="125690" y="56081"/>
                  </a:lnTo>
                  <a:cubicBezTo>
                    <a:pt x="135122" y="36870"/>
                    <a:pt x="127247" y="13678"/>
                    <a:pt x="108123" y="4116"/>
                  </a:cubicBezTo>
                  <a:cubicBezTo>
                    <a:pt x="88998" y="-5446"/>
                    <a:pt x="65720" y="2212"/>
                    <a:pt x="56028" y="21293"/>
                  </a:cubicBezTo>
                  <a:lnTo>
                    <a:pt x="4106" y="125137"/>
                  </a:lnTo>
                  <a:cubicBezTo>
                    <a:pt x="-1908" y="137209"/>
                    <a:pt x="-1302" y="151530"/>
                    <a:pt x="5837" y="162997"/>
                  </a:cubicBezTo>
                  <a:cubicBezTo>
                    <a:pt x="12890" y="174506"/>
                    <a:pt x="25437" y="181472"/>
                    <a:pt x="38937" y="181472"/>
                  </a:cubicBezTo>
                  <a:lnTo>
                    <a:pt x="38937" y="181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8258700" y="3010880"/>
              <a:ext cx="181726" cy="77882"/>
            </a:xfrm>
            <a:custGeom>
              <a:rect b="b" l="l" r="r" t="t"/>
              <a:pathLst>
                <a:path extrusionOk="0" h="77882" w="181726">
                  <a:moveTo>
                    <a:pt x="38941" y="77883"/>
                  </a:moveTo>
                  <a:lnTo>
                    <a:pt x="142785" y="77883"/>
                  </a:lnTo>
                  <a:cubicBezTo>
                    <a:pt x="164289" y="77883"/>
                    <a:pt x="181726" y="60446"/>
                    <a:pt x="181726" y="38941"/>
                  </a:cubicBezTo>
                  <a:cubicBezTo>
                    <a:pt x="181726" y="17437"/>
                    <a:pt x="164289" y="0"/>
                    <a:pt x="142785" y="0"/>
                  </a:cubicBezTo>
                  <a:lnTo>
                    <a:pt x="38941" y="0"/>
                  </a:lnTo>
                  <a:cubicBezTo>
                    <a:pt x="17437" y="0"/>
                    <a:pt x="0" y="17437"/>
                    <a:pt x="0" y="38941"/>
                  </a:cubicBezTo>
                  <a:cubicBezTo>
                    <a:pt x="0" y="60446"/>
                    <a:pt x="17437" y="77883"/>
                    <a:pt x="38941" y="77883"/>
                  </a:cubicBezTo>
                  <a:lnTo>
                    <a:pt x="38941" y="77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8881894" y="2855074"/>
              <a:ext cx="1631208" cy="1635535"/>
            </a:xfrm>
            <a:custGeom>
              <a:rect b="b" l="l" r="r" t="t"/>
              <a:pathLst>
                <a:path extrusionOk="0" h="1635535" w="1631208">
                  <a:moveTo>
                    <a:pt x="1601528" y="1159457"/>
                  </a:moveTo>
                  <a:lnTo>
                    <a:pt x="1560121" y="1154308"/>
                  </a:lnTo>
                  <a:lnTo>
                    <a:pt x="1551164" y="1132760"/>
                  </a:lnTo>
                  <a:lnTo>
                    <a:pt x="1576779" y="1099876"/>
                  </a:lnTo>
                  <a:cubicBezTo>
                    <a:pt x="1588851" y="1084386"/>
                    <a:pt x="1587509" y="1062319"/>
                    <a:pt x="1573620" y="1048387"/>
                  </a:cubicBezTo>
                  <a:lnTo>
                    <a:pt x="1480118" y="954885"/>
                  </a:lnTo>
                  <a:cubicBezTo>
                    <a:pt x="1466185" y="940996"/>
                    <a:pt x="1444119" y="939654"/>
                    <a:pt x="1428629" y="951726"/>
                  </a:cubicBezTo>
                  <a:lnTo>
                    <a:pt x="1395745" y="977384"/>
                  </a:lnTo>
                  <a:lnTo>
                    <a:pt x="1374154" y="968428"/>
                  </a:lnTo>
                  <a:lnTo>
                    <a:pt x="1369048" y="927020"/>
                  </a:lnTo>
                  <a:cubicBezTo>
                    <a:pt x="1366625" y="907506"/>
                    <a:pt x="1350054" y="892882"/>
                    <a:pt x="1330410" y="892882"/>
                  </a:cubicBezTo>
                  <a:lnTo>
                    <a:pt x="1198183" y="892882"/>
                  </a:lnTo>
                  <a:cubicBezTo>
                    <a:pt x="1178539" y="892882"/>
                    <a:pt x="1161924" y="907549"/>
                    <a:pt x="1159544" y="927020"/>
                  </a:cubicBezTo>
                  <a:lnTo>
                    <a:pt x="1154395" y="968428"/>
                  </a:lnTo>
                  <a:lnTo>
                    <a:pt x="1132848" y="977384"/>
                  </a:lnTo>
                  <a:lnTo>
                    <a:pt x="1099964" y="951726"/>
                  </a:lnTo>
                  <a:cubicBezTo>
                    <a:pt x="1084474" y="939654"/>
                    <a:pt x="1062407" y="940996"/>
                    <a:pt x="1048475" y="954885"/>
                  </a:cubicBezTo>
                  <a:lnTo>
                    <a:pt x="954972" y="1048387"/>
                  </a:lnTo>
                  <a:cubicBezTo>
                    <a:pt x="941083" y="1062276"/>
                    <a:pt x="939742" y="1084386"/>
                    <a:pt x="951814" y="1099876"/>
                  </a:cubicBezTo>
                  <a:lnTo>
                    <a:pt x="977472" y="1132760"/>
                  </a:lnTo>
                  <a:lnTo>
                    <a:pt x="968515" y="1154351"/>
                  </a:lnTo>
                  <a:lnTo>
                    <a:pt x="927108" y="1159457"/>
                  </a:lnTo>
                  <a:cubicBezTo>
                    <a:pt x="907594" y="1161880"/>
                    <a:pt x="892969" y="1178451"/>
                    <a:pt x="892969" y="1198095"/>
                  </a:cubicBezTo>
                  <a:lnTo>
                    <a:pt x="892969" y="1232580"/>
                  </a:lnTo>
                  <a:lnTo>
                    <a:pt x="714055" y="1389124"/>
                  </a:lnTo>
                  <a:lnTo>
                    <a:pt x="487763" y="1191129"/>
                  </a:lnTo>
                  <a:lnTo>
                    <a:pt x="569453" y="1166639"/>
                  </a:lnTo>
                  <a:cubicBezTo>
                    <a:pt x="585938" y="1161707"/>
                    <a:pt x="597188" y="1146519"/>
                    <a:pt x="597188" y="1129342"/>
                  </a:cubicBezTo>
                  <a:lnTo>
                    <a:pt x="597188" y="1037137"/>
                  </a:lnTo>
                  <a:cubicBezTo>
                    <a:pt x="637774" y="1054531"/>
                    <a:pt x="678619" y="1064440"/>
                    <a:pt x="714012" y="1064440"/>
                  </a:cubicBezTo>
                  <a:cubicBezTo>
                    <a:pt x="780602" y="1064440"/>
                    <a:pt x="866662" y="1029436"/>
                    <a:pt x="933295" y="975221"/>
                  </a:cubicBezTo>
                  <a:cubicBezTo>
                    <a:pt x="992659" y="926934"/>
                    <a:pt x="1033288" y="866834"/>
                    <a:pt x="1052239" y="800893"/>
                  </a:cubicBezTo>
                  <a:cubicBezTo>
                    <a:pt x="1124886" y="779043"/>
                    <a:pt x="1168328" y="671608"/>
                    <a:pt x="1168328" y="610124"/>
                  </a:cubicBezTo>
                  <a:cubicBezTo>
                    <a:pt x="1168328" y="582779"/>
                    <a:pt x="1160323" y="560972"/>
                    <a:pt x="1144573" y="545309"/>
                  </a:cubicBezTo>
                  <a:cubicBezTo>
                    <a:pt x="1127742" y="528650"/>
                    <a:pt x="1106541" y="522463"/>
                    <a:pt x="1083133" y="520256"/>
                  </a:cubicBezTo>
                  <a:cubicBezTo>
                    <a:pt x="1104637" y="494641"/>
                    <a:pt x="1116406" y="462234"/>
                    <a:pt x="1116363" y="428744"/>
                  </a:cubicBezTo>
                  <a:lnTo>
                    <a:pt x="1116363" y="246628"/>
                  </a:lnTo>
                  <a:cubicBezTo>
                    <a:pt x="1116189" y="110507"/>
                    <a:pt x="1005856" y="173"/>
                    <a:pt x="869734" y="0"/>
                  </a:cubicBezTo>
                  <a:lnTo>
                    <a:pt x="558203" y="0"/>
                  </a:lnTo>
                  <a:cubicBezTo>
                    <a:pt x="422082" y="173"/>
                    <a:pt x="311748" y="110507"/>
                    <a:pt x="311575" y="246628"/>
                  </a:cubicBezTo>
                  <a:lnTo>
                    <a:pt x="311575" y="428744"/>
                  </a:lnTo>
                  <a:cubicBezTo>
                    <a:pt x="311532" y="462190"/>
                    <a:pt x="323301" y="494598"/>
                    <a:pt x="344805" y="520256"/>
                  </a:cubicBezTo>
                  <a:cubicBezTo>
                    <a:pt x="321397" y="522463"/>
                    <a:pt x="300196" y="528607"/>
                    <a:pt x="283364" y="545309"/>
                  </a:cubicBezTo>
                  <a:cubicBezTo>
                    <a:pt x="267615" y="560928"/>
                    <a:pt x="259610" y="582736"/>
                    <a:pt x="259610" y="610124"/>
                  </a:cubicBezTo>
                  <a:cubicBezTo>
                    <a:pt x="259610" y="671565"/>
                    <a:pt x="303051" y="779043"/>
                    <a:pt x="375698" y="800893"/>
                  </a:cubicBezTo>
                  <a:cubicBezTo>
                    <a:pt x="394650" y="866877"/>
                    <a:pt x="435279" y="926977"/>
                    <a:pt x="494643" y="975221"/>
                  </a:cubicBezTo>
                  <a:cubicBezTo>
                    <a:pt x="502604" y="981668"/>
                    <a:pt x="510825" y="987855"/>
                    <a:pt x="519219" y="993740"/>
                  </a:cubicBezTo>
                  <a:lnTo>
                    <a:pt x="519219" y="1100395"/>
                  </a:lnTo>
                  <a:lnTo>
                    <a:pt x="101768" y="1225657"/>
                  </a:lnTo>
                  <a:cubicBezTo>
                    <a:pt x="41192" y="1243526"/>
                    <a:pt x="-258" y="1299256"/>
                    <a:pt x="1" y="1362427"/>
                  </a:cubicBezTo>
                  <a:lnTo>
                    <a:pt x="1" y="1596681"/>
                  </a:lnTo>
                  <a:cubicBezTo>
                    <a:pt x="1" y="1618185"/>
                    <a:pt x="17438" y="1635622"/>
                    <a:pt x="38943" y="1635622"/>
                  </a:cubicBezTo>
                  <a:cubicBezTo>
                    <a:pt x="60447" y="1635622"/>
                    <a:pt x="77884" y="1618185"/>
                    <a:pt x="77884" y="1596681"/>
                  </a:cubicBezTo>
                  <a:lnTo>
                    <a:pt x="77884" y="1362427"/>
                  </a:lnTo>
                  <a:cubicBezTo>
                    <a:pt x="78014" y="1333827"/>
                    <a:pt x="96749" y="1308602"/>
                    <a:pt x="124138" y="1300251"/>
                  </a:cubicBezTo>
                  <a:lnTo>
                    <a:pt x="399582" y="1217609"/>
                  </a:lnTo>
                  <a:lnTo>
                    <a:pt x="688397" y="1470165"/>
                  </a:lnTo>
                  <a:cubicBezTo>
                    <a:pt x="703065" y="1483016"/>
                    <a:pt x="725002" y="1483016"/>
                    <a:pt x="739670" y="1470165"/>
                  </a:cubicBezTo>
                  <a:lnTo>
                    <a:pt x="893315" y="1335731"/>
                  </a:lnTo>
                  <a:cubicBezTo>
                    <a:pt x="895738" y="1353168"/>
                    <a:pt x="909584" y="1366841"/>
                    <a:pt x="927064" y="1369004"/>
                  </a:cubicBezTo>
                  <a:lnTo>
                    <a:pt x="968472" y="1374110"/>
                  </a:lnTo>
                  <a:lnTo>
                    <a:pt x="977385" y="1395657"/>
                  </a:lnTo>
                  <a:lnTo>
                    <a:pt x="951727" y="1428541"/>
                  </a:lnTo>
                  <a:cubicBezTo>
                    <a:pt x="939655" y="1444031"/>
                    <a:pt x="940997" y="1466098"/>
                    <a:pt x="954886" y="1480030"/>
                  </a:cubicBezTo>
                  <a:lnTo>
                    <a:pt x="1048388" y="1573533"/>
                  </a:lnTo>
                  <a:cubicBezTo>
                    <a:pt x="1062277" y="1587422"/>
                    <a:pt x="1084387" y="1588763"/>
                    <a:pt x="1099877" y="1576691"/>
                  </a:cubicBezTo>
                  <a:lnTo>
                    <a:pt x="1132761" y="1551033"/>
                  </a:lnTo>
                  <a:lnTo>
                    <a:pt x="1154309" y="1559990"/>
                  </a:lnTo>
                  <a:lnTo>
                    <a:pt x="1159414" y="1601397"/>
                  </a:lnTo>
                  <a:cubicBezTo>
                    <a:pt x="1161837" y="1620911"/>
                    <a:pt x="1178409" y="1635536"/>
                    <a:pt x="1198053" y="1635536"/>
                  </a:cubicBezTo>
                  <a:lnTo>
                    <a:pt x="1330280" y="1635536"/>
                  </a:lnTo>
                  <a:cubicBezTo>
                    <a:pt x="1349924" y="1635536"/>
                    <a:pt x="1366539" y="1620868"/>
                    <a:pt x="1368919" y="1601354"/>
                  </a:cubicBezTo>
                  <a:lnTo>
                    <a:pt x="1374024" y="1559946"/>
                  </a:lnTo>
                  <a:lnTo>
                    <a:pt x="1395615" y="1550990"/>
                  </a:lnTo>
                  <a:lnTo>
                    <a:pt x="1428499" y="1576605"/>
                  </a:lnTo>
                  <a:cubicBezTo>
                    <a:pt x="1443989" y="1588677"/>
                    <a:pt x="1466099" y="1587335"/>
                    <a:pt x="1479988" y="1573446"/>
                  </a:cubicBezTo>
                  <a:lnTo>
                    <a:pt x="1573490" y="1479944"/>
                  </a:lnTo>
                  <a:cubicBezTo>
                    <a:pt x="1587379" y="1466054"/>
                    <a:pt x="1588764" y="1443945"/>
                    <a:pt x="1576649" y="1428454"/>
                  </a:cubicBezTo>
                  <a:lnTo>
                    <a:pt x="1550991" y="1395571"/>
                  </a:lnTo>
                  <a:lnTo>
                    <a:pt x="1559947" y="1374023"/>
                  </a:lnTo>
                  <a:lnTo>
                    <a:pt x="1601312" y="1368917"/>
                  </a:lnTo>
                  <a:cubicBezTo>
                    <a:pt x="1620826" y="1366494"/>
                    <a:pt x="1635494" y="1349923"/>
                    <a:pt x="1635494" y="1330279"/>
                  </a:cubicBezTo>
                  <a:lnTo>
                    <a:pt x="1635494" y="1198052"/>
                  </a:lnTo>
                  <a:cubicBezTo>
                    <a:pt x="1635667" y="1178451"/>
                    <a:pt x="1620999" y="1161880"/>
                    <a:pt x="1601528" y="1159457"/>
                  </a:cubicBezTo>
                  <a:lnTo>
                    <a:pt x="1601528" y="1159457"/>
                  </a:lnTo>
                  <a:close/>
                  <a:moveTo>
                    <a:pt x="413039" y="478675"/>
                  </a:moveTo>
                  <a:cubicBezTo>
                    <a:pt x="399020" y="467123"/>
                    <a:pt x="390539" y="450249"/>
                    <a:pt x="389631" y="432119"/>
                  </a:cubicBezTo>
                  <a:cubicBezTo>
                    <a:pt x="602207" y="375611"/>
                    <a:pt x="825903" y="375611"/>
                    <a:pt x="1038480" y="432119"/>
                  </a:cubicBezTo>
                  <a:cubicBezTo>
                    <a:pt x="1037485" y="450897"/>
                    <a:pt x="1028442" y="468291"/>
                    <a:pt x="1013601" y="479887"/>
                  </a:cubicBezTo>
                  <a:cubicBezTo>
                    <a:pt x="998803" y="491440"/>
                    <a:pt x="979722" y="496069"/>
                    <a:pt x="961289" y="492478"/>
                  </a:cubicBezTo>
                  <a:cubicBezTo>
                    <a:pt x="873498" y="475777"/>
                    <a:pt x="793755" y="467383"/>
                    <a:pt x="714055" y="467383"/>
                  </a:cubicBezTo>
                  <a:cubicBezTo>
                    <a:pt x="634355" y="467383"/>
                    <a:pt x="554612" y="475733"/>
                    <a:pt x="466821" y="492478"/>
                  </a:cubicBezTo>
                  <a:cubicBezTo>
                    <a:pt x="447740" y="496156"/>
                    <a:pt x="428010" y="491093"/>
                    <a:pt x="413039" y="478675"/>
                  </a:cubicBezTo>
                  <a:lnTo>
                    <a:pt x="413039" y="478675"/>
                  </a:lnTo>
                  <a:close/>
                  <a:moveTo>
                    <a:pt x="1090488" y="610124"/>
                  </a:moveTo>
                  <a:cubicBezTo>
                    <a:pt x="1090488" y="634830"/>
                    <a:pt x="1079065" y="666762"/>
                    <a:pt x="1064527" y="691036"/>
                  </a:cubicBezTo>
                  <a:lnTo>
                    <a:pt x="1064527" y="597230"/>
                  </a:lnTo>
                  <a:cubicBezTo>
                    <a:pt x="1075431" y="597533"/>
                    <a:pt x="1085296" y="598442"/>
                    <a:pt x="1089406" y="600562"/>
                  </a:cubicBezTo>
                  <a:cubicBezTo>
                    <a:pt x="1090272" y="603634"/>
                    <a:pt x="1090618" y="606879"/>
                    <a:pt x="1090488" y="610124"/>
                  </a:cubicBezTo>
                  <a:lnTo>
                    <a:pt x="1090488" y="610124"/>
                  </a:lnTo>
                  <a:close/>
                  <a:moveTo>
                    <a:pt x="558290" y="77926"/>
                  </a:moveTo>
                  <a:lnTo>
                    <a:pt x="869821" y="77926"/>
                  </a:lnTo>
                  <a:cubicBezTo>
                    <a:pt x="962977" y="78013"/>
                    <a:pt x="1038480" y="153516"/>
                    <a:pt x="1038566" y="246672"/>
                  </a:cubicBezTo>
                  <a:lnTo>
                    <a:pt x="1038566" y="351770"/>
                  </a:lnTo>
                  <a:cubicBezTo>
                    <a:pt x="825514" y="298464"/>
                    <a:pt x="602597" y="298464"/>
                    <a:pt x="389544" y="351770"/>
                  </a:cubicBezTo>
                  <a:lnTo>
                    <a:pt x="389544" y="246672"/>
                  </a:lnTo>
                  <a:cubicBezTo>
                    <a:pt x="389631" y="153516"/>
                    <a:pt x="465134" y="78013"/>
                    <a:pt x="558290" y="77926"/>
                  </a:cubicBezTo>
                  <a:lnTo>
                    <a:pt x="558290" y="77926"/>
                  </a:lnTo>
                  <a:close/>
                  <a:moveTo>
                    <a:pt x="338704" y="600519"/>
                  </a:moveTo>
                  <a:cubicBezTo>
                    <a:pt x="342815" y="598399"/>
                    <a:pt x="352723" y="597533"/>
                    <a:pt x="363583" y="597187"/>
                  </a:cubicBezTo>
                  <a:lnTo>
                    <a:pt x="363583" y="690992"/>
                  </a:lnTo>
                  <a:cubicBezTo>
                    <a:pt x="349045" y="666762"/>
                    <a:pt x="337623" y="634787"/>
                    <a:pt x="337623" y="610081"/>
                  </a:cubicBezTo>
                  <a:cubicBezTo>
                    <a:pt x="337493" y="606879"/>
                    <a:pt x="337882" y="603634"/>
                    <a:pt x="338704" y="600519"/>
                  </a:cubicBezTo>
                  <a:lnTo>
                    <a:pt x="338704" y="600519"/>
                  </a:lnTo>
                  <a:close/>
                  <a:moveTo>
                    <a:pt x="441466" y="713968"/>
                  </a:moveTo>
                  <a:lnTo>
                    <a:pt x="441466" y="570923"/>
                  </a:lnTo>
                  <a:cubicBezTo>
                    <a:pt x="472403" y="573995"/>
                    <a:pt x="503815" y="563524"/>
                    <a:pt x="533887" y="559890"/>
                  </a:cubicBezTo>
                  <a:cubicBezTo>
                    <a:pt x="514373" y="565861"/>
                    <a:pt x="502777" y="585807"/>
                    <a:pt x="507234" y="605711"/>
                  </a:cubicBezTo>
                  <a:cubicBezTo>
                    <a:pt x="511690" y="625571"/>
                    <a:pt x="530771" y="638638"/>
                    <a:pt x="550934" y="635652"/>
                  </a:cubicBezTo>
                  <a:cubicBezTo>
                    <a:pt x="571097" y="632667"/>
                    <a:pt x="585549" y="614624"/>
                    <a:pt x="584078" y="594288"/>
                  </a:cubicBezTo>
                  <a:cubicBezTo>
                    <a:pt x="582607" y="573952"/>
                    <a:pt x="565689" y="558202"/>
                    <a:pt x="545310" y="558202"/>
                  </a:cubicBezTo>
                  <a:cubicBezTo>
                    <a:pt x="545223" y="558202"/>
                    <a:pt x="545180" y="558202"/>
                    <a:pt x="545137" y="558202"/>
                  </a:cubicBezTo>
                  <a:cubicBezTo>
                    <a:pt x="657114" y="541112"/>
                    <a:pt x="771039" y="541112"/>
                    <a:pt x="883017" y="558202"/>
                  </a:cubicBezTo>
                  <a:cubicBezTo>
                    <a:pt x="882931" y="558202"/>
                    <a:pt x="882888" y="558202"/>
                    <a:pt x="882844" y="558202"/>
                  </a:cubicBezTo>
                  <a:cubicBezTo>
                    <a:pt x="862465" y="558202"/>
                    <a:pt x="845504" y="573952"/>
                    <a:pt x="844033" y="594288"/>
                  </a:cubicBezTo>
                  <a:cubicBezTo>
                    <a:pt x="842518" y="614624"/>
                    <a:pt x="856970" y="632667"/>
                    <a:pt x="877133" y="635696"/>
                  </a:cubicBezTo>
                  <a:cubicBezTo>
                    <a:pt x="897296" y="638725"/>
                    <a:pt x="916377" y="625657"/>
                    <a:pt x="920877" y="605797"/>
                  </a:cubicBezTo>
                  <a:cubicBezTo>
                    <a:pt x="925377" y="585937"/>
                    <a:pt x="913781" y="565904"/>
                    <a:pt x="894310" y="559976"/>
                  </a:cubicBezTo>
                  <a:cubicBezTo>
                    <a:pt x="924295" y="563611"/>
                    <a:pt x="956011" y="574082"/>
                    <a:pt x="986731" y="571010"/>
                  </a:cubicBezTo>
                  <a:lnTo>
                    <a:pt x="986731" y="714011"/>
                  </a:lnTo>
                  <a:cubicBezTo>
                    <a:pt x="986731" y="893877"/>
                    <a:pt x="795659" y="986600"/>
                    <a:pt x="714142" y="986600"/>
                  </a:cubicBezTo>
                  <a:cubicBezTo>
                    <a:pt x="590655" y="977817"/>
                    <a:pt x="440341" y="867397"/>
                    <a:pt x="441466" y="713968"/>
                  </a:cubicBezTo>
                  <a:lnTo>
                    <a:pt x="441466" y="713968"/>
                  </a:lnTo>
                  <a:close/>
                  <a:moveTo>
                    <a:pt x="1557784" y="1295924"/>
                  </a:moveTo>
                  <a:lnTo>
                    <a:pt x="1528016" y="1299602"/>
                  </a:lnTo>
                  <a:cubicBezTo>
                    <a:pt x="1514083" y="1301333"/>
                    <a:pt x="1502184" y="1310376"/>
                    <a:pt x="1496819" y="1323356"/>
                  </a:cubicBezTo>
                  <a:lnTo>
                    <a:pt x="1470512" y="1386831"/>
                  </a:lnTo>
                  <a:cubicBezTo>
                    <a:pt x="1465147" y="1399811"/>
                    <a:pt x="1467181" y="1414652"/>
                    <a:pt x="1475791" y="1425685"/>
                  </a:cubicBezTo>
                  <a:lnTo>
                    <a:pt x="1494223" y="1449310"/>
                  </a:lnTo>
                  <a:lnTo>
                    <a:pt x="1449354" y="1494135"/>
                  </a:lnTo>
                  <a:lnTo>
                    <a:pt x="1425730" y="1475703"/>
                  </a:lnTo>
                  <a:cubicBezTo>
                    <a:pt x="1414696" y="1467093"/>
                    <a:pt x="1399855" y="1465059"/>
                    <a:pt x="1386875" y="1470425"/>
                  </a:cubicBezTo>
                  <a:lnTo>
                    <a:pt x="1323357" y="1496732"/>
                  </a:lnTo>
                  <a:cubicBezTo>
                    <a:pt x="1310377" y="1502097"/>
                    <a:pt x="1301334" y="1513996"/>
                    <a:pt x="1299603" y="1527928"/>
                  </a:cubicBezTo>
                  <a:lnTo>
                    <a:pt x="1295925" y="1557696"/>
                  </a:lnTo>
                  <a:lnTo>
                    <a:pt x="1232537" y="1557696"/>
                  </a:lnTo>
                  <a:lnTo>
                    <a:pt x="1228860" y="1527928"/>
                  </a:lnTo>
                  <a:cubicBezTo>
                    <a:pt x="1227129" y="1514039"/>
                    <a:pt x="1218043" y="1502097"/>
                    <a:pt x="1205105" y="1496732"/>
                  </a:cubicBezTo>
                  <a:lnTo>
                    <a:pt x="1141588" y="1470425"/>
                  </a:lnTo>
                  <a:cubicBezTo>
                    <a:pt x="1128651" y="1465059"/>
                    <a:pt x="1113810" y="1467093"/>
                    <a:pt x="1102733" y="1475703"/>
                  </a:cubicBezTo>
                  <a:lnTo>
                    <a:pt x="1079109" y="1494135"/>
                  </a:lnTo>
                  <a:lnTo>
                    <a:pt x="1034240" y="1449266"/>
                  </a:lnTo>
                  <a:lnTo>
                    <a:pt x="1052672" y="1425642"/>
                  </a:lnTo>
                  <a:cubicBezTo>
                    <a:pt x="1061282" y="1414609"/>
                    <a:pt x="1063316" y="1399768"/>
                    <a:pt x="1057951" y="1386787"/>
                  </a:cubicBezTo>
                  <a:lnTo>
                    <a:pt x="1031643" y="1323270"/>
                  </a:lnTo>
                  <a:cubicBezTo>
                    <a:pt x="1026278" y="1310289"/>
                    <a:pt x="1014379" y="1301246"/>
                    <a:pt x="1000447" y="1299515"/>
                  </a:cubicBezTo>
                  <a:lnTo>
                    <a:pt x="970722" y="1295838"/>
                  </a:lnTo>
                  <a:lnTo>
                    <a:pt x="970722" y="1232493"/>
                  </a:lnTo>
                  <a:lnTo>
                    <a:pt x="1000447" y="1228815"/>
                  </a:lnTo>
                  <a:cubicBezTo>
                    <a:pt x="1014379" y="1227085"/>
                    <a:pt x="1026278" y="1217998"/>
                    <a:pt x="1031643" y="1205061"/>
                  </a:cubicBezTo>
                  <a:lnTo>
                    <a:pt x="1057951" y="1141543"/>
                  </a:lnTo>
                  <a:cubicBezTo>
                    <a:pt x="1063316" y="1128606"/>
                    <a:pt x="1061282" y="1113765"/>
                    <a:pt x="1052672" y="1102689"/>
                  </a:cubicBezTo>
                  <a:lnTo>
                    <a:pt x="1034240" y="1079064"/>
                  </a:lnTo>
                  <a:lnTo>
                    <a:pt x="1079065" y="1034238"/>
                  </a:lnTo>
                  <a:lnTo>
                    <a:pt x="1102690" y="1052671"/>
                  </a:lnTo>
                  <a:cubicBezTo>
                    <a:pt x="1113723" y="1061281"/>
                    <a:pt x="1128564" y="1063315"/>
                    <a:pt x="1141545" y="1057949"/>
                  </a:cubicBezTo>
                  <a:lnTo>
                    <a:pt x="1205062" y="1031642"/>
                  </a:lnTo>
                  <a:cubicBezTo>
                    <a:pt x="1217999" y="1026277"/>
                    <a:pt x="1227086" y="1014335"/>
                    <a:pt x="1228816" y="1000446"/>
                  </a:cubicBezTo>
                  <a:lnTo>
                    <a:pt x="1232494" y="970721"/>
                  </a:lnTo>
                  <a:lnTo>
                    <a:pt x="1295882" y="970721"/>
                  </a:lnTo>
                  <a:lnTo>
                    <a:pt x="1299560" y="1000446"/>
                  </a:lnTo>
                  <a:cubicBezTo>
                    <a:pt x="1301291" y="1014378"/>
                    <a:pt x="1310334" y="1026277"/>
                    <a:pt x="1323314" y="1031642"/>
                  </a:cubicBezTo>
                  <a:lnTo>
                    <a:pt x="1386788" y="1057949"/>
                  </a:lnTo>
                  <a:cubicBezTo>
                    <a:pt x="1399769" y="1063315"/>
                    <a:pt x="1414610" y="1061281"/>
                    <a:pt x="1425643" y="1052671"/>
                  </a:cubicBezTo>
                  <a:lnTo>
                    <a:pt x="1449268" y="1034238"/>
                  </a:lnTo>
                  <a:lnTo>
                    <a:pt x="1494093" y="1079064"/>
                  </a:lnTo>
                  <a:lnTo>
                    <a:pt x="1475661" y="1102689"/>
                  </a:lnTo>
                  <a:cubicBezTo>
                    <a:pt x="1467051" y="1113722"/>
                    <a:pt x="1465017" y="1128563"/>
                    <a:pt x="1470382" y="1141543"/>
                  </a:cubicBezTo>
                  <a:lnTo>
                    <a:pt x="1496689" y="1205061"/>
                  </a:lnTo>
                  <a:cubicBezTo>
                    <a:pt x="1502055" y="1217998"/>
                    <a:pt x="1513953" y="1227085"/>
                    <a:pt x="1527886" y="1228815"/>
                  </a:cubicBezTo>
                  <a:lnTo>
                    <a:pt x="1557654" y="1232493"/>
                  </a:lnTo>
                  <a:lnTo>
                    <a:pt x="1557654" y="12959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-7776435" y="3960486"/>
              <a:ext cx="315857" cy="315857"/>
            </a:xfrm>
            <a:custGeom>
              <a:rect b="b" l="l" r="r" t="t"/>
              <a:pathLst>
                <a:path extrusionOk="0" h="315857" w="315857">
                  <a:moveTo>
                    <a:pt x="158825" y="1"/>
                  </a:moveTo>
                  <a:cubicBezTo>
                    <a:pt x="83063" y="1"/>
                    <a:pt x="17858" y="53523"/>
                    <a:pt x="3060" y="127815"/>
                  </a:cubicBezTo>
                  <a:cubicBezTo>
                    <a:pt x="-11694" y="202149"/>
                    <a:pt x="28026" y="276527"/>
                    <a:pt x="98034" y="305517"/>
                  </a:cubicBezTo>
                  <a:cubicBezTo>
                    <a:pt x="168041" y="334507"/>
                    <a:pt x="248737" y="310017"/>
                    <a:pt x="290836" y="247018"/>
                  </a:cubicBezTo>
                  <a:cubicBezTo>
                    <a:pt x="332936" y="184020"/>
                    <a:pt x="324672" y="100080"/>
                    <a:pt x="271063" y="46514"/>
                  </a:cubicBezTo>
                  <a:cubicBezTo>
                    <a:pt x="241381" y="16659"/>
                    <a:pt x="200969" y="-129"/>
                    <a:pt x="158825" y="1"/>
                  </a:cubicBezTo>
                  <a:lnTo>
                    <a:pt x="158825" y="1"/>
                  </a:lnTo>
                  <a:close/>
                  <a:moveTo>
                    <a:pt x="216069" y="216039"/>
                  </a:moveTo>
                  <a:cubicBezTo>
                    <a:pt x="192921" y="239187"/>
                    <a:pt x="158133" y="246110"/>
                    <a:pt x="127889" y="233562"/>
                  </a:cubicBezTo>
                  <a:cubicBezTo>
                    <a:pt x="97644" y="221058"/>
                    <a:pt x="77957" y="191549"/>
                    <a:pt x="77957" y="158795"/>
                  </a:cubicBezTo>
                  <a:cubicBezTo>
                    <a:pt x="77957" y="126084"/>
                    <a:pt x="97644" y="96575"/>
                    <a:pt x="127889" y="84027"/>
                  </a:cubicBezTo>
                  <a:cubicBezTo>
                    <a:pt x="158133" y="71523"/>
                    <a:pt x="192921" y="78446"/>
                    <a:pt x="216069" y="101551"/>
                  </a:cubicBezTo>
                  <a:cubicBezTo>
                    <a:pt x="247612" y="133223"/>
                    <a:pt x="247612" y="184410"/>
                    <a:pt x="216069" y="216039"/>
                  </a:cubicBezTo>
                  <a:lnTo>
                    <a:pt x="216069" y="216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3812277" y="1329129"/>
            <a:ext cx="137928" cy="170086"/>
            <a:chOff x="-3076907" y="1944069"/>
            <a:chExt cx="1345639" cy="1659380"/>
          </a:xfrm>
        </p:grpSpPr>
        <p:sp>
          <p:nvSpPr>
            <p:cNvPr id="103" name="Google Shape;103;p13"/>
            <p:cNvSpPr/>
            <p:nvPr/>
          </p:nvSpPr>
          <p:spPr>
            <a:xfrm>
              <a:off x="-3076907" y="2119352"/>
              <a:ext cx="1345639" cy="1484097"/>
            </a:xfrm>
            <a:custGeom>
              <a:rect b="b" l="l" r="r" t="t"/>
              <a:pathLst>
                <a:path extrusionOk="0" h="1484097" w="1345639">
                  <a:moveTo>
                    <a:pt x="1200086" y="391317"/>
                  </a:moveTo>
                  <a:cubicBezTo>
                    <a:pt x="1152794" y="391317"/>
                    <a:pt x="1110651" y="413427"/>
                    <a:pt x="1083262" y="447825"/>
                  </a:cubicBezTo>
                  <a:cubicBezTo>
                    <a:pt x="1055916" y="413427"/>
                    <a:pt x="1013730" y="391317"/>
                    <a:pt x="966438" y="391317"/>
                  </a:cubicBezTo>
                  <a:cubicBezTo>
                    <a:pt x="919146" y="391317"/>
                    <a:pt x="877003" y="413427"/>
                    <a:pt x="849614" y="447825"/>
                  </a:cubicBezTo>
                  <a:cubicBezTo>
                    <a:pt x="822268" y="413427"/>
                    <a:pt x="780082" y="391317"/>
                    <a:pt x="732790" y="391317"/>
                  </a:cubicBezTo>
                  <a:cubicBezTo>
                    <a:pt x="701507" y="391317"/>
                    <a:pt x="672431" y="401009"/>
                    <a:pt x="648417" y="417538"/>
                  </a:cubicBezTo>
                  <a:lnTo>
                    <a:pt x="648417" y="149275"/>
                  </a:lnTo>
                  <a:cubicBezTo>
                    <a:pt x="648417" y="66979"/>
                    <a:pt x="581438" y="0"/>
                    <a:pt x="499142" y="0"/>
                  </a:cubicBezTo>
                  <a:cubicBezTo>
                    <a:pt x="416846" y="0"/>
                    <a:pt x="349867" y="66979"/>
                    <a:pt x="349867" y="149275"/>
                  </a:cubicBezTo>
                  <a:lnTo>
                    <a:pt x="349867" y="329660"/>
                  </a:lnTo>
                  <a:cubicBezTo>
                    <a:pt x="316680" y="289161"/>
                    <a:pt x="278172" y="253032"/>
                    <a:pt x="235596" y="222831"/>
                  </a:cubicBezTo>
                  <a:cubicBezTo>
                    <a:pt x="168444" y="175236"/>
                    <a:pt x="75114" y="191159"/>
                    <a:pt x="27519" y="258311"/>
                  </a:cubicBezTo>
                  <a:cubicBezTo>
                    <a:pt x="4457" y="290849"/>
                    <a:pt x="-4542" y="330395"/>
                    <a:pt x="2164" y="369726"/>
                  </a:cubicBezTo>
                  <a:cubicBezTo>
                    <a:pt x="8871" y="409057"/>
                    <a:pt x="30461" y="443369"/>
                    <a:pt x="62999" y="466430"/>
                  </a:cubicBezTo>
                  <a:cubicBezTo>
                    <a:pt x="106181" y="497064"/>
                    <a:pt x="140059" y="538991"/>
                    <a:pt x="160872" y="587668"/>
                  </a:cubicBezTo>
                  <a:lnTo>
                    <a:pt x="352333" y="1035536"/>
                  </a:lnTo>
                  <a:cubicBezTo>
                    <a:pt x="377039" y="1288179"/>
                    <a:pt x="590654" y="1486261"/>
                    <a:pt x="849657" y="1486261"/>
                  </a:cubicBezTo>
                  <a:cubicBezTo>
                    <a:pt x="932472" y="1486261"/>
                    <a:pt x="1014552" y="1465579"/>
                    <a:pt x="1086983" y="1426421"/>
                  </a:cubicBezTo>
                  <a:cubicBezTo>
                    <a:pt x="1102776" y="1417897"/>
                    <a:pt x="1108617" y="1398210"/>
                    <a:pt x="1100093" y="1382460"/>
                  </a:cubicBezTo>
                  <a:cubicBezTo>
                    <a:pt x="1091569" y="1366711"/>
                    <a:pt x="1071882" y="1360826"/>
                    <a:pt x="1056132" y="1369350"/>
                  </a:cubicBezTo>
                  <a:cubicBezTo>
                    <a:pt x="993178" y="1403402"/>
                    <a:pt x="921785" y="1421402"/>
                    <a:pt x="849657" y="1421402"/>
                  </a:cubicBezTo>
                  <a:cubicBezTo>
                    <a:pt x="609909" y="1421402"/>
                    <a:pt x="414812" y="1226306"/>
                    <a:pt x="414812" y="986557"/>
                  </a:cubicBezTo>
                  <a:lnTo>
                    <a:pt x="414812" y="149318"/>
                  </a:lnTo>
                  <a:cubicBezTo>
                    <a:pt x="414812" y="102805"/>
                    <a:pt x="452672" y="64946"/>
                    <a:pt x="499185" y="64946"/>
                  </a:cubicBezTo>
                  <a:cubicBezTo>
                    <a:pt x="545698" y="64946"/>
                    <a:pt x="583558" y="102805"/>
                    <a:pt x="583558" y="149318"/>
                  </a:cubicBezTo>
                  <a:lnTo>
                    <a:pt x="583558" y="866185"/>
                  </a:lnTo>
                  <a:cubicBezTo>
                    <a:pt x="583558" y="884098"/>
                    <a:pt x="598096" y="898636"/>
                    <a:pt x="616009" y="898636"/>
                  </a:cubicBezTo>
                  <a:cubicBezTo>
                    <a:pt x="633922" y="898636"/>
                    <a:pt x="648460" y="884098"/>
                    <a:pt x="648460" y="866185"/>
                  </a:cubicBezTo>
                  <a:lnTo>
                    <a:pt x="648460" y="540592"/>
                  </a:lnTo>
                  <a:cubicBezTo>
                    <a:pt x="648460" y="494079"/>
                    <a:pt x="686320" y="456219"/>
                    <a:pt x="732833" y="456219"/>
                  </a:cubicBezTo>
                  <a:cubicBezTo>
                    <a:pt x="779346" y="456219"/>
                    <a:pt x="817206" y="494079"/>
                    <a:pt x="817206" y="540592"/>
                  </a:cubicBezTo>
                  <a:lnTo>
                    <a:pt x="817206" y="866185"/>
                  </a:lnTo>
                  <a:cubicBezTo>
                    <a:pt x="817206" y="884098"/>
                    <a:pt x="831744" y="898636"/>
                    <a:pt x="849657" y="898636"/>
                  </a:cubicBezTo>
                  <a:cubicBezTo>
                    <a:pt x="867570" y="898636"/>
                    <a:pt x="882108" y="884098"/>
                    <a:pt x="882108" y="866185"/>
                  </a:cubicBezTo>
                  <a:lnTo>
                    <a:pt x="882108" y="540592"/>
                  </a:lnTo>
                  <a:cubicBezTo>
                    <a:pt x="882108" y="494079"/>
                    <a:pt x="919968" y="456219"/>
                    <a:pt x="966481" y="456219"/>
                  </a:cubicBezTo>
                  <a:cubicBezTo>
                    <a:pt x="1012994" y="456219"/>
                    <a:pt x="1050854" y="494079"/>
                    <a:pt x="1050854" y="540592"/>
                  </a:cubicBezTo>
                  <a:lnTo>
                    <a:pt x="1050854" y="866185"/>
                  </a:lnTo>
                  <a:cubicBezTo>
                    <a:pt x="1050854" y="884098"/>
                    <a:pt x="1065392" y="898636"/>
                    <a:pt x="1083305" y="898636"/>
                  </a:cubicBezTo>
                  <a:cubicBezTo>
                    <a:pt x="1101218" y="898636"/>
                    <a:pt x="1115756" y="884098"/>
                    <a:pt x="1115756" y="866185"/>
                  </a:cubicBezTo>
                  <a:lnTo>
                    <a:pt x="1115756" y="540592"/>
                  </a:lnTo>
                  <a:cubicBezTo>
                    <a:pt x="1115756" y="494079"/>
                    <a:pt x="1153616" y="456219"/>
                    <a:pt x="1200129" y="456219"/>
                  </a:cubicBezTo>
                  <a:cubicBezTo>
                    <a:pt x="1246642" y="456219"/>
                    <a:pt x="1284502" y="494079"/>
                    <a:pt x="1284502" y="540592"/>
                  </a:cubicBezTo>
                  <a:lnTo>
                    <a:pt x="1284502" y="986514"/>
                  </a:lnTo>
                  <a:cubicBezTo>
                    <a:pt x="1284502" y="1052584"/>
                    <a:pt x="1270094" y="1116015"/>
                    <a:pt x="1241623" y="1175033"/>
                  </a:cubicBezTo>
                  <a:cubicBezTo>
                    <a:pt x="1233835" y="1191172"/>
                    <a:pt x="1240628" y="1210599"/>
                    <a:pt x="1256767" y="1218344"/>
                  </a:cubicBezTo>
                  <a:cubicBezTo>
                    <a:pt x="1261310" y="1220551"/>
                    <a:pt x="1266113" y="1221589"/>
                    <a:pt x="1270829" y="1221589"/>
                  </a:cubicBezTo>
                  <a:cubicBezTo>
                    <a:pt x="1282901" y="1221589"/>
                    <a:pt x="1294497" y="1214840"/>
                    <a:pt x="1300078" y="1203201"/>
                  </a:cubicBezTo>
                  <a:cubicBezTo>
                    <a:pt x="1332789" y="1135313"/>
                    <a:pt x="1349361" y="1062406"/>
                    <a:pt x="1349361" y="986514"/>
                  </a:cubicBezTo>
                  <a:lnTo>
                    <a:pt x="1349361" y="540592"/>
                  </a:lnTo>
                  <a:cubicBezTo>
                    <a:pt x="1349361" y="458296"/>
                    <a:pt x="1282382" y="391317"/>
                    <a:pt x="1200086" y="391317"/>
                  </a:cubicBezTo>
                  <a:lnTo>
                    <a:pt x="1200086" y="391317"/>
                  </a:lnTo>
                  <a:close/>
                  <a:moveTo>
                    <a:pt x="100469" y="413470"/>
                  </a:moveTo>
                  <a:cubicBezTo>
                    <a:pt x="82080" y="400447"/>
                    <a:pt x="69879" y="381019"/>
                    <a:pt x="66114" y="358823"/>
                  </a:cubicBezTo>
                  <a:cubicBezTo>
                    <a:pt x="62307" y="336626"/>
                    <a:pt x="67413" y="314257"/>
                    <a:pt x="80436" y="295868"/>
                  </a:cubicBezTo>
                  <a:cubicBezTo>
                    <a:pt x="93503" y="277479"/>
                    <a:pt x="112887" y="265277"/>
                    <a:pt x="135084" y="261469"/>
                  </a:cubicBezTo>
                  <a:cubicBezTo>
                    <a:pt x="139887" y="260647"/>
                    <a:pt x="144689" y="260258"/>
                    <a:pt x="149449" y="260258"/>
                  </a:cubicBezTo>
                  <a:cubicBezTo>
                    <a:pt x="166756" y="260258"/>
                    <a:pt x="183631" y="265580"/>
                    <a:pt x="198039" y="275834"/>
                  </a:cubicBezTo>
                  <a:cubicBezTo>
                    <a:pt x="259999" y="319752"/>
                    <a:pt x="312310" y="377731"/>
                    <a:pt x="349823" y="443888"/>
                  </a:cubicBezTo>
                  <a:lnTo>
                    <a:pt x="349823" y="864844"/>
                  </a:lnTo>
                  <a:lnTo>
                    <a:pt x="220452" y="562183"/>
                  </a:lnTo>
                  <a:cubicBezTo>
                    <a:pt x="194967" y="502430"/>
                    <a:pt x="153472" y="451027"/>
                    <a:pt x="100469" y="413470"/>
                  </a:cubicBezTo>
                  <a:lnTo>
                    <a:pt x="100469" y="413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-3060148" y="1944069"/>
              <a:ext cx="315857" cy="302876"/>
            </a:xfrm>
            <a:custGeom>
              <a:rect b="b" l="l" r="r" t="t"/>
              <a:pathLst>
                <a:path extrusionOk="0" h="302876" w="315857">
                  <a:moveTo>
                    <a:pt x="60952" y="197476"/>
                  </a:moveTo>
                  <a:lnTo>
                    <a:pt x="48880" y="267786"/>
                  </a:lnTo>
                  <a:cubicBezTo>
                    <a:pt x="46803" y="279945"/>
                    <a:pt x="51822" y="292276"/>
                    <a:pt x="61774" y="299545"/>
                  </a:cubicBezTo>
                  <a:cubicBezTo>
                    <a:pt x="71769" y="306814"/>
                    <a:pt x="85052" y="307766"/>
                    <a:pt x="95956" y="302012"/>
                  </a:cubicBezTo>
                  <a:lnTo>
                    <a:pt x="159084" y="268825"/>
                  </a:lnTo>
                  <a:lnTo>
                    <a:pt x="222212" y="302012"/>
                  </a:lnTo>
                  <a:cubicBezTo>
                    <a:pt x="226972" y="304478"/>
                    <a:pt x="232164" y="305733"/>
                    <a:pt x="237312" y="305733"/>
                  </a:cubicBezTo>
                  <a:cubicBezTo>
                    <a:pt x="244019" y="305733"/>
                    <a:pt x="250726" y="303656"/>
                    <a:pt x="256394" y="299545"/>
                  </a:cubicBezTo>
                  <a:cubicBezTo>
                    <a:pt x="266389" y="292276"/>
                    <a:pt x="271408" y="279988"/>
                    <a:pt x="269287" y="267786"/>
                  </a:cubicBezTo>
                  <a:lnTo>
                    <a:pt x="257216" y="197476"/>
                  </a:lnTo>
                  <a:lnTo>
                    <a:pt x="308272" y="147674"/>
                  </a:lnTo>
                  <a:cubicBezTo>
                    <a:pt x="317099" y="139064"/>
                    <a:pt x="320301" y="126170"/>
                    <a:pt x="316450" y="114401"/>
                  </a:cubicBezTo>
                  <a:cubicBezTo>
                    <a:pt x="312642" y="102675"/>
                    <a:pt x="302474" y="94065"/>
                    <a:pt x="290273" y="92291"/>
                  </a:cubicBezTo>
                  <a:lnTo>
                    <a:pt x="219702" y="82036"/>
                  </a:lnTo>
                  <a:lnTo>
                    <a:pt x="188116" y="18086"/>
                  </a:lnTo>
                  <a:cubicBezTo>
                    <a:pt x="182665" y="7009"/>
                    <a:pt x="171372" y="0"/>
                    <a:pt x="158997" y="0"/>
                  </a:cubicBezTo>
                  <a:cubicBezTo>
                    <a:pt x="146622" y="0"/>
                    <a:pt x="135373" y="7009"/>
                    <a:pt x="129921" y="18086"/>
                  </a:cubicBezTo>
                  <a:lnTo>
                    <a:pt x="98335" y="82036"/>
                  </a:lnTo>
                  <a:lnTo>
                    <a:pt x="27765" y="92291"/>
                  </a:lnTo>
                  <a:cubicBezTo>
                    <a:pt x="15563" y="94065"/>
                    <a:pt x="5395" y="102632"/>
                    <a:pt x="1588" y="114401"/>
                  </a:cubicBezTo>
                  <a:cubicBezTo>
                    <a:pt x="-2220" y="126127"/>
                    <a:pt x="938" y="139064"/>
                    <a:pt x="9809" y="147674"/>
                  </a:cubicBezTo>
                  <a:lnTo>
                    <a:pt x="60952" y="197476"/>
                  </a:lnTo>
                  <a:close/>
                  <a:moveTo>
                    <a:pt x="124686" y="143867"/>
                  </a:moveTo>
                  <a:cubicBezTo>
                    <a:pt x="135286" y="142309"/>
                    <a:pt x="144372" y="135689"/>
                    <a:pt x="149132" y="126127"/>
                  </a:cubicBezTo>
                  <a:lnTo>
                    <a:pt x="159127" y="105834"/>
                  </a:lnTo>
                  <a:lnTo>
                    <a:pt x="169165" y="126127"/>
                  </a:lnTo>
                  <a:cubicBezTo>
                    <a:pt x="173882" y="135689"/>
                    <a:pt x="183011" y="142352"/>
                    <a:pt x="193568" y="143867"/>
                  </a:cubicBezTo>
                  <a:lnTo>
                    <a:pt x="215981" y="147112"/>
                  </a:lnTo>
                  <a:lnTo>
                    <a:pt x="199799" y="162905"/>
                  </a:lnTo>
                  <a:cubicBezTo>
                    <a:pt x="192141" y="170390"/>
                    <a:pt x="188679" y="181120"/>
                    <a:pt x="190453" y="191634"/>
                  </a:cubicBezTo>
                  <a:lnTo>
                    <a:pt x="194304" y="213918"/>
                  </a:lnTo>
                  <a:lnTo>
                    <a:pt x="174271" y="203403"/>
                  </a:lnTo>
                  <a:cubicBezTo>
                    <a:pt x="169555" y="200937"/>
                    <a:pt x="164362" y="199682"/>
                    <a:pt x="159170" y="199682"/>
                  </a:cubicBezTo>
                  <a:cubicBezTo>
                    <a:pt x="153978" y="199682"/>
                    <a:pt x="148786" y="200937"/>
                    <a:pt x="144070" y="203403"/>
                  </a:cubicBezTo>
                  <a:lnTo>
                    <a:pt x="124037" y="213918"/>
                  </a:lnTo>
                  <a:lnTo>
                    <a:pt x="127844" y="191634"/>
                  </a:lnTo>
                  <a:cubicBezTo>
                    <a:pt x="129661" y="181120"/>
                    <a:pt x="126157" y="170390"/>
                    <a:pt x="118498" y="162905"/>
                  </a:cubicBezTo>
                  <a:lnTo>
                    <a:pt x="102273" y="147112"/>
                  </a:lnTo>
                  <a:lnTo>
                    <a:pt x="124686" y="1438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-1921836" y="3396184"/>
              <a:ext cx="64902" cy="64902"/>
            </a:xfrm>
            <a:custGeom>
              <a:rect b="b" l="l" r="r" t="t"/>
              <a:pathLst>
                <a:path extrusionOk="0" h="64902" w="64902">
                  <a:moveTo>
                    <a:pt x="32451" y="0"/>
                  </a:moveTo>
                  <a:cubicBezTo>
                    <a:pt x="23927" y="0"/>
                    <a:pt x="15533" y="3461"/>
                    <a:pt x="9475" y="9519"/>
                  </a:cubicBezTo>
                  <a:cubicBezTo>
                    <a:pt x="3461" y="15576"/>
                    <a:pt x="0" y="23927"/>
                    <a:pt x="0" y="32451"/>
                  </a:cubicBezTo>
                  <a:cubicBezTo>
                    <a:pt x="0" y="40975"/>
                    <a:pt x="3461" y="49369"/>
                    <a:pt x="9475" y="55383"/>
                  </a:cubicBezTo>
                  <a:cubicBezTo>
                    <a:pt x="15533" y="61397"/>
                    <a:pt x="23884" y="64902"/>
                    <a:pt x="32451" y="64902"/>
                  </a:cubicBezTo>
                  <a:cubicBezTo>
                    <a:pt x="40975" y="64902"/>
                    <a:pt x="49369" y="61441"/>
                    <a:pt x="55383" y="55383"/>
                  </a:cubicBezTo>
                  <a:cubicBezTo>
                    <a:pt x="61441" y="49369"/>
                    <a:pt x="64902" y="40975"/>
                    <a:pt x="64902" y="32451"/>
                  </a:cubicBezTo>
                  <a:cubicBezTo>
                    <a:pt x="64902" y="23927"/>
                    <a:pt x="61441" y="15533"/>
                    <a:pt x="55383" y="9519"/>
                  </a:cubicBezTo>
                  <a:cubicBezTo>
                    <a:pt x="49325" y="3461"/>
                    <a:pt x="40975" y="0"/>
                    <a:pt x="32451" y="0"/>
                  </a:cubicBezTo>
                  <a:lnTo>
                    <a:pt x="32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 flipH="1">
            <a:off x="5785653" y="2516697"/>
            <a:ext cx="133663" cy="133663"/>
            <a:chOff x="-7246241" y="5284321"/>
            <a:chExt cx="1660416" cy="1660416"/>
          </a:xfrm>
        </p:grpSpPr>
        <p:sp>
          <p:nvSpPr>
            <p:cNvPr id="107" name="Google Shape;107;p13"/>
            <p:cNvSpPr/>
            <p:nvPr/>
          </p:nvSpPr>
          <p:spPr>
            <a:xfrm>
              <a:off x="-6950936" y="5579626"/>
              <a:ext cx="95189" cy="95189"/>
            </a:xfrm>
            <a:custGeom>
              <a:rect b="b" l="l" r="r" t="t"/>
              <a:pathLst>
                <a:path extrusionOk="0" h="95189" w="95189">
                  <a:moveTo>
                    <a:pt x="97353" y="48677"/>
                  </a:moveTo>
                  <a:cubicBezTo>
                    <a:pt x="97353" y="75546"/>
                    <a:pt x="75546" y="97353"/>
                    <a:pt x="48677" y="97353"/>
                  </a:cubicBezTo>
                  <a:cubicBezTo>
                    <a:pt x="21807" y="97353"/>
                    <a:pt x="0" y="75546"/>
                    <a:pt x="0" y="48677"/>
                  </a:cubicBezTo>
                  <a:cubicBezTo>
                    <a:pt x="0" y="21807"/>
                    <a:pt x="21807" y="0"/>
                    <a:pt x="48677" y="0"/>
                  </a:cubicBezTo>
                  <a:cubicBezTo>
                    <a:pt x="75546" y="0"/>
                    <a:pt x="97353" y="21763"/>
                    <a:pt x="97353" y="48677"/>
                  </a:cubicBezTo>
                  <a:lnTo>
                    <a:pt x="97353" y="4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-5977403" y="6553159"/>
              <a:ext cx="95189" cy="95189"/>
            </a:xfrm>
            <a:custGeom>
              <a:rect b="b" l="l" r="r" t="t"/>
              <a:pathLst>
                <a:path extrusionOk="0" h="95189" w="95189">
                  <a:moveTo>
                    <a:pt x="97353" y="48677"/>
                  </a:moveTo>
                  <a:cubicBezTo>
                    <a:pt x="97353" y="75546"/>
                    <a:pt x="75546" y="97353"/>
                    <a:pt x="48677" y="97353"/>
                  </a:cubicBezTo>
                  <a:cubicBezTo>
                    <a:pt x="21764" y="97353"/>
                    <a:pt x="0" y="75546"/>
                    <a:pt x="0" y="48677"/>
                  </a:cubicBezTo>
                  <a:cubicBezTo>
                    <a:pt x="0" y="21807"/>
                    <a:pt x="21764" y="0"/>
                    <a:pt x="48677" y="0"/>
                  </a:cubicBezTo>
                  <a:cubicBezTo>
                    <a:pt x="75589" y="0"/>
                    <a:pt x="97353" y="21763"/>
                    <a:pt x="97353" y="48677"/>
                  </a:cubicBezTo>
                  <a:lnTo>
                    <a:pt x="97353" y="4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-6460670" y="5284321"/>
              <a:ext cx="874016" cy="878343"/>
            </a:xfrm>
            <a:custGeom>
              <a:rect b="b" l="l" r="r" t="t"/>
              <a:pathLst>
                <a:path extrusionOk="0" h="878343" w="874016">
                  <a:moveTo>
                    <a:pt x="6542" y="576072"/>
                  </a:moveTo>
                  <a:lnTo>
                    <a:pt x="103896" y="744688"/>
                  </a:lnTo>
                  <a:cubicBezTo>
                    <a:pt x="117352" y="767966"/>
                    <a:pt x="147077" y="775971"/>
                    <a:pt x="170399" y="762514"/>
                  </a:cubicBezTo>
                  <a:lnTo>
                    <a:pt x="242224" y="721064"/>
                  </a:lnTo>
                  <a:cubicBezTo>
                    <a:pt x="256978" y="731275"/>
                    <a:pt x="272468" y="740274"/>
                    <a:pt x="288607" y="747933"/>
                  </a:cubicBezTo>
                  <a:lnTo>
                    <a:pt x="288607" y="830748"/>
                  </a:lnTo>
                  <a:cubicBezTo>
                    <a:pt x="288607" y="857618"/>
                    <a:pt x="310371" y="879425"/>
                    <a:pt x="337284" y="879425"/>
                  </a:cubicBezTo>
                  <a:lnTo>
                    <a:pt x="531991" y="879425"/>
                  </a:lnTo>
                  <a:cubicBezTo>
                    <a:pt x="558860" y="879425"/>
                    <a:pt x="580667" y="857618"/>
                    <a:pt x="580667" y="830748"/>
                  </a:cubicBezTo>
                  <a:lnTo>
                    <a:pt x="580667" y="748236"/>
                  </a:lnTo>
                  <a:cubicBezTo>
                    <a:pt x="598364" y="740101"/>
                    <a:pt x="615066" y="730842"/>
                    <a:pt x="630382" y="720587"/>
                  </a:cubicBezTo>
                  <a:lnTo>
                    <a:pt x="705972" y="762860"/>
                  </a:lnTo>
                  <a:cubicBezTo>
                    <a:pt x="729207" y="775841"/>
                    <a:pt x="758586" y="767793"/>
                    <a:pt x="771869" y="744688"/>
                  </a:cubicBezTo>
                  <a:lnTo>
                    <a:pt x="869223" y="576072"/>
                  </a:lnTo>
                  <a:cubicBezTo>
                    <a:pt x="882679" y="552794"/>
                    <a:pt x="874717" y="523025"/>
                    <a:pt x="851396" y="509569"/>
                  </a:cubicBezTo>
                  <a:lnTo>
                    <a:pt x="780566" y="468680"/>
                  </a:lnTo>
                  <a:cubicBezTo>
                    <a:pt x="781431" y="459248"/>
                    <a:pt x="781864" y="450205"/>
                    <a:pt x="781864" y="441335"/>
                  </a:cubicBezTo>
                  <a:cubicBezTo>
                    <a:pt x="781864" y="432465"/>
                    <a:pt x="781431" y="423379"/>
                    <a:pt x="780566" y="413989"/>
                  </a:cubicBezTo>
                  <a:lnTo>
                    <a:pt x="851396" y="373101"/>
                  </a:lnTo>
                  <a:cubicBezTo>
                    <a:pt x="874674" y="359645"/>
                    <a:pt x="882679" y="329920"/>
                    <a:pt x="869223" y="306598"/>
                  </a:cubicBezTo>
                  <a:lnTo>
                    <a:pt x="771869" y="137982"/>
                  </a:lnTo>
                  <a:cubicBezTo>
                    <a:pt x="758586" y="114920"/>
                    <a:pt x="729207" y="106829"/>
                    <a:pt x="705972" y="119809"/>
                  </a:cubicBezTo>
                  <a:lnTo>
                    <a:pt x="630382" y="162082"/>
                  </a:lnTo>
                  <a:cubicBezTo>
                    <a:pt x="615109" y="151828"/>
                    <a:pt x="598407" y="142568"/>
                    <a:pt x="580667" y="134434"/>
                  </a:cubicBezTo>
                  <a:lnTo>
                    <a:pt x="580667" y="48677"/>
                  </a:lnTo>
                  <a:cubicBezTo>
                    <a:pt x="580667" y="21807"/>
                    <a:pt x="558860" y="0"/>
                    <a:pt x="531991" y="0"/>
                  </a:cubicBezTo>
                  <a:lnTo>
                    <a:pt x="337284" y="0"/>
                  </a:lnTo>
                  <a:cubicBezTo>
                    <a:pt x="310414" y="0"/>
                    <a:pt x="288607" y="21807"/>
                    <a:pt x="288607" y="48677"/>
                  </a:cubicBezTo>
                  <a:lnTo>
                    <a:pt x="288607" y="134737"/>
                  </a:lnTo>
                  <a:cubicBezTo>
                    <a:pt x="272511" y="142438"/>
                    <a:pt x="257022" y="151395"/>
                    <a:pt x="242224" y="161606"/>
                  </a:cubicBezTo>
                  <a:lnTo>
                    <a:pt x="170399" y="120156"/>
                  </a:lnTo>
                  <a:cubicBezTo>
                    <a:pt x="147120" y="106699"/>
                    <a:pt x="117352" y="114661"/>
                    <a:pt x="103896" y="137982"/>
                  </a:cubicBezTo>
                  <a:lnTo>
                    <a:pt x="6542" y="306598"/>
                  </a:lnTo>
                  <a:cubicBezTo>
                    <a:pt x="-6914" y="329876"/>
                    <a:pt x="1047" y="359645"/>
                    <a:pt x="24369" y="373101"/>
                  </a:cubicBezTo>
                  <a:lnTo>
                    <a:pt x="95199" y="413989"/>
                  </a:lnTo>
                  <a:cubicBezTo>
                    <a:pt x="94333" y="423379"/>
                    <a:pt x="93901" y="432465"/>
                    <a:pt x="93901" y="441335"/>
                  </a:cubicBezTo>
                  <a:cubicBezTo>
                    <a:pt x="93901" y="450205"/>
                    <a:pt x="94333" y="459291"/>
                    <a:pt x="95199" y="468680"/>
                  </a:cubicBezTo>
                  <a:lnTo>
                    <a:pt x="24369" y="509569"/>
                  </a:lnTo>
                  <a:cubicBezTo>
                    <a:pt x="1047" y="522982"/>
                    <a:pt x="-6914" y="552751"/>
                    <a:pt x="6542" y="576072"/>
                  </a:cubicBezTo>
                  <a:lnTo>
                    <a:pt x="6542" y="576072"/>
                  </a:lnTo>
                  <a:close/>
                  <a:moveTo>
                    <a:pt x="195754" y="485598"/>
                  </a:moveTo>
                  <a:cubicBezTo>
                    <a:pt x="192639" y="468767"/>
                    <a:pt x="191211" y="454705"/>
                    <a:pt x="191211" y="441335"/>
                  </a:cubicBezTo>
                  <a:cubicBezTo>
                    <a:pt x="191211" y="427965"/>
                    <a:pt x="192639" y="413860"/>
                    <a:pt x="195754" y="397072"/>
                  </a:cubicBezTo>
                  <a:cubicBezTo>
                    <a:pt x="199475" y="376822"/>
                    <a:pt x="190042" y="356400"/>
                    <a:pt x="172216" y="346059"/>
                  </a:cubicBezTo>
                  <a:lnTo>
                    <a:pt x="115145" y="313132"/>
                  </a:lnTo>
                  <a:lnTo>
                    <a:pt x="163822" y="228845"/>
                  </a:lnTo>
                  <a:lnTo>
                    <a:pt x="221628" y="262205"/>
                  </a:lnTo>
                  <a:cubicBezTo>
                    <a:pt x="239498" y="272503"/>
                    <a:pt x="261868" y="270469"/>
                    <a:pt x="277574" y="257056"/>
                  </a:cubicBezTo>
                  <a:cubicBezTo>
                    <a:pt x="300290" y="237672"/>
                    <a:pt x="325861" y="222874"/>
                    <a:pt x="353510" y="213009"/>
                  </a:cubicBezTo>
                  <a:cubicBezTo>
                    <a:pt x="372937" y="206129"/>
                    <a:pt x="385874" y="187741"/>
                    <a:pt x="385874" y="167145"/>
                  </a:cubicBezTo>
                  <a:lnTo>
                    <a:pt x="385874" y="97353"/>
                  </a:lnTo>
                  <a:lnTo>
                    <a:pt x="483227" y="97353"/>
                  </a:lnTo>
                  <a:lnTo>
                    <a:pt x="483227" y="167145"/>
                  </a:lnTo>
                  <a:cubicBezTo>
                    <a:pt x="483227" y="187741"/>
                    <a:pt x="496208" y="206129"/>
                    <a:pt x="515592" y="213009"/>
                  </a:cubicBezTo>
                  <a:cubicBezTo>
                    <a:pt x="546096" y="223826"/>
                    <a:pt x="574220" y="239489"/>
                    <a:pt x="594773" y="257056"/>
                  </a:cubicBezTo>
                  <a:cubicBezTo>
                    <a:pt x="610263" y="270253"/>
                    <a:pt x="632329" y="272459"/>
                    <a:pt x="650113" y="262507"/>
                  </a:cubicBezTo>
                  <a:lnTo>
                    <a:pt x="711424" y="228239"/>
                  </a:lnTo>
                  <a:lnTo>
                    <a:pt x="760446" y="313132"/>
                  </a:lnTo>
                  <a:lnTo>
                    <a:pt x="703376" y="346059"/>
                  </a:lnTo>
                  <a:cubicBezTo>
                    <a:pt x="685506" y="356356"/>
                    <a:pt x="676117" y="376779"/>
                    <a:pt x="679838" y="397072"/>
                  </a:cubicBezTo>
                  <a:cubicBezTo>
                    <a:pt x="682953" y="413903"/>
                    <a:pt x="684381" y="427965"/>
                    <a:pt x="684381" y="441335"/>
                  </a:cubicBezTo>
                  <a:cubicBezTo>
                    <a:pt x="684381" y="454705"/>
                    <a:pt x="682953" y="468810"/>
                    <a:pt x="679838" y="485598"/>
                  </a:cubicBezTo>
                  <a:cubicBezTo>
                    <a:pt x="676117" y="505847"/>
                    <a:pt x="685549" y="526270"/>
                    <a:pt x="703376" y="536612"/>
                  </a:cubicBezTo>
                  <a:lnTo>
                    <a:pt x="760446" y="569539"/>
                  </a:lnTo>
                  <a:lnTo>
                    <a:pt x="711510" y="654431"/>
                  </a:lnTo>
                  <a:lnTo>
                    <a:pt x="650199" y="620162"/>
                  </a:lnTo>
                  <a:cubicBezTo>
                    <a:pt x="632459" y="610210"/>
                    <a:pt x="610349" y="612417"/>
                    <a:pt x="594859" y="625614"/>
                  </a:cubicBezTo>
                  <a:cubicBezTo>
                    <a:pt x="574307" y="643181"/>
                    <a:pt x="546139" y="658801"/>
                    <a:pt x="515678" y="669661"/>
                  </a:cubicBezTo>
                  <a:cubicBezTo>
                    <a:pt x="496294" y="676584"/>
                    <a:pt x="483314" y="694930"/>
                    <a:pt x="483314" y="715525"/>
                  </a:cubicBezTo>
                  <a:lnTo>
                    <a:pt x="483314" y="782072"/>
                  </a:lnTo>
                  <a:lnTo>
                    <a:pt x="385961" y="782072"/>
                  </a:lnTo>
                  <a:lnTo>
                    <a:pt x="385961" y="715525"/>
                  </a:lnTo>
                  <a:cubicBezTo>
                    <a:pt x="385961" y="694930"/>
                    <a:pt x="372980" y="676584"/>
                    <a:pt x="353596" y="669661"/>
                  </a:cubicBezTo>
                  <a:cubicBezTo>
                    <a:pt x="325904" y="659839"/>
                    <a:pt x="300333" y="644998"/>
                    <a:pt x="277617" y="625614"/>
                  </a:cubicBezTo>
                  <a:cubicBezTo>
                    <a:pt x="261954" y="612244"/>
                    <a:pt x="239541" y="610167"/>
                    <a:pt x="221671" y="620508"/>
                  </a:cubicBezTo>
                  <a:lnTo>
                    <a:pt x="163865" y="653868"/>
                  </a:lnTo>
                  <a:lnTo>
                    <a:pt x="115189" y="569582"/>
                  </a:lnTo>
                  <a:lnTo>
                    <a:pt x="172259" y="536654"/>
                  </a:lnTo>
                  <a:cubicBezTo>
                    <a:pt x="190042" y="526270"/>
                    <a:pt x="199475" y="505847"/>
                    <a:pt x="195754" y="485598"/>
                  </a:cubicBezTo>
                  <a:lnTo>
                    <a:pt x="195754" y="4855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-6172109" y="5579626"/>
              <a:ext cx="289896" cy="289896"/>
            </a:xfrm>
            <a:custGeom>
              <a:rect b="b" l="l" r="r" t="t"/>
              <a:pathLst>
                <a:path extrusionOk="0" h="289896" w="289896">
                  <a:moveTo>
                    <a:pt x="146030" y="292060"/>
                  </a:moveTo>
                  <a:cubicBezTo>
                    <a:pt x="226552" y="292060"/>
                    <a:pt x="292060" y="226552"/>
                    <a:pt x="292060" y="146030"/>
                  </a:cubicBezTo>
                  <a:cubicBezTo>
                    <a:pt x="292060" y="65508"/>
                    <a:pt x="226552" y="0"/>
                    <a:pt x="146030" y="0"/>
                  </a:cubicBezTo>
                  <a:cubicBezTo>
                    <a:pt x="65508" y="0"/>
                    <a:pt x="0" y="65508"/>
                    <a:pt x="0" y="146030"/>
                  </a:cubicBezTo>
                  <a:cubicBezTo>
                    <a:pt x="0" y="226552"/>
                    <a:pt x="65508" y="292060"/>
                    <a:pt x="146030" y="292060"/>
                  </a:cubicBezTo>
                  <a:lnTo>
                    <a:pt x="146030" y="292060"/>
                  </a:lnTo>
                  <a:close/>
                  <a:moveTo>
                    <a:pt x="146030" y="97353"/>
                  </a:moveTo>
                  <a:cubicBezTo>
                    <a:pt x="172856" y="97353"/>
                    <a:pt x="194707" y="119203"/>
                    <a:pt x="194707" y="146030"/>
                  </a:cubicBezTo>
                  <a:cubicBezTo>
                    <a:pt x="194707" y="172856"/>
                    <a:pt x="172856" y="194707"/>
                    <a:pt x="146030" y="194707"/>
                  </a:cubicBezTo>
                  <a:cubicBezTo>
                    <a:pt x="119204" y="194707"/>
                    <a:pt x="97353" y="172856"/>
                    <a:pt x="97353" y="146030"/>
                  </a:cubicBezTo>
                  <a:cubicBezTo>
                    <a:pt x="97353" y="119203"/>
                    <a:pt x="119204" y="97353"/>
                    <a:pt x="146030" y="97353"/>
                  </a:cubicBezTo>
                  <a:lnTo>
                    <a:pt x="146030" y="973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-7246019" y="6066389"/>
              <a:ext cx="874016" cy="878343"/>
            </a:xfrm>
            <a:custGeom>
              <a:rect b="b" l="l" r="r" t="t"/>
              <a:pathLst>
                <a:path extrusionOk="0" h="878343" w="874016">
                  <a:moveTo>
                    <a:pt x="705357" y="116911"/>
                  </a:moveTo>
                  <a:lnTo>
                    <a:pt x="633531" y="158361"/>
                  </a:lnTo>
                  <a:cubicBezTo>
                    <a:pt x="618777" y="148150"/>
                    <a:pt x="603287" y="139150"/>
                    <a:pt x="587148" y="131492"/>
                  </a:cubicBezTo>
                  <a:lnTo>
                    <a:pt x="587148" y="48677"/>
                  </a:lnTo>
                  <a:cubicBezTo>
                    <a:pt x="587148" y="21807"/>
                    <a:pt x="565341" y="0"/>
                    <a:pt x="538471" y="0"/>
                  </a:cubicBezTo>
                  <a:lnTo>
                    <a:pt x="343765" y="0"/>
                  </a:lnTo>
                  <a:cubicBezTo>
                    <a:pt x="316895" y="0"/>
                    <a:pt x="295088" y="21807"/>
                    <a:pt x="295088" y="48677"/>
                  </a:cubicBezTo>
                  <a:lnTo>
                    <a:pt x="295088" y="131492"/>
                  </a:lnTo>
                  <a:cubicBezTo>
                    <a:pt x="278689" y="139323"/>
                    <a:pt x="262940" y="148496"/>
                    <a:pt x="247926" y="158924"/>
                  </a:cubicBezTo>
                  <a:lnTo>
                    <a:pt x="169264" y="116305"/>
                  </a:lnTo>
                  <a:cubicBezTo>
                    <a:pt x="146073" y="103714"/>
                    <a:pt x="117083" y="111891"/>
                    <a:pt x="103886" y="134780"/>
                  </a:cubicBezTo>
                  <a:lnTo>
                    <a:pt x="6533" y="303396"/>
                  </a:lnTo>
                  <a:cubicBezTo>
                    <a:pt x="-6923" y="326674"/>
                    <a:pt x="1081" y="356443"/>
                    <a:pt x="24359" y="369899"/>
                  </a:cubicBezTo>
                  <a:lnTo>
                    <a:pt x="95189" y="410787"/>
                  </a:lnTo>
                  <a:cubicBezTo>
                    <a:pt x="94324" y="420177"/>
                    <a:pt x="93891" y="429263"/>
                    <a:pt x="93891" y="438133"/>
                  </a:cubicBezTo>
                  <a:cubicBezTo>
                    <a:pt x="93891" y="447003"/>
                    <a:pt x="94324" y="456089"/>
                    <a:pt x="95189" y="465478"/>
                  </a:cubicBezTo>
                  <a:lnTo>
                    <a:pt x="24359" y="506367"/>
                  </a:lnTo>
                  <a:cubicBezTo>
                    <a:pt x="1081" y="519823"/>
                    <a:pt x="-6880" y="549549"/>
                    <a:pt x="6533" y="572870"/>
                  </a:cubicBezTo>
                  <a:lnTo>
                    <a:pt x="103886" y="741486"/>
                  </a:lnTo>
                  <a:cubicBezTo>
                    <a:pt x="117083" y="764332"/>
                    <a:pt x="146073" y="772509"/>
                    <a:pt x="169264" y="759962"/>
                  </a:cubicBezTo>
                  <a:lnTo>
                    <a:pt x="247926" y="717342"/>
                  </a:lnTo>
                  <a:cubicBezTo>
                    <a:pt x="262940" y="727770"/>
                    <a:pt x="278689" y="736943"/>
                    <a:pt x="295088" y="744775"/>
                  </a:cubicBezTo>
                  <a:lnTo>
                    <a:pt x="295088" y="830835"/>
                  </a:lnTo>
                  <a:cubicBezTo>
                    <a:pt x="295088" y="857704"/>
                    <a:pt x="316895" y="879512"/>
                    <a:pt x="343765" y="879512"/>
                  </a:cubicBezTo>
                  <a:lnTo>
                    <a:pt x="538471" y="879512"/>
                  </a:lnTo>
                  <a:cubicBezTo>
                    <a:pt x="565341" y="879512"/>
                    <a:pt x="587148" y="857704"/>
                    <a:pt x="587148" y="830835"/>
                  </a:cubicBezTo>
                  <a:lnTo>
                    <a:pt x="587148" y="744775"/>
                  </a:lnTo>
                  <a:cubicBezTo>
                    <a:pt x="603287" y="737073"/>
                    <a:pt x="618734" y="728116"/>
                    <a:pt x="633531" y="717905"/>
                  </a:cubicBezTo>
                  <a:lnTo>
                    <a:pt x="705357" y="759356"/>
                  </a:lnTo>
                  <a:cubicBezTo>
                    <a:pt x="728635" y="772812"/>
                    <a:pt x="758403" y="764851"/>
                    <a:pt x="771860" y="741529"/>
                  </a:cubicBezTo>
                  <a:lnTo>
                    <a:pt x="869213" y="572913"/>
                  </a:lnTo>
                  <a:cubicBezTo>
                    <a:pt x="882669" y="549635"/>
                    <a:pt x="874708" y="519867"/>
                    <a:pt x="851387" y="506410"/>
                  </a:cubicBezTo>
                  <a:lnTo>
                    <a:pt x="780557" y="465522"/>
                  </a:lnTo>
                  <a:cubicBezTo>
                    <a:pt x="781422" y="456089"/>
                    <a:pt x="781855" y="447046"/>
                    <a:pt x="781855" y="438177"/>
                  </a:cubicBezTo>
                  <a:cubicBezTo>
                    <a:pt x="781855" y="429306"/>
                    <a:pt x="781422" y="420220"/>
                    <a:pt x="780557" y="410831"/>
                  </a:cubicBezTo>
                  <a:lnTo>
                    <a:pt x="851387" y="369943"/>
                  </a:lnTo>
                  <a:cubicBezTo>
                    <a:pt x="874665" y="356486"/>
                    <a:pt x="882669" y="326761"/>
                    <a:pt x="869213" y="303439"/>
                  </a:cubicBezTo>
                  <a:lnTo>
                    <a:pt x="771860" y="134823"/>
                  </a:lnTo>
                  <a:cubicBezTo>
                    <a:pt x="758403" y="111415"/>
                    <a:pt x="728635" y="103454"/>
                    <a:pt x="705357" y="116911"/>
                  </a:cubicBezTo>
                  <a:lnTo>
                    <a:pt x="705357" y="116911"/>
                  </a:lnTo>
                  <a:close/>
                  <a:moveTo>
                    <a:pt x="679958" y="393783"/>
                  </a:moveTo>
                  <a:cubicBezTo>
                    <a:pt x="683073" y="410615"/>
                    <a:pt x="684501" y="424677"/>
                    <a:pt x="684501" y="438047"/>
                  </a:cubicBezTo>
                  <a:cubicBezTo>
                    <a:pt x="684501" y="451416"/>
                    <a:pt x="683073" y="465522"/>
                    <a:pt x="679958" y="482310"/>
                  </a:cubicBezTo>
                  <a:cubicBezTo>
                    <a:pt x="676237" y="502560"/>
                    <a:pt x="685670" y="522982"/>
                    <a:pt x="703496" y="533323"/>
                  </a:cubicBezTo>
                  <a:lnTo>
                    <a:pt x="760567" y="566250"/>
                  </a:lnTo>
                  <a:lnTo>
                    <a:pt x="711890" y="650536"/>
                  </a:lnTo>
                  <a:lnTo>
                    <a:pt x="654084" y="617134"/>
                  </a:lnTo>
                  <a:cubicBezTo>
                    <a:pt x="636214" y="606836"/>
                    <a:pt x="613844" y="608869"/>
                    <a:pt x="598138" y="622282"/>
                  </a:cubicBezTo>
                  <a:cubicBezTo>
                    <a:pt x="575422" y="641666"/>
                    <a:pt x="549894" y="656464"/>
                    <a:pt x="522159" y="666329"/>
                  </a:cubicBezTo>
                  <a:cubicBezTo>
                    <a:pt x="502775" y="673209"/>
                    <a:pt x="489795" y="691598"/>
                    <a:pt x="489795" y="712193"/>
                  </a:cubicBezTo>
                  <a:lnTo>
                    <a:pt x="489795" y="781985"/>
                  </a:lnTo>
                  <a:lnTo>
                    <a:pt x="392441" y="781985"/>
                  </a:lnTo>
                  <a:lnTo>
                    <a:pt x="392441" y="712193"/>
                  </a:lnTo>
                  <a:cubicBezTo>
                    <a:pt x="392441" y="691598"/>
                    <a:pt x="379461" y="673252"/>
                    <a:pt x="360077" y="666329"/>
                  </a:cubicBezTo>
                  <a:cubicBezTo>
                    <a:pt x="332385" y="656507"/>
                    <a:pt x="306814" y="641666"/>
                    <a:pt x="284141" y="622282"/>
                  </a:cubicBezTo>
                  <a:cubicBezTo>
                    <a:pt x="268824" y="609215"/>
                    <a:pt x="247060" y="606922"/>
                    <a:pt x="229364" y="616528"/>
                  </a:cubicBezTo>
                  <a:lnTo>
                    <a:pt x="164548" y="651661"/>
                  </a:lnTo>
                  <a:lnTo>
                    <a:pt x="115222" y="566250"/>
                  </a:lnTo>
                  <a:lnTo>
                    <a:pt x="172293" y="533323"/>
                  </a:lnTo>
                  <a:cubicBezTo>
                    <a:pt x="190120" y="523025"/>
                    <a:pt x="199552" y="502602"/>
                    <a:pt x="195831" y="482353"/>
                  </a:cubicBezTo>
                  <a:cubicBezTo>
                    <a:pt x="192716" y="465522"/>
                    <a:pt x="191288" y="451460"/>
                    <a:pt x="191288" y="438047"/>
                  </a:cubicBezTo>
                  <a:cubicBezTo>
                    <a:pt x="191288" y="424634"/>
                    <a:pt x="192716" y="410571"/>
                    <a:pt x="195831" y="393783"/>
                  </a:cubicBezTo>
                  <a:cubicBezTo>
                    <a:pt x="199552" y="373534"/>
                    <a:pt x="190120" y="353111"/>
                    <a:pt x="172293" y="342770"/>
                  </a:cubicBezTo>
                  <a:lnTo>
                    <a:pt x="115222" y="309843"/>
                  </a:lnTo>
                  <a:lnTo>
                    <a:pt x="164548" y="224432"/>
                  </a:lnTo>
                  <a:lnTo>
                    <a:pt x="229364" y="259566"/>
                  </a:lnTo>
                  <a:cubicBezTo>
                    <a:pt x="247060" y="269171"/>
                    <a:pt x="268824" y="266878"/>
                    <a:pt x="284141" y="253811"/>
                  </a:cubicBezTo>
                  <a:cubicBezTo>
                    <a:pt x="306857" y="234426"/>
                    <a:pt x="332429" y="219586"/>
                    <a:pt x="360077" y="209764"/>
                  </a:cubicBezTo>
                  <a:cubicBezTo>
                    <a:pt x="379461" y="202884"/>
                    <a:pt x="392441" y="184495"/>
                    <a:pt x="392441" y="163900"/>
                  </a:cubicBezTo>
                  <a:lnTo>
                    <a:pt x="392441" y="97353"/>
                  </a:lnTo>
                  <a:lnTo>
                    <a:pt x="489795" y="97353"/>
                  </a:lnTo>
                  <a:lnTo>
                    <a:pt x="489795" y="163900"/>
                  </a:lnTo>
                  <a:cubicBezTo>
                    <a:pt x="489795" y="184495"/>
                    <a:pt x="502775" y="202884"/>
                    <a:pt x="522159" y="209764"/>
                  </a:cubicBezTo>
                  <a:cubicBezTo>
                    <a:pt x="549851" y="219586"/>
                    <a:pt x="575422" y="234426"/>
                    <a:pt x="598138" y="253811"/>
                  </a:cubicBezTo>
                  <a:cubicBezTo>
                    <a:pt x="613844" y="267181"/>
                    <a:pt x="636214" y="269258"/>
                    <a:pt x="654084" y="258960"/>
                  </a:cubicBezTo>
                  <a:lnTo>
                    <a:pt x="711890" y="225600"/>
                  </a:lnTo>
                  <a:lnTo>
                    <a:pt x="760567" y="309886"/>
                  </a:lnTo>
                  <a:lnTo>
                    <a:pt x="703496" y="342813"/>
                  </a:lnTo>
                  <a:cubicBezTo>
                    <a:pt x="685670" y="353111"/>
                    <a:pt x="676237" y="373534"/>
                    <a:pt x="679958" y="393783"/>
                  </a:cubicBezTo>
                  <a:lnTo>
                    <a:pt x="679958" y="393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-6950936" y="6358453"/>
              <a:ext cx="289896" cy="289896"/>
            </a:xfrm>
            <a:custGeom>
              <a:rect b="b" l="l" r="r" t="t"/>
              <a:pathLst>
                <a:path extrusionOk="0" h="289896" w="289896">
                  <a:moveTo>
                    <a:pt x="146030" y="0"/>
                  </a:moveTo>
                  <a:cubicBezTo>
                    <a:pt x="65508" y="0"/>
                    <a:pt x="0" y="65508"/>
                    <a:pt x="0" y="146030"/>
                  </a:cubicBezTo>
                  <a:cubicBezTo>
                    <a:pt x="0" y="226552"/>
                    <a:pt x="65508" y="292060"/>
                    <a:pt x="146030" y="292060"/>
                  </a:cubicBezTo>
                  <a:cubicBezTo>
                    <a:pt x="226552" y="292060"/>
                    <a:pt x="292060" y="226552"/>
                    <a:pt x="292060" y="146030"/>
                  </a:cubicBezTo>
                  <a:cubicBezTo>
                    <a:pt x="292060" y="65508"/>
                    <a:pt x="226552" y="0"/>
                    <a:pt x="146030" y="0"/>
                  </a:cubicBezTo>
                  <a:lnTo>
                    <a:pt x="146030" y="0"/>
                  </a:lnTo>
                  <a:close/>
                  <a:moveTo>
                    <a:pt x="146030" y="194707"/>
                  </a:moveTo>
                  <a:cubicBezTo>
                    <a:pt x="119204" y="194707"/>
                    <a:pt x="97353" y="172856"/>
                    <a:pt x="97353" y="146030"/>
                  </a:cubicBezTo>
                  <a:cubicBezTo>
                    <a:pt x="97353" y="119203"/>
                    <a:pt x="119204" y="97353"/>
                    <a:pt x="146030" y="97353"/>
                  </a:cubicBezTo>
                  <a:cubicBezTo>
                    <a:pt x="172856" y="97353"/>
                    <a:pt x="194707" y="119203"/>
                    <a:pt x="194707" y="146030"/>
                  </a:cubicBezTo>
                  <a:cubicBezTo>
                    <a:pt x="194707" y="172856"/>
                    <a:pt x="172856" y="194707"/>
                    <a:pt x="146030" y="194707"/>
                  </a:cubicBezTo>
                  <a:lnTo>
                    <a:pt x="146030" y="1947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6269461" y="6261101"/>
              <a:ext cx="683636" cy="683636"/>
            </a:xfrm>
            <a:custGeom>
              <a:rect b="b" l="l" r="r" t="t"/>
              <a:pathLst>
                <a:path extrusionOk="0" h="683636" w="683636">
                  <a:moveTo>
                    <a:pt x="636042" y="292060"/>
                  </a:moveTo>
                  <a:lnTo>
                    <a:pt x="579231" y="292060"/>
                  </a:lnTo>
                  <a:cubicBezTo>
                    <a:pt x="572913" y="261036"/>
                    <a:pt x="560625" y="232176"/>
                    <a:pt x="543707" y="206605"/>
                  </a:cubicBezTo>
                  <a:lnTo>
                    <a:pt x="581697" y="168616"/>
                  </a:lnTo>
                  <a:cubicBezTo>
                    <a:pt x="600692" y="149621"/>
                    <a:pt x="600692" y="118771"/>
                    <a:pt x="581697" y="99776"/>
                  </a:cubicBezTo>
                  <a:cubicBezTo>
                    <a:pt x="562702" y="80781"/>
                    <a:pt x="531852" y="80781"/>
                    <a:pt x="512857" y="99776"/>
                  </a:cubicBezTo>
                  <a:lnTo>
                    <a:pt x="474868" y="137766"/>
                  </a:lnTo>
                  <a:cubicBezTo>
                    <a:pt x="449340" y="120848"/>
                    <a:pt x="420480" y="108560"/>
                    <a:pt x="389413" y="102243"/>
                  </a:cubicBezTo>
                  <a:lnTo>
                    <a:pt x="389413" y="48677"/>
                  </a:lnTo>
                  <a:cubicBezTo>
                    <a:pt x="389413" y="21807"/>
                    <a:pt x="367606" y="0"/>
                    <a:pt x="340737" y="0"/>
                  </a:cubicBezTo>
                  <a:cubicBezTo>
                    <a:pt x="313824" y="0"/>
                    <a:pt x="292060" y="21807"/>
                    <a:pt x="292060" y="48677"/>
                  </a:cubicBezTo>
                  <a:lnTo>
                    <a:pt x="292060" y="102243"/>
                  </a:lnTo>
                  <a:cubicBezTo>
                    <a:pt x="261037" y="108560"/>
                    <a:pt x="232177" y="120848"/>
                    <a:pt x="206605" y="137766"/>
                  </a:cubicBezTo>
                  <a:lnTo>
                    <a:pt x="168616" y="99776"/>
                  </a:lnTo>
                  <a:cubicBezTo>
                    <a:pt x="149621" y="80781"/>
                    <a:pt x="118771" y="80781"/>
                    <a:pt x="99776" y="99776"/>
                  </a:cubicBezTo>
                  <a:cubicBezTo>
                    <a:pt x="80782" y="118771"/>
                    <a:pt x="80782" y="149621"/>
                    <a:pt x="99776" y="168616"/>
                  </a:cubicBezTo>
                  <a:lnTo>
                    <a:pt x="137766" y="206605"/>
                  </a:lnTo>
                  <a:cubicBezTo>
                    <a:pt x="120848" y="232134"/>
                    <a:pt x="108560" y="260993"/>
                    <a:pt x="102243" y="292060"/>
                  </a:cubicBezTo>
                  <a:lnTo>
                    <a:pt x="48677" y="292060"/>
                  </a:lnTo>
                  <a:cubicBezTo>
                    <a:pt x="21807" y="292060"/>
                    <a:pt x="0" y="313867"/>
                    <a:pt x="0" y="340737"/>
                  </a:cubicBezTo>
                  <a:cubicBezTo>
                    <a:pt x="0" y="367606"/>
                    <a:pt x="21807" y="389413"/>
                    <a:pt x="48677" y="389413"/>
                  </a:cubicBezTo>
                  <a:lnTo>
                    <a:pt x="102243" y="389413"/>
                  </a:lnTo>
                  <a:cubicBezTo>
                    <a:pt x="108560" y="420436"/>
                    <a:pt x="120848" y="449296"/>
                    <a:pt x="137766" y="474868"/>
                  </a:cubicBezTo>
                  <a:lnTo>
                    <a:pt x="99776" y="512857"/>
                  </a:lnTo>
                  <a:cubicBezTo>
                    <a:pt x="80782" y="531852"/>
                    <a:pt x="80782" y="562702"/>
                    <a:pt x="99776" y="581697"/>
                  </a:cubicBezTo>
                  <a:cubicBezTo>
                    <a:pt x="118771" y="600691"/>
                    <a:pt x="149621" y="600691"/>
                    <a:pt x="168616" y="581697"/>
                  </a:cubicBezTo>
                  <a:lnTo>
                    <a:pt x="206605" y="543707"/>
                  </a:lnTo>
                  <a:cubicBezTo>
                    <a:pt x="232134" y="560625"/>
                    <a:pt x="260993" y="572913"/>
                    <a:pt x="292060" y="579231"/>
                  </a:cubicBezTo>
                  <a:lnTo>
                    <a:pt x="292060" y="636042"/>
                  </a:lnTo>
                  <a:cubicBezTo>
                    <a:pt x="292060" y="662911"/>
                    <a:pt x="313824" y="684718"/>
                    <a:pt x="340737" y="684718"/>
                  </a:cubicBezTo>
                  <a:cubicBezTo>
                    <a:pt x="367606" y="684718"/>
                    <a:pt x="389413" y="662911"/>
                    <a:pt x="389413" y="636042"/>
                  </a:cubicBezTo>
                  <a:lnTo>
                    <a:pt x="389413" y="579231"/>
                  </a:lnTo>
                  <a:cubicBezTo>
                    <a:pt x="420436" y="572913"/>
                    <a:pt x="449296" y="560625"/>
                    <a:pt x="474868" y="543707"/>
                  </a:cubicBezTo>
                  <a:lnTo>
                    <a:pt x="512857" y="581697"/>
                  </a:lnTo>
                  <a:cubicBezTo>
                    <a:pt x="531852" y="600691"/>
                    <a:pt x="562702" y="600691"/>
                    <a:pt x="581697" y="581697"/>
                  </a:cubicBezTo>
                  <a:cubicBezTo>
                    <a:pt x="600692" y="562702"/>
                    <a:pt x="600692" y="531852"/>
                    <a:pt x="581697" y="512857"/>
                  </a:cubicBezTo>
                  <a:lnTo>
                    <a:pt x="543707" y="474868"/>
                  </a:lnTo>
                  <a:cubicBezTo>
                    <a:pt x="560625" y="449340"/>
                    <a:pt x="572913" y="420479"/>
                    <a:pt x="579231" y="389413"/>
                  </a:cubicBezTo>
                  <a:lnTo>
                    <a:pt x="636042" y="389413"/>
                  </a:lnTo>
                  <a:cubicBezTo>
                    <a:pt x="662911" y="389413"/>
                    <a:pt x="684718" y="367606"/>
                    <a:pt x="684718" y="340737"/>
                  </a:cubicBezTo>
                  <a:cubicBezTo>
                    <a:pt x="684718" y="313867"/>
                    <a:pt x="662954" y="292060"/>
                    <a:pt x="636042" y="292060"/>
                  </a:cubicBezTo>
                  <a:lnTo>
                    <a:pt x="636042" y="292060"/>
                  </a:lnTo>
                  <a:close/>
                  <a:moveTo>
                    <a:pt x="340737" y="486767"/>
                  </a:moveTo>
                  <a:cubicBezTo>
                    <a:pt x="260215" y="486767"/>
                    <a:pt x="194707" y="421259"/>
                    <a:pt x="194707" y="340737"/>
                  </a:cubicBezTo>
                  <a:cubicBezTo>
                    <a:pt x="194707" y="260215"/>
                    <a:pt x="260215" y="194707"/>
                    <a:pt x="340737" y="194707"/>
                  </a:cubicBezTo>
                  <a:cubicBezTo>
                    <a:pt x="421259" y="194707"/>
                    <a:pt x="486767" y="260215"/>
                    <a:pt x="486767" y="340737"/>
                  </a:cubicBezTo>
                  <a:cubicBezTo>
                    <a:pt x="486767" y="421259"/>
                    <a:pt x="421259" y="486767"/>
                    <a:pt x="340737" y="486767"/>
                  </a:cubicBezTo>
                  <a:lnTo>
                    <a:pt x="340737" y="4867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-7246241" y="5284321"/>
              <a:ext cx="683636" cy="683636"/>
            </a:xfrm>
            <a:custGeom>
              <a:rect b="b" l="l" r="r" t="t"/>
              <a:pathLst>
                <a:path extrusionOk="0" h="683636" w="683636">
                  <a:moveTo>
                    <a:pt x="48677" y="295305"/>
                  </a:moveTo>
                  <a:cubicBezTo>
                    <a:pt x="21764" y="295305"/>
                    <a:pt x="0" y="317112"/>
                    <a:pt x="0" y="343982"/>
                  </a:cubicBezTo>
                  <a:cubicBezTo>
                    <a:pt x="0" y="370851"/>
                    <a:pt x="21764" y="392658"/>
                    <a:pt x="48677" y="392658"/>
                  </a:cubicBezTo>
                  <a:lnTo>
                    <a:pt x="105488" y="392658"/>
                  </a:lnTo>
                  <a:cubicBezTo>
                    <a:pt x="111805" y="423681"/>
                    <a:pt x="124093" y="452541"/>
                    <a:pt x="141011" y="478113"/>
                  </a:cubicBezTo>
                  <a:lnTo>
                    <a:pt x="103021" y="516102"/>
                  </a:lnTo>
                  <a:cubicBezTo>
                    <a:pt x="84027" y="535097"/>
                    <a:pt x="84027" y="565947"/>
                    <a:pt x="103021" y="584942"/>
                  </a:cubicBezTo>
                  <a:cubicBezTo>
                    <a:pt x="122016" y="603937"/>
                    <a:pt x="152866" y="603937"/>
                    <a:pt x="171861" y="584942"/>
                  </a:cubicBezTo>
                  <a:lnTo>
                    <a:pt x="209850" y="546952"/>
                  </a:lnTo>
                  <a:cubicBezTo>
                    <a:pt x="235379" y="563870"/>
                    <a:pt x="264239" y="576158"/>
                    <a:pt x="295305" y="582476"/>
                  </a:cubicBezTo>
                  <a:lnTo>
                    <a:pt x="295305" y="636042"/>
                  </a:lnTo>
                  <a:cubicBezTo>
                    <a:pt x="295305" y="662911"/>
                    <a:pt x="317112" y="684718"/>
                    <a:pt x="343982" y="684718"/>
                  </a:cubicBezTo>
                  <a:cubicBezTo>
                    <a:pt x="370851" y="684718"/>
                    <a:pt x="392658" y="662911"/>
                    <a:pt x="392658" y="636042"/>
                  </a:cubicBezTo>
                  <a:lnTo>
                    <a:pt x="392658" y="582476"/>
                  </a:lnTo>
                  <a:cubicBezTo>
                    <a:pt x="423682" y="576158"/>
                    <a:pt x="452541" y="563870"/>
                    <a:pt x="478113" y="546952"/>
                  </a:cubicBezTo>
                  <a:lnTo>
                    <a:pt x="516102" y="584942"/>
                  </a:lnTo>
                  <a:cubicBezTo>
                    <a:pt x="535097" y="603937"/>
                    <a:pt x="565947" y="603937"/>
                    <a:pt x="584942" y="584942"/>
                  </a:cubicBezTo>
                  <a:cubicBezTo>
                    <a:pt x="603937" y="565947"/>
                    <a:pt x="603937" y="535097"/>
                    <a:pt x="584942" y="516102"/>
                  </a:cubicBezTo>
                  <a:lnTo>
                    <a:pt x="546953" y="478113"/>
                  </a:lnTo>
                  <a:cubicBezTo>
                    <a:pt x="563870" y="452585"/>
                    <a:pt x="576159" y="423725"/>
                    <a:pt x="582476" y="392658"/>
                  </a:cubicBezTo>
                  <a:lnTo>
                    <a:pt x="636042" y="392658"/>
                  </a:lnTo>
                  <a:cubicBezTo>
                    <a:pt x="662911" y="392658"/>
                    <a:pt x="684718" y="370851"/>
                    <a:pt x="684718" y="343982"/>
                  </a:cubicBezTo>
                  <a:cubicBezTo>
                    <a:pt x="684718" y="317112"/>
                    <a:pt x="662911" y="295305"/>
                    <a:pt x="636042" y="295305"/>
                  </a:cubicBezTo>
                  <a:lnTo>
                    <a:pt x="582476" y="295305"/>
                  </a:lnTo>
                  <a:cubicBezTo>
                    <a:pt x="576159" y="264282"/>
                    <a:pt x="563870" y="235422"/>
                    <a:pt x="546953" y="209850"/>
                  </a:cubicBezTo>
                  <a:lnTo>
                    <a:pt x="584942" y="171861"/>
                  </a:lnTo>
                  <a:cubicBezTo>
                    <a:pt x="603937" y="152866"/>
                    <a:pt x="603937" y="122016"/>
                    <a:pt x="584942" y="103021"/>
                  </a:cubicBezTo>
                  <a:cubicBezTo>
                    <a:pt x="565947" y="84026"/>
                    <a:pt x="535097" y="84026"/>
                    <a:pt x="516102" y="103021"/>
                  </a:cubicBezTo>
                  <a:lnTo>
                    <a:pt x="478113" y="141011"/>
                  </a:lnTo>
                  <a:cubicBezTo>
                    <a:pt x="452585" y="124093"/>
                    <a:pt x="423725" y="111805"/>
                    <a:pt x="392658" y="105488"/>
                  </a:cubicBezTo>
                  <a:lnTo>
                    <a:pt x="392658" y="48677"/>
                  </a:lnTo>
                  <a:cubicBezTo>
                    <a:pt x="392658" y="21807"/>
                    <a:pt x="370851" y="0"/>
                    <a:pt x="343982" y="0"/>
                  </a:cubicBezTo>
                  <a:cubicBezTo>
                    <a:pt x="317112" y="0"/>
                    <a:pt x="295305" y="21807"/>
                    <a:pt x="295305" y="48677"/>
                  </a:cubicBezTo>
                  <a:lnTo>
                    <a:pt x="295305" y="105488"/>
                  </a:lnTo>
                  <a:cubicBezTo>
                    <a:pt x="264282" y="111805"/>
                    <a:pt x="235422" y="124093"/>
                    <a:pt x="209850" y="141011"/>
                  </a:cubicBezTo>
                  <a:lnTo>
                    <a:pt x="171861" y="103021"/>
                  </a:lnTo>
                  <a:cubicBezTo>
                    <a:pt x="152866" y="84026"/>
                    <a:pt x="122016" y="84026"/>
                    <a:pt x="103021" y="103021"/>
                  </a:cubicBezTo>
                  <a:cubicBezTo>
                    <a:pt x="84027" y="122059"/>
                    <a:pt x="84027" y="152866"/>
                    <a:pt x="103021" y="171861"/>
                  </a:cubicBezTo>
                  <a:lnTo>
                    <a:pt x="141011" y="209850"/>
                  </a:lnTo>
                  <a:cubicBezTo>
                    <a:pt x="124093" y="235379"/>
                    <a:pt x="111805" y="264238"/>
                    <a:pt x="105488" y="295305"/>
                  </a:cubicBezTo>
                  <a:lnTo>
                    <a:pt x="48677" y="295305"/>
                  </a:lnTo>
                  <a:close/>
                  <a:moveTo>
                    <a:pt x="343982" y="197952"/>
                  </a:moveTo>
                  <a:cubicBezTo>
                    <a:pt x="424504" y="197952"/>
                    <a:pt x="490012" y="263460"/>
                    <a:pt x="490012" y="343982"/>
                  </a:cubicBezTo>
                  <a:cubicBezTo>
                    <a:pt x="490012" y="424504"/>
                    <a:pt x="424504" y="490012"/>
                    <a:pt x="343982" y="490012"/>
                  </a:cubicBezTo>
                  <a:cubicBezTo>
                    <a:pt x="263460" y="490012"/>
                    <a:pt x="197952" y="424504"/>
                    <a:pt x="197952" y="343982"/>
                  </a:cubicBezTo>
                  <a:cubicBezTo>
                    <a:pt x="197952" y="263460"/>
                    <a:pt x="263460" y="197952"/>
                    <a:pt x="343982" y="197952"/>
                  </a:cubicBezTo>
                  <a:lnTo>
                    <a:pt x="343982" y="1979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3831962" y="3601768"/>
            <a:ext cx="174525" cy="158968"/>
            <a:chOff x="-6824011" y="89253"/>
            <a:chExt cx="1782688" cy="1623776"/>
          </a:xfrm>
        </p:grpSpPr>
        <p:sp>
          <p:nvSpPr>
            <p:cNvPr id="116" name="Google Shape;116;p13"/>
            <p:cNvSpPr/>
            <p:nvPr/>
          </p:nvSpPr>
          <p:spPr>
            <a:xfrm>
              <a:off x="-5558096" y="89253"/>
              <a:ext cx="424027" cy="445661"/>
            </a:xfrm>
            <a:custGeom>
              <a:rect b="b" l="l" r="r" t="t"/>
              <a:pathLst>
                <a:path extrusionOk="0" h="445661" w="424027">
                  <a:moveTo>
                    <a:pt x="111296" y="420991"/>
                  </a:moveTo>
                  <a:cubicBezTo>
                    <a:pt x="142666" y="376597"/>
                    <a:pt x="175809" y="333632"/>
                    <a:pt x="209904" y="291489"/>
                  </a:cubicBezTo>
                  <a:cubicBezTo>
                    <a:pt x="246726" y="323897"/>
                    <a:pt x="284109" y="355699"/>
                    <a:pt x="322791" y="386073"/>
                  </a:cubicBezTo>
                  <a:cubicBezTo>
                    <a:pt x="381160" y="431937"/>
                    <a:pt x="464321" y="350031"/>
                    <a:pt x="405260" y="303691"/>
                  </a:cubicBezTo>
                  <a:cubicBezTo>
                    <a:pt x="363766" y="271153"/>
                    <a:pt x="323873" y="237058"/>
                    <a:pt x="284542" y="202184"/>
                  </a:cubicBezTo>
                  <a:cubicBezTo>
                    <a:pt x="314440" y="167872"/>
                    <a:pt x="344858" y="133777"/>
                    <a:pt x="376141" y="100460"/>
                  </a:cubicBezTo>
                  <a:cubicBezTo>
                    <a:pt x="427543" y="45769"/>
                    <a:pt x="345247" y="-36830"/>
                    <a:pt x="293758" y="18078"/>
                  </a:cubicBezTo>
                  <a:cubicBezTo>
                    <a:pt x="261307" y="52649"/>
                    <a:pt x="229851" y="88042"/>
                    <a:pt x="198741" y="123782"/>
                  </a:cubicBezTo>
                  <a:cubicBezTo>
                    <a:pt x="170184" y="96696"/>
                    <a:pt x="141800" y="69307"/>
                    <a:pt x="113806" y="41399"/>
                  </a:cubicBezTo>
                  <a:cubicBezTo>
                    <a:pt x="60586" y="-11648"/>
                    <a:pt x="-21883" y="70735"/>
                    <a:pt x="31423" y="123868"/>
                  </a:cubicBezTo>
                  <a:cubicBezTo>
                    <a:pt x="61841" y="154069"/>
                    <a:pt x="92734" y="183838"/>
                    <a:pt x="123931" y="213260"/>
                  </a:cubicBezTo>
                  <a:cubicBezTo>
                    <a:pt x="84773" y="261721"/>
                    <a:pt x="46697" y="311089"/>
                    <a:pt x="10655" y="362103"/>
                  </a:cubicBezTo>
                  <a:cubicBezTo>
                    <a:pt x="-32873" y="423587"/>
                    <a:pt x="68244" y="481782"/>
                    <a:pt x="111296" y="420991"/>
                  </a:cubicBezTo>
                  <a:lnTo>
                    <a:pt x="111296" y="4209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-6662792" y="1146765"/>
              <a:ext cx="402393" cy="393740"/>
            </a:xfrm>
            <a:custGeom>
              <a:rect b="b" l="l" r="r" t="t"/>
              <a:pathLst>
                <a:path extrusionOk="0" h="393740" w="402393">
                  <a:moveTo>
                    <a:pt x="302732" y="15487"/>
                  </a:moveTo>
                  <a:cubicBezTo>
                    <a:pt x="261454" y="52222"/>
                    <a:pt x="221647" y="90471"/>
                    <a:pt x="182273" y="129282"/>
                  </a:cubicBezTo>
                  <a:cubicBezTo>
                    <a:pt x="158303" y="105268"/>
                    <a:pt x="134419" y="81082"/>
                    <a:pt x="111184" y="56332"/>
                  </a:cubicBezTo>
                  <a:cubicBezTo>
                    <a:pt x="59824" y="1252"/>
                    <a:pt x="-22472" y="83894"/>
                    <a:pt x="28801" y="138715"/>
                  </a:cubicBezTo>
                  <a:cubicBezTo>
                    <a:pt x="51993" y="163464"/>
                    <a:pt x="75790" y="187651"/>
                    <a:pt x="99804" y="211665"/>
                  </a:cubicBezTo>
                  <a:cubicBezTo>
                    <a:pt x="72329" y="239530"/>
                    <a:pt x="44811" y="267524"/>
                    <a:pt x="17162" y="295216"/>
                  </a:cubicBezTo>
                  <a:cubicBezTo>
                    <a:pt x="-35971" y="348522"/>
                    <a:pt x="46411" y="430904"/>
                    <a:pt x="99545" y="377598"/>
                  </a:cubicBezTo>
                  <a:cubicBezTo>
                    <a:pt x="127626" y="349431"/>
                    <a:pt x="155620" y="321176"/>
                    <a:pt x="183571" y="292879"/>
                  </a:cubicBezTo>
                  <a:cubicBezTo>
                    <a:pt x="211436" y="319273"/>
                    <a:pt x="239517" y="345623"/>
                    <a:pt x="267814" y="371757"/>
                  </a:cubicBezTo>
                  <a:cubicBezTo>
                    <a:pt x="322808" y="422857"/>
                    <a:pt x="405364" y="340690"/>
                    <a:pt x="350197" y="289374"/>
                  </a:cubicBezTo>
                  <a:cubicBezTo>
                    <a:pt x="322030" y="263240"/>
                    <a:pt x="293949" y="236933"/>
                    <a:pt x="266084" y="210497"/>
                  </a:cubicBezTo>
                  <a:cubicBezTo>
                    <a:pt x="305025" y="172118"/>
                    <a:pt x="344356" y="134258"/>
                    <a:pt x="385201" y="97913"/>
                  </a:cubicBezTo>
                  <a:cubicBezTo>
                    <a:pt x="441363" y="47722"/>
                    <a:pt x="358591" y="-34358"/>
                    <a:pt x="302732" y="15487"/>
                  </a:cubicBezTo>
                  <a:lnTo>
                    <a:pt x="302732" y="1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-5504292" y="1202465"/>
              <a:ext cx="462969" cy="510564"/>
            </a:xfrm>
            <a:custGeom>
              <a:rect b="b" l="l" r="r" t="t"/>
              <a:pathLst>
                <a:path extrusionOk="0" h="510564" w="462969">
                  <a:moveTo>
                    <a:pt x="444134" y="167389"/>
                  </a:moveTo>
                  <a:cubicBezTo>
                    <a:pt x="441408" y="161850"/>
                    <a:pt x="434529" y="148178"/>
                    <a:pt x="428947" y="136582"/>
                  </a:cubicBezTo>
                  <a:cubicBezTo>
                    <a:pt x="406058" y="88381"/>
                    <a:pt x="373477" y="46411"/>
                    <a:pt x="324325" y="20580"/>
                  </a:cubicBezTo>
                  <a:cubicBezTo>
                    <a:pt x="255355" y="-15636"/>
                    <a:pt x="178598" y="850"/>
                    <a:pt x="111792" y="32262"/>
                  </a:cubicBezTo>
                  <a:cubicBezTo>
                    <a:pt x="105864" y="34988"/>
                    <a:pt x="101018" y="38277"/>
                    <a:pt x="96951" y="41868"/>
                  </a:cubicBezTo>
                  <a:cubicBezTo>
                    <a:pt x="89682" y="48488"/>
                    <a:pt x="79168" y="63718"/>
                    <a:pt x="71206" y="73843"/>
                  </a:cubicBezTo>
                  <a:cubicBezTo>
                    <a:pt x="8727" y="152634"/>
                    <a:pt x="-14768" y="247262"/>
                    <a:pt x="9246" y="348682"/>
                  </a:cubicBezTo>
                  <a:cubicBezTo>
                    <a:pt x="10284" y="353139"/>
                    <a:pt x="11756" y="357336"/>
                    <a:pt x="13487" y="361014"/>
                  </a:cubicBezTo>
                  <a:cubicBezTo>
                    <a:pt x="16602" y="367547"/>
                    <a:pt x="24563" y="381609"/>
                    <a:pt x="30707" y="392989"/>
                  </a:cubicBezTo>
                  <a:cubicBezTo>
                    <a:pt x="69086" y="463429"/>
                    <a:pt x="133079" y="505097"/>
                    <a:pt x="217020" y="513837"/>
                  </a:cubicBezTo>
                  <a:cubicBezTo>
                    <a:pt x="219573" y="514140"/>
                    <a:pt x="221952" y="514140"/>
                    <a:pt x="224419" y="513837"/>
                  </a:cubicBezTo>
                  <a:cubicBezTo>
                    <a:pt x="228616" y="513447"/>
                    <a:pt x="237140" y="513620"/>
                    <a:pt x="243846" y="513361"/>
                  </a:cubicBezTo>
                  <a:cubicBezTo>
                    <a:pt x="247610" y="513274"/>
                    <a:pt x="251634" y="512798"/>
                    <a:pt x="255788" y="511803"/>
                  </a:cubicBezTo>
                  <a:cubicBezTo>
                    <a:pt x="327570" y="495404"/>
                    <a:pt x="389616" y="461958"/>
                    <a:pt x="431413" y="399998"/>
                  </a:cubicBezTo>
                  <a:cubicBezTo>
                    <a:pt x="474855" y="335485"/>
                    <a:pt x="467239" y="248733"/>
                    <a:pt x="448028" y="177816"/>
                  </a:cubicBezTo>
                  <a:cubicBezTo>
                    <a:pt x="446947" y="174009"/>
                    <a:pt x="445692" y="170591"/>
                    <a:pt x="444134" y="167389"/>
                  </a:cubicBezTo>
                  <a:lnTo>
                    <a:pt x="444134" y="167389"/>
                  </a:lnTo>
                  <a:close/>
                  <a:moveTo>
                    <a:pt x="336007" y="331851"/>
                  </a:moveTo>
                  <a:cubicBezTo>
                    <a:pt x="319392" y="366336"/>
                    <a:pt x="284345" y="382951"/>
                    <a:pt x="248952" y="393162"/>
                  </a:cubicBezTo>
                  <a:cubicBezTo>
                    <a:pt x="236620" y="396753"/>
                    <a:pt x="224289" y="398397"/>
                    <a:pt x="221649" y="397921"/>
                  </a:cubicBezTo>
                  <a:cubicBezTo>
                    <a:pt x="220092" y="397705"/>
                    <a:pt x="218534" y="397402"/>
                    <a:pt x="216890" y="397229"/>
                  </a:cubicBezTo>
                  <a:cubicBezTo>
                    <a:pt x="176478" y="393032"/>
                    <a:pt x="142079" y="367201"/>
                    <a:pt x="127411" y="329341"/>
                  </a:cubicBezTo>
                  <a:cubicBezTo>
                    <a:pt x="126633" y="327308"/>
                    <a:pt x="125681" y="325274"/>
                    <a:pt x="124685" y="323241"/>
                  </a:cubicBezTo>
                  <a:cubicBezTo>
                    <a:pt x="123128" y="320039"/>
                    <a:pt x="118974" y="307318"/>
                    <a:pt x="117416" y="294467"/>
                  </a:cubicBezTo>
                  <a:cubicBezTo>
                    <a:pt x="110623" y="240296"/>
                    <a:pt x="126546" y="191316"/>
                    <a:pt x="160252" y="148481"/>
                  </a:cubicBezTo>
                  <a:cubicBezTo>
                    <a:pt x="168213" y="138399"/>
                    <a:pt x="185001" y="126457"/>
                    <a:pt x="197376" y="122952"/>
                  </a:cubicBezTo>
                  <a:cubicBezTo>
                    <a:pt x="264615" y="104217"/>
                    <a:pt x="311128" y="143158"/>
                    <a:pt x="335618" y="214681"/>
                  </a:cubicBezTo>
                  <a:cubicBezTo>
                    <a:pt x="336007" y="216022"/>
                    <a:pt x="336613" y="217277"/>
                    <a:pt x="337175" y="218445"/>
                  </a:cubicBezTo>
                  <a:cubicBezTo>
                    <a:pt x="338127" y="220565"/>
                    <a:pt x="341632" y="232334"/>
                    <a:pt x="343882" y="244969"/>
                  </a:cubicBezTo>
                  <a:cubicBezTo>
                    <a:pt x="349031" y="274348"/>
                    <a:pt x="349291" y="304462"/>
                    <a:pt x="336007" y="331851"/>
                  </a:cubicBezTo>
                  <a:lnTo>
                    <a:pt x="336007" y="3318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-6806966" y="601866"/>
              <a:ext cx="1306697" cy="497583"/>
            </a:xfrm>
            <a:custGeom>
              <a:rect b="b" l="l" r="r" t="t"/>
              <a:pathLst>
                <a:path extrusionOk="0" h="497583" w="1306697">
                  <a:moveTo>
                    <a:pt x="1193282" y="112040"/>
                  </a:moveTo>
                  <a:cubicBezTo>
                    <a:pt x="1189994" y="173438"/>
                    <a:pt x="1186576" y="234749"/>
                    <a:pt x="1183201" y="296103"/>
                  </a:cubicBezTo>
                  <a:cubicBezTo>
                    <a:pt x="872536" y="-11447"/>
                    <a:pt x="339515" y="-143069"/>
                    <a:pt x="15610" y="216446"/>
                  </a:cubicBezTo>
                  <a:cubicBezTo>
                    <a:pt x="-34495" y="272132"/>
                    <a:pt x="47672" y="354904"/>
                    <a:pt x="98079" y="298829"/>
                  </a:cubicBezTo>
                  <a:cubicBezTo>
                    <a:pt x="374130" y="-7553"/>
                    <a:pt x="812393" y="110353"/>
                    <a:pt x="1082819" y="361654"/>
                  </a:cubicBezTo>
                  <a:cubicBezTo>
                    <a:pt x="1027652" y="352914"/>
                    <a:pt x="972571" y="344174"/>
                    <a:pt x="917361" y="335520"/>
                  </a:cubicBezTo>
                  <a:cubicBezTo>
                    <a:pt x="843805" y="323881"/>
                    <a:pt x="812263" y="436162"/>
                    <a:pt x="886381" y="447931"/>
                  </a:cubicBezTo>
                  <a:lnTo>
                    <a:pt x="1218508" y="500285"/>
                  </a:lnTo>
                  <a:cubicBezTo>
                    <a:pt x="1261819" y="507208"/>
                    <a:pt x="1290289" y="471166"/>
                    <a:pt x="1291544" y="437849"/>
                  </a:cubicBezTo>
                  <a:cubicBezTo>
                    <a:pt x="1291761" y="436075"/>
                    <a:pt x="1292237" y="434431"/>
                    <a:pt x="1292323" y="432484"/>
                  </a:cubicBezTo>
                  <a:cubicBezTo>
                    <a:pt x="1298251" y="325612"/>
                    <a:pt x="1304179" y="218783"/>
                    <a:pt x="1309803" y="111910"/>
                  </a:cubicBezTo>
                  <a:cubicBezTo>
                    <a:pt x="1313827" y="36883"/>
                    <a:pt x="1197263" y="37273"/>
                    <a:pt x="1193282" y="112040"/>
                  </a:cubicBezTo>
                  <a:lnTo>
                    <a:pt x="1193282" y="1120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-6824011" y="99992"/>
              <a:ext cx="372105" cy="415374"/>
            </a:xfrm>
            <a:custGeom>
              <a:rect b="b" l="l" r="r" t="t"/>
              <a:pathLst>
                <a:path extrusionOk="0" h="415374" w="372105">
                  <a:moveTo>
                    <a:pt x="35157" y="333885"/>
                  </a:moveTo>
                  <a:cubicBezTo>
                    <a:pt x="-6034" y="397013"/>
                    <a:pt x="94911" y="455339"/>
                    <a:pt x="135799" y="392773"/>
                  </a:cubicBezTo>
                  <a:cubicBezTo>
                    <a:pt x="157779" y="359154"/>
                    <a:pt x="180409" y="326010"/>
                    <a:pt x="203125" y="293083"/>
                  </a:cubicBezTo>
                  <a:cubicBezTo>
                    <a:pt x="225451" y="313160"/>
                    <a:pt x="248296" y="332890"/>
                    <a:pt x="271618" y="352058"/>
                  </a:cubicBezTo>
                  <a:cubicBezTo>
                    <a:pt x="329121" y="399350"/>
                    <a:pt x="412066" y="317357"/>
                    <a:pt x="354001" y="269675"/>
                  </a:cubicBezTo>
                  <a:cubicBezTo>
                    <a:pt x="325270" y="245964"/>
                    <a:pt x="297492" y="221301"/>
                    <a:pt x="270060" y="196119"/>
                  </a:cubicBezTo>
                  <a:cubicBezTo>
                    <a:pt x="291651" y="164750"/>
                    <a:pt x="313198" y="133164"/>
                    <a:pt x="334011" y="101319"/>
                  </a:cubicBezTo>
                  <a:cubicBezTo>
                    <a:pt x="375202" y="38191"/>
                    <a:pt x="274257" y="-20221"/>
                    <a:pt x="233369" y="42474"/>
                  </a:cubicBezTo>
                  <a:cubicBezTo>
                    <a:pt x="217706" y="66445"/>
                    <a:pt x="201697" y="90156"/>
                    <a:pt x="185557" y="113867"/>
                  </a:cubicBezTo>
                  <a:cubicBezTo>
                    <a:pt x="155529" y="82973"/>
                    <a:pt x="125977" y="51604"/>
                    <a:pt x="97637" y="19023"/>
                  </a:cubicBezTo>
                  <a:cubicBezTo>
                    <a:pt x="48095" y="-37702"/>
                    <a:pt x="-34072" y="45157"/>
                    <a:pt x="15168" y="101405"/>
                  </a:cubicBezTo>
                  <a:cubicBezTo>
                    <a:pt x="48311" y="139265"/>
                    <a:pt x="82796" y="175913"/>
                    <a:pt x="118146" y="211566"/>
                  </a:cubicBezTo>
                  <a:cubicBezTo>
                    <a:pt x="90065" y="252065"/>
                    <a:pt x="62070" y="292564"/>
                    <a:pt x="35157" y="333885"/>
                  </a:cubicBezTo>
                  <a:lnTo>
                    <a:pt x="35157" y="3338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3"/>
          <p:cNvSpPr/>
          <p:nvPr/>
        </p:nvSpPr>
        <p:spPr>
          <a:xfrm>
            <a:off x="5029564" y="3666035"/>
            <a:ext cx="149535" cy="149535"/>
          </a:xfrm>
          <a:custGeom>
            <a:rect b="b" l="l" r="r" t="t"/>
            <a:pathLst>
              <a:path extrusionOk="0" h="1661496" w="1661496">
                <a:moveTo>
                  <a:pt x="746375" y="243383"/>
                </a:moveTo>
                <a:cubicBezTo>
                  <a:pt x="746375" y="109165"/>
                  <a:pt x="637210" y="0"/>
                  <a:pt x="502992" y="0"/>
                </a:cubicBezTo>
                <a:lnTo>
                  <a:pt x="243383" y="0"/>
                </a:lnTo>
                <a:cubicBezTo>
                  <a:pt x="109165" y="0"/>
                  <a:pt x="0" y="109165"/>
                  <a:pt x="0" y="243383"/>
                </a:cubicBezTo>
                <a:cubicBezTo>
                  <a:pt x="0" y="377601"/>
                  <a:pt x="109165" y="486767"/>
                  <a:pt x="243383" y="486767"/>
                </a:cubicBezTo>
                <a:lnTo>
                  <a:pt x="502992" y="486767"/>
                </a:lnTo>
                <a:cubicBezTo>
                  <a:pt x="637210" y="486767"/>
                  <a:pt x="746375" y="377558"/>
                  <a:pt x="746375" y="243383"/>
                </a:cubicBezTo>
                <a:lnTo>
                  <a:pt x="746375" y="243383"/>
                </a:lnTo>
                <a:close/>
                <a:moveTo>
                  <a:pt x="129804" y="243383"/>
                </a:moveTo>
                <a:cubicBezTo>
                  <a:pt x="129804" y="180774"/>
                  <a:pt x="180774" y="129804"/>
                  <a:pt x="243383" y="129804"/>
                </a:cubicBezTo>
                <a:lnTo>
                  <a:pt x="502992" y="129804"/>
                </a:lnTo>
                <a:cubicBezTo>
                  <a:pt x="565601" y="129804"/>
                  <a:pt x="616571" y="180774"/>
                  <a:pt x="616571" y="243383"/>
                </a:cubicBezTo>
                <a:cubicBezTo>
                  <a:pt x="616571" y="305992"/>
                  <a:pt x="565601" y="356962"/>
                  <a:pt x="502992" y="356962"/>
                </a:cubicBezTo>
                <a:lnTo>
                  <a:pt x="243383" y="356962"/>
                </a:lnTo>
                <a:cubicBezTo>
                  <a:pt x="180774" y="356962"/>
                  <a:pt x="129804" y="305992"/>
                  <a:pt x="129804" y="243383"/>
                </a:cubicBezTo>
                <a:lnTo>
                  <a:pt x="129804" y="243383"/>
                </a:lnTo>
                <a:close/>
                <a:moveTo>
                  <a:pt x="1418113" y="1174730"/>
                </a:moveTo>
                <a:lnTo>
                  <a:pt x="1158504" y="1174730"/>
                </a:lnTo>
                <a:cubicBezTo>
                  <a:pt x="1024287" y="1174730"/>
                  <a:pt x="915121" y="1283895"/>
                  <a:pt x="915121" y="1418113"/>
                </a:cubicBezTo>
                <a:cubicBezTo>
                  <a:pt x="915121" y="1552331"/>
                  <a:pt x="1024287" y="1661497"/>
                  <a:pt x="1158504" y="1661497"/>
                </a:cubicBezTo>
                <a:lnTo>
                  <a:pt x="1418113" y="1661497"/>
                </a:lnTo>
                <a:cubicBezTo>
                  <a:pt x="1552331" y="1661497"/>
                  <a:pt x="1661497" y="1552331"/>
                  <a:pt x="1661497" y="1418113"/>
                </a:cubicBezTo>
                <a:cubicBezTo>
                  <a:pt x="1661497" y="1283895"/>
                  <a:pt x="1552331" y="1174730"/>
                  <a:pt x="1418113" y="1174730"/>
                </a:cubicBezTo>
                <a:lnTo>
                  <a:pt x="1418113" y="1174730"/>
                </a:lnTo>
                <a:close/>
                <a:moveTo>
                  <a:pt x="1418113" y="1531692"/>
                </a:moveTo>
                <a:lnTo>
                  <a:pt x="1158504" y="1531692"/>
                </a:lnTo>
                <a:cubicBezTo>
                  <a:pt x="1095896" y="1531692"/>
                  <a:pt x="1044926" y="1480722"/>
                  <a:pt x="1044926" y="1418113"/>
                </a:cubicBezTo>
                <a:cubicBezTo>
                  <a:pt x="1044926" y="1355504"/>
                  <a:pt x="1095896" y="1304534"/>
                  <a:pt x="1158504" y="1304534"/>
                </a:cubicBezTo>
                <a:lnTo>
                  <a:pt x="1418113" y="1304534"/>
                </a:lnTo>
                <a:cubicBezTo>
                  <a:pt x="1480722" y="1304534"/>
                  <a:pt x="1531692" y="1355504"/>
                  <a:pt x="1531692" y="1418113"/>
                </a:cubicBezTo>
                <a:cubicBezTo>
                  <a:pt x="1531692" y="1480722"/>
                  <a:pt x="1480765" y="1531692"/>
                  <a:pt x="1418113" y="1531692"/>
                </a:cubicBezTo>
                <a:lnTo>
                  <a:pt x="1418113" y="1531692"/>
                </a:lnTo>
                <a:close/>
                <a:moveTo>
                  <a:pt x="801542" y="1418113"/>
                </a:moveTo>
                <a:cubicBezTo>
                  <a:pt x="801542" y="1453982"/>
                  <a:pt x="772510" y="1483016"/>
                  <a:pt x="736640" y="1483016"/>
                </a:cubicBezTo>
                <a:lnTo>
                  <a:pt x="538688" y="1483016"/>
                </a:lnTo>
                <a:cubicBezTo>
                  <a:pt x="413427" y="1483016"/>
                  <a:pt x="311531" y="1381119"/>
                  <a:pt x="311531" y="1255858"/>
                </a:cubicBezTo>
                <a:lnTo>
                  <a:pt x="311531" y="681473"/>
                </a:lnTo>
                <a:cubicBezTo>
                  <a:pt x="311531" y="645604"/>
                  <a:pt x="340563" y="616571"/>
                  <a:pt x="376433" y="616571"/>
                </a:cubicBezTo>
                <a:cubicBezTo>
                  <a:pt x="412302" y="616571"/>
                  <a:pt x="441335" y="645604"/>
                  <a:pt x="441335" y="681473"/>
                </a:cubicBezTo>
                <a:lnTo>
                  <a:pt x="441335" y="739885"/>
                </a:lnTo>
                <a:lnTo>
                  <a:pt x="720415" y="739885"/>
                </a:lnTo>
                <a:cubicBezTo>
                  <a:pt x="756284" y="739885"/>
                  <a:pt x="785317" y="768918"/>
                  <a:pt x="785317" y="804787"/>
                </a:cubicBezTo>
                <a:cubicBezTo>
                  <a:pt x="785317" y="840656"/>
                  <a:pt x="756284" y="869690"/>
                  <a:pt x="720415" y="869690"/>
                </a:cubicBezTo>
                <a:lnTo>
                  <a:pt x="441335" y="869690"/>
                </a:lnTo>
                <a:lnTo>
                  <a:pt x="441335" y="1255858"/>
                </a:lnTo>
                <a:cubicBezTo>
                  <a:pt x="441335" y="1309553"/>
                  <a:pt x="484992" y="1353211"/>
                  <a:pt x="538688" y="1353211"/>
                </a:cubicBezTo>
                <a:lnTo>
                  <a:pt x="736640" y="1353211"/>
                </a:lnTo>
                <a:cubicBezTo>
                  <a:pt x="772510" y="1353211"/>
                  <a:pt x="801542" y="1382244"/>
                  <a:pt x="801542" y="1418113"/>
                </a:cubicBezTo>
                <a:lnTo>
                  <a:pt x="801542" y="1418113"/>
                </a:lnTo>
                <a:close/>
                <a:moveTo>
                  <a:pt x="1158504" y="1044926"/>
                </a:moveTo>
                <a:lnTo>
                  <a:pt x="1418113" y="1044926"/>
                </a:lnTo>
                <a:cubicBezTo>
                  <a:pt x="1552331" y="1044926"/>
                  <a:pt x="1661497" y="935760"/>
                  <a:pt x="1661497" y="801542"/>
                </a:cubicBezTo>
                <a:cubicBezTo>
                  <a:pt x="1661497" y="667324"/>
                  <a:pt x="1552331" y="558159"/>
                  <a:pt x="1418113" y="558159"/>
                </a:cubicBezTo>
                <a:lnTo>
                  <a:pt x="1158504" y="558159"/>
                </a:lnTo>
                <a:cubicBezTo>
                  <a:pt x="1024287" y="558159"/>
                  <a:pt x="915121" y="667324"/>
                  <a:pt x="915121" y="801542"/>
                </a:cubicBezTo>
                <a:cubicBezTo>
                  <a:pt x="915121" y="935760"/>
                  <a:pt x="1024330" y="1044926"/>
                  <a:pt x="1158504" y="1044926"/>
                </a:cubicBezTo>
                <a:lnTo>
                  <a:pt x="1158504" y="1044926"/>
                </a:lnTo>
                <a:close/>
                <a:moveTo>
                  <a:pt x="1158504" y="687963"/>
                </a:moveTo>
                <a:lnTo>
                  <a:pt x="1418113" y="687963"/>
                </a:lnTo>
                <a:cubicBezTo>
                  <a:pt x="1480722" y="687963"/>
                  <a:pt x="1531692" y="738933"/>
                  <a:pt x="1531692" y="801542"/>
                </a:cubicBezTo>
                <a:cubicBezTo>
                  <a:pt x="1531692" y="864151"/>
                  <a:pt x="1480722" y="915121"/>
                  <a:pt x="1418113" y="915121"/>
                </a:cubicBezTo>
                <a:lnTo>
                  <a:pt x="1158504" y="915121"/>
                </a:lnTo>
                <a:cubicBezTo>
                  <a:pt x="1095896" y="915121"/>
                  <a:pt x="1044926" y="864151"/>
                  <a:pt x="1044926" y="801542"/>
                </a:cubicBezTo>
                <a:cubicBezTo>
                  <a:pt x="1044926" y="738933"/>
                  <a:pt x="1095896" y="687963"/>
                  <a:pt x="1158504" y="687963"/>
                </a:cubicBezTo>
                <a:lnTo>
                  <a:pt x="1158504" y="68796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84050" y="745200"/>
            <a:ext cx="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7850" y="2269200"/>
            <a:ext cx="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84050" y="3717000"/>
            <a:ext cx="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8694650" y="3869400"/>
            <a:ext cx="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8770850" y="2574000"/>
            <a:ext cx="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2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8770850" y="1278600"/>
            <a:ext cx="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2</a:t>
            </a:r>
            <a:endParaRPr>
              <a:solidFill>
                <a:srgbClr val="1155CC"/>
              </a:solidFill>
            </a:endParaRPr>
          </a:p>
        </p:txBody>
      </p:sp>
      <p:grpSp>
        <p:nvGrpSpPr>
          <p:cNvPr id="128" name="Google Shape;128;p13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29" name="Google Shape;12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3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