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34bc46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f34bc46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OPS</a:t>
            </a:r>
            <a:endParaRPr/>
          </a:p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use cases for ML OPS?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are key product companies that provide ML OPS products?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Their value proposition, differentiation and competitive advantage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decide build vs Buy for ML OPS products?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procurement process for ML OPS products for large enterprise?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often enterprise purchase/switch vendors related to ML OPS. What are reasons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