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font" Target="fonts/Raleway-italic.fntdata"/><Relationship Id="rId22" Type="http://schemas.openxmlformats.org/officeDocument/2006/relationships/font" Target="fonts/CenturyGothic-bold.fntdata"/><Relationship Id="rId10" Type="http://schemas.openxmlformats.org/officeDocument/2006/relationships/font" Target="fonts/Raleway-bold.fntdata"/><Relationship Id="rId21" Type="http://schemas.openxmlformats.org/officeDocument/2006/relationships/font" Target="fonts/CenturyGothic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CenturyGothic-boldItalic.fntdata"/><Relationship Id="rId12" Type="http://schemas.openxmlformats.org/officeDocument/2006/relationships/font" Target="fonts/Raleway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a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cb5d64a2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cb5d64a2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cb5d64a2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cb5d64a2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8" name="Google Shape;78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0" name="Google Shape;6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7" name="Google Shape;6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338950" y="4663225"/>
            <a:ext cx="1348925" cy="338700"/>
            <a:chOff x="338950" y="4663225"/>
            <a:chExt cx="1348925" cy="338700"/>
          </a:xfrm>
        </p:grpSpPr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338950" y="4731387"/>
              <a:ext cx="266850" cy="2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1"/>
            <p:cNvSpPr txBox="1"/>
            <p:nvPr/>
          </p:nvSpPr>
          <p:spPr>
            <a:xfrm>
              <a:off x="534375" y="4663225"/>
              <a:ext cx="115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6913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r>
                <a:rPr b="1" lang="en" sz="1000">
                  <a:solidFill>
                    <a:srgbClr val="599BD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knobs</a:t>
              </a:r>
              <a:endParaRPr b="1" sz="1000">
                <a:solidFill>
                  <a:srgbClr val="599BD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 Stores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</a:t>
            </a:r>
            <a:r>
              <a:rPr lang="en"/>
              <a:t>repository</a:t>
            </a:r>
            <a:r>
              <a:rPr lang="en"/>
              <a:t> to store, version and catalog ML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 Store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Google Cloud AI Platform: Google provides AI Platform, which offers features for model versioning, deployment, and management. It includes a model registry to store and organize trained models.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Amazon SageMaker: Amazon SageMaker is a fully managed machine learning service that provides tools for training, deploying, and managing models. It offers a model registry for storing and managing model versions.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MLflow: MLflow is an open-source platform developed by Databricks. It provides a model registry component that allows users to store and track different versions of machine learning models.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Hugging Face Hub: Hugging Face offers the Hugging Face Hub, which serves as a model repository for pre-trained models. It allows users to store, share, and download models for various natural language processing tasks.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81000" y="1295400"/>
            <a:ext cx="806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ML model store" typically refers to a centralized repository or platform designed to store and manage machine learning models. It provides a centralized location where models can be stored, versioned, cataloged, and shared among data scientists, engineers, and other stakeholders. Here are examples of ML model stores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 Store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Google Cloud AI Platform: Google provides AI Platform, which offers features for model versioning, deployment, and management. It includes a model registry to store and organize trained models.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Amazon SageMaker: Amazon SageMaker is a fully managed machine learning service that provides tools for training, deploying, and managing models. It offers a model registry for storing and managing model versions.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MLflow: MLflow is an open-source platform developed by Databricks. It provides a model registry component that allows users to store and track different versions of machine learning models.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Hugging Face Hub: Hugging Face offers the Hugging Face Hub, which serves as a model repository for pre-trained models. It allows users to store, share, and download models for various natural language processing tasks.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81000" y="1295400"/>
            <a:ext cx="806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ML model store" typically refers to a centralized repository or platform designed to store and manage machine learning models. It provides a centralized location where models can be stored, versioned, cataloged, and shared among data scientists, engineers, and other stakeholders. Here are examples of ML model stores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