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CenturyGothic-boldItalic.fntdata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.fntdata"/><Relationship Id="rId6" Type="http://schemas.openxmlformats.org/officeDocument/2006/relationships/slide" Target="slides/slide1.xml"/><Relationship Id="rId18" Type="http://schemas.openxmlformats.org/officeDocument/2006/relationships/font" Target="fonts/CenturyGothi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f822a2e5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3f822a2e5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3f822a2e5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3f822a2e5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3f822a2e5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3f822a2e5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f822a2e5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3f822a2e5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f822a2e5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f822a2e5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oogle Shape;13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Google Shape;14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" name="Google Shape;15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8" name="Google Shape;18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9" name="Google Shape;19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1" name="Google Shape;21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338950" y="4663225"/>
            <a:ext cx="1348925" cy="338700"/>
            <a:chOff x="338950" y="4663225"/>
            <a:chExt cx="1348925" cy="338700"/>
          </a:xfrm>
        </p:grpSpPr>
        <p:pic>
          <p:nvPicPr>
            <p:cNvPr id="10" name="Google Shape;10;p1"/>
            <p:cNvPicPr preferRelativeResize="0"/>
            <p:nvPr/>
          </p:nvPicPr>
          <p:blipFill>
            <a:blip r:embed="rId1">
              <a:alphaModFix/>
            </a:blip>
            <a:stretch>
              <a:fillRect/>
            </a:stretch>
          </p:blipFill>
          <p:spPr>
            <a:xfrm>
              <a:off x="338950" y="4731387"/>
              <a:ext cx="266850" cy="257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11;p1"/>
            <p:cNvSpPr txBox="1"/>
            <p:nvPr/>
          </p:nvSpPr>
          <p:spPr>
            <a:xfrm>
              <a:off x="534375" y="4663225"/>
              <a:ext cx="1153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E69138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</a:t>
              </a:r>
              <a:r>
                <a:rPr b="1" lang="en" sz="1000">
                  <a:solidFill>
                    <a:srgbClr val="599BD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knobs</a:t>
              </a:r>
              <a:endParaRPr b="1" sz="1000">
                <a:solidFill>
                  <a:srgbClr val="599BD5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Privacy Preserving Methods</a:t>
            </a:r>
            <a:endParaRPr/>
          </a:p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Dataknobs Inc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Anonymity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267450" y="1152425"/>
            <a:ext cx="8609100" cy="27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</a:rPr>
              <a:t>K-anonymity is a method of anonymizing data to protect the privacy of individuals. This means that it is not possible to identify an individual by looking at their data alone.</a:t>
            </a:r>
            <a:endParaRPr sz="15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</a:rPr>
              <a:t>The key points of k-anonymity are:</a:t>
            </a:r>
            <a:endParaRPr sz="15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500"/>
              <a:buChar char="●"/>
            </a:pP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</a:rPr>
              <a:t>It is a privacy-preserving method of data anonymization.</a:t>
            </a:r>
            <a:endParaRPr sz="15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Char char="●"/>
            </a:pP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</a:rPr>
              <a:t>It ensures that each individual in the dataset is indistinguishable from at least k-1 other individuals.</a:t>
            </a:r>
            <a:endParaRPr sz="15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Char char="●"/>
            </a:pP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</a:rPr>
              <a:t>It can be used to anonymize a variety of data types, including structured and unstructured data.</a:t>
            </a:r>
            <a:endParaRPr sz="1500"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Anonymity - advantages and disadvantages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304800" y="1600200"/>
            <a:ext cx="8520600" cy="28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highlight>
                  <a:srgbClr val="FFFFFF"/>
                </a:highlight>
              </a:rPr>
              <a:t>B</a:t>
            </a:r>
            <a:r>
              <a:rPr lang="en">
                <a:solidFill>
                  <a:srgbClr val="1F1F1F"/>
                </a:solidFill>
                <a:highlight>
                  <a:srgbClr val="FFFFFF"/>
                </a:highlight>
              </a:rPr>
              <a:t>enefits of k-anonymity include:</a:t>
            </a:r>
            <a:endParaRPr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400"/>
              <a:buChar char="●"/>
            </a:pPr>
            <a:r>
              <a:rPr lang="en">
                <a:solidFill>
                  <a:srgbClr val="1F1F1F"/>
                </a:solidFill>
                <a:highlight>
                  <a:srgbClr val="FFFFFF"/>
                </a:highlight>
              </a:rPr>
              <a:t>It protects the privacy of individuals by making it difficult to identify them from their data.</a:t>
            </a:r>
            <a:endParaRPr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●"/>
            </a:pPr>
            <a:r>
              <a:rPr lang="en">
                <a:solidFill>
                  <a:srgbClr val="1F1F1F"/>
                </a:solidFill>
                <a:highlight>
                  <a:srgbClr val="FFFFFF"/>
                </a:highlight>
              </a:rPr>
              <a:t>It allows data to be shared without compromising the privacy of individuals.</a:t>
            </a:r>
            <a:endParaRPr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●"/>
            </a:pPr>
            <a:r>
              <a:rPr lang="en">
                <a:solidFill>
                  <a:srgbClr val="1F1F1F"/>
                </a:solidFill>
                <a:highlight>
                  <a:srgbClr val="FFFFFF"/>
                </a:highlight>
              </a:rPr>
              <a:t>It can be used to comply with privacy regulations.</a:t>
            </a:r>
            <a:endParaRPr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highlight>
                  <a:srgbClr val="FFFFFF"/>
                </a:highlight>
              </a:rPr>
              <a:t>Disadvantages of k-anonymity include:</a:t>
            </a:r>
            <a:endParaRPr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400"/>
              <a:buChar char="●"/>
            </a:pPr>
            <a:r>
              <a:rPr lang="en">
                <a:solidFill>
                  <a:srgbClr val="1F1F1F"/>
                </a:solidFill>
                <a:highlight>
                  <a:srgbClr val="FFFFFF"/>
                </a:highlight>
              </a:rPr>
              <a:t>It can reduce the utility of the data by making it more difficult to identify patterns and trends.</a:t>
            </a:r>
            <a:endParaRPr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●"/>
            </a:pPr>
            <a:r>
              <a:rPr lang="en">
                <a:solidFill>
                  <a:srgbClr val="1F1F1F"/>
                </a:solidFill>
                <a:highlight>
                  <a:srgbClr val="FFFFFF"/>
                </a:highlight>
              </a:rPr>
              <a:t>It can introduce bias into the data by grouping individuals with similar characteristics together.</a:t>
            </a:r>
            <a:endParaRPr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●"/>
            </a:pPr>
            <a:r>
              <a:rPr lang="en">
                <a:solidFill>
                  <a:srgbClr val="1F1F1F"/>
                </a:solidFill>
                <a:highlight>
                  <a:srgbClr val="FFFFFF"/>
                </a:highlight>
              </a:rPr>
              <a:t>It is not a perfect solution and can be defeated by attackers with knowledge of the data.</a:t>
            </a:r>
            <a:endParaRPr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Anonymity implementation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multiple ways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Generalization - </a:t>
            </a: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</a:rPr>
              <a:t>Generalization algorithms work by replacing specific values with more general values. For example, a generalization algorithm might replace the value "25" with the value "20-29".</a:t>
            </a:r>
            <a:endParaRPr sz="15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highlight>
                  <a:srgbClr val="FFFFFF"/>
                </a:highlight>
              </a:rPr>
              <a:t>Suppression - </a:t>
            </a: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</a:rPr>
              <a:t>Remove sensitive values from Data</a:t>
            </a:r>
            <a:endParaRPr sz="14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</a:rPr>
              <a:t>Example Libraries -</a:t>
            </a:r>
            <a:r>
              <a:rPr lang="en">
                <a:solidFill>
                  <a:srgbClr val="1F1F1F"/>
                </a:solidFill>
                <a:highlight>
                  <a:srgbClr val="FFFFFF"/>
                </a:highlight>
              </a:rPr>
              <a:t> PyPI library PyAnonymize.</a:t>
            </a:r>
            <a:endParaRPr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 Diversity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267450" y="1152425"/>
            <a:ext cx="8609100" cy="23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highlight>
                  <a:srgbClr val="FFFFFF"/>
                </a:highlight>
              </a:rPr>
              <a:t>L-diversity is a data anonymization technique that ensures that each group of records sharing a combination of quasi-identifiers contains at least l distinct values for each sensitive attribute. In other words, it ensures that the sensitive values are well-represented in each group.</a:t>
            </a:r>
            <a:endParaRPr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highlight>
                  <a:srgbClr val="FFFFFF"/>
                </a:highlight>
              </a:rPr>
              <a:t>The key points of L-diversity are:</a:t>
            </a:r>
            <a:endParaRPr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400"/>
              <a:buChar char="●"/>
            </a:pPr>
            <a:r>
              <a:rPr lang="en">
                <a:solidFill>
                  <a:srgbClr val="1F1F1F"/>
                </a:solidFill>
                <a:highlight>
                  <a:srgbClr val="FFFFFF"/>
                </a:highlight>
              </a:rPr>
              <a:t>It is a privacy-preserving method of data anonymization.</a:t>
            </a:r>
            <a:endParaRPr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●"/>
            </a:pPr>
            <a:r>
              <a:rPr lang="en">
                <a:solidFill>
                  <a:srgbClr val="1F1F1F"/>
                </a:solidFill>
                <a:highlight>
                  <a:srgbClr val="FFFFFF"/>
                </a:highlight>
              </a:rPr>
              <a:t>It ensures that the sensitive values are well-represented in each group of records.</a:t>
            </a:r>
            <a:endParaRPr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●"/>
            </a:pPr>
            <a:r>
              <a:rPr lang="en">
                <a:solidFill>
                  <a:srgbClr val="1F1F1F"/>
                </a:solidFill>
                <a:highlight>
                  <a:srgbClr val="FFFFFF"/>
                </a:highlight>
              </a:rPr>
              <a:t>It can be used to anonymize a variety of data types, including structured and unstructured data.</a:t>
            </a:r>
            <a:endParaRPr sz="1700"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Anonymity - advantages and disavantages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304800" y="1600200"/>
            <a:ext cx="8520600" cy="28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highlight>
                  <a:srgbClr val="FFFFFF"/>
                </a:highlight>
              </a:rPr>
              <a:t>Benefits of k-anonymity include:</a:t>
            </a:r>
            <a:endParaRPr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400"/>
              <a:buChar char="●"/>
            </a:pPr>
            <a:r>
              <a:rPr lang="en">
                <a:solidFill>
                  <a:srgbClr val="1F1F1F"/>
                </a:solidFill>
                <a:highlight>
                  <a:srgbClr val="FFFFFF"/>
                </a:highlight>
              </a:rPr>
              <a:t>It protects the privacy of individuals by making it difficult to identify them from their data.</a:t>
            </a:r>
            <a:endParaRPr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●"/>
            </a:pPr>
            <a:r>
              <a:rPr lang="en">
                <a:solidFill>
                  <a:srgbClr val="1F1F1F"/>
                </a:solidFill>
                <a:highlight>
                  <a:srgbClr val="FFFFFF"/>
                </a:highlight>
              </a:rPr>
              <a:t>It allows data to be shared without compromising the privacy of individuals.</a:t>
            </a:r>
            <a:endParaRPr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●"/>
            </a:pPr>
            <a:r>
              <a:rPr lang="en">
                <a:solidFill>
                  <a:srgbClr val="1F1F1F"/>
                </a:solidFill>
                <a:highlight>
                  <a:srgbClr val="FFFFFF"/>
                </a:highlight>
              </a:rPr>
              <a:t>It can be used to comply with privacy regulations.</a:t>
            </a:r>
            <a:endParaRPr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highlight>
                  <a:srgbClr val="FFFFFF"/>
                </a:highlight>
              </a:rPr>
              <a:t>Disadvantages of k-anonymity include:</a:t>
            </a:r>
            <a:endParaRPr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1F1F1F"/>
              </a:buClr>
              <a:buSzPts val="1400"/>
              <a:buChar char="●"/>
            </a:pPr>
            <a:r>
              <a:rPr lang="en">
                <a:solidFill>
                  <a:srgbClr val="1F1F1F"/>
                </a:solidFill>
                <a:highlight>
                  <a:srgbClr val="FFFFFF"/>
                </a:highlight>
              </a:rPr>
              <a:t>It can reduce the utility of the data by making it more difficult to identify patterns and trends.</a:t>
            </a:r>
            <a:endParaRPr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●"/>
            </a:pPr>
            <a:r>
              <a:rPr lang="en">
                <a:solidFill>
                  <a:srgbClr val="1F1F1F"/>
                </a:solidFill>
                <a:highlight>
                  <a:srgbClr val="FFFFFF"/>
                </a:highlight>
              </a:rPr>
              <a:t>It can introduce bias into the data by grouping individuals with similar characteristics together.</a:t>
            </a:r>
            <a:endParaRPr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●"/>
            </a:pPr>
            <a:r>
              <a:rPr lang="en">
                <a:solidFill>
                  <a:srgbClr val="1F1F1F"/>
                </a:solidFill>
                <a:highlight>
                  <a:srgbClr val="FFFFFF"/>
                </a:highlight>
              </a:rPr>
              <a:t>It is not a perfect solution and can be defeated by attackers with knowledge of the data.</a:t>
            </a:r>
            <a:endParaRPr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