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layfair Display"/>
      <p:regular r:id="rId8"/>
      <p:bold r:id="rId9"/>
      <p:italic r:id="rId10"/>
      <p:boldItalic r:id="rId11"/>
    </p:embeddedFont>
    <p:embeddedFont>
      <p:font typeface="Lato"/>
      <p:regular r:id="rId12"/>
      <p:bold r:id="rId13"/>
      <p:italic r:id="rId14"/>
      <p:boldItalic r:id="rId15"/>
    </p:embeddedFon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boldItalic.fntdata"/><Relationship Id="rId10" Type="http://schemas.openxmlformats.org/officeDocument/2006/relationships/font" Target="fonts/PlayfairDisplay-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layfairDisplay-bold.fntdata"/><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2a4e76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2a4e76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8" name="Google Shape;18;p2"/>
          <p:cNvGrpSpPr/>
          <p:nvPr/>
        </p:nvGrpSpPr>
        <p:grpSpPr>
          <a:xfrm>
            <a:off x="338950" y="4663225"/>
            <a:ext cx="1348925" cy="338700"/>
            <a:chOff x="338950" y="4663225"/>
            <a:chExt cx="1348925" cy="338700"/>
          </a:xfrm>
        </p:grpSpPr>
        <p:pic>
          <p:nvPicPr>
            <p:cNvPr id="19" name="Google Shape;19;p2"/>
            <p:cNvPicPr preferRelativeResize="0"/>
            <p:nvPr/>
          </p:nvPicPr>
          <p:blipFill>
            <a:blip r:embed="rId2">
              <a:alphaModFix/>
            </a:blip>
            <a:stretch>
              <a:fillRect/>
            </a:stretch>
          </p:blipFill>
          <p:spPr>
            <a:xfrm>
              <a:off x="338950" y="4731387"/>
              <a:ext cx="266850" cy="257275"/>
            </a:xfrm>
            <a:prstGeom prst="rect">
              <a:avLst/>
            </a:prstGeom>
            <a:noFill/>
            <a:ln>
              <a:noFill/>
            </a:ln>
          </p:spPr>
        </p:pic>
        <p:sp>
          <p:nvSpPr>
            <p:cNvPr id="20" name="Google Shape;20;p2"/>
            <p:cNvSpPr txBox="1"/>
            <p:nvPr/>
          </p:nvSpPr>
          <p:spPr>
            <a:xfrm>
              <a:off x="534375" y="4663225"/>
              <a:ext cx="11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7" name="Google Shape;57;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8" name="Google Shape;58;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3" name="Google Shape;23;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3" name="Google Shape;43;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3" name="Google Shape;53;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348925" cy="338700"/>
            <a:chOff x="338950" y="4663225"/>
            <a:chExt cx="13489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11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Image Embeddings</a:t>
            </a:r>
            <a:endParaRPr/>
          </a:p>
        </p:txBody>
      </p:sp>
      <p:sp>
        <p:nvSpPr>
          <p:cNvPr id="66" name="Google Shape;66;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Dataknobs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Image Embeddings</a:t>
            </a:r>
            <a:endParaRPr/>
          </a:p>
        </p:txBody>
      </p:sp>
      <p:sp>
        <p:nvSpPr>
          <p:cNvPr id="72" name="Google Shape;7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Some of the use cases include:</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Image classification: </a:t>
            </a:r>
            <a:r>
              <a:rPr lang="en" sz="1200">
                <a:solidFill>
                  <a:srgbClr val="1F1F1F"/>
                </a:solidFill>
                <a:highlight>
                  <a:srgbClr val="FFFFFF"/>
                </a:highlight>
                <a:latin typeface="Arial"/>
                <a:ea typeface="Arial"/>
                <a:cs typeface="Arial"/>
                <a:sym typeface="Arial"/>
              </a:rPr>
              <a:t>Image embeddings can be used to train machine learning models to classify images into different categories. For example, an image embedding could be used to train a model to classify images of dogs, cats, and cars.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I</a:t>
            </a:r>
            <a:r>
              <a:rPr b="1" lang="en" sz="1200">
                <a:solidFill>
                  <a:srgbClr val="1F1F1F"/>
                </a:solidFill>
                <a:highlight>
                  <a:srgbClr val="FFFFFF"/>
                </a:highlight>
                <a:latin typeface="Arial"/>
                <a:ea typeface="Arial"/>
                <a:cs typeface="Arial"/>
                <a:sym typeface="Arial"/>
              </a:rPr>
              <a:t>mage retrieval: </a:t>
            </a:r>
            <a:r>
              <a:rPr lang="en" sz="1200">
                <a:solidFill>
                  <a:srgbClr val="1F1F1F"/>
                </a:solidFill>
                <a:highlight>
                  <a:srgbClr val="FFFFFF"/>
                </a:highlight>
                <a:latin typeface="Arial"/>
                <a:ea typeface="Arial"/>
                <a:cs typeface="Arial"/>
                <a:sym typeface="Arial"/>
              </a:rPr>
              <a:t>Image embeddings can be used to retrieve similar images from a database. For example, an image embedding could be used to find all of the images of dogs in a database of millions of images.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Image similarity: I</a:t>
            </a:r>
            <a:r>
              <a:rPr lang="en" sz="1200">
                <a:solidFill>
                  <a:srgbClr val="1F1F1F"/>
                </a:solidFill>
                <a:highlight>
                  <a:srgbClr val="FFFFFF"/>
                </a:highlight>
                <a:latin typeface="Arial"/>
                <a:ea typeface="Arial"/>
                <a:cs typeface="Arial"/>
                <a:sym typeface="Arial"/>
              </a:rPr>
              <a:t>mage embeddings can be used to measure the similarity between two images. For example, an image embedding could be used to determine if two images are of the same object or not.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Image editing: </a:t>
            </a:r>
            <a:r>
              <a:rPr lang="en" sz="1200">
                <a:solidFill>
                  <a:srgbClr val="1F1F1F"/>
                </a:solidFill>
                <a:highlight>
                  <a:srgbClr val="FFFFFF"/>
                </a:highlight>
                <a:latin typeface="Arial"/>
                <a:ea typeface="Arial"/>
                <a:cs typeface="Arial"/>
                <a:sym typeface="Arial"/>
              </a:rPr>
              <a:t>Image embeddings can be used to edit images. For example, an image embedding could be used to remove an object from an image or to change the color of an object in an image.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Image generation: </a:t>
            </a:r>
            <a:r>
              <a:rPr lang="en" sz="1200">
                <a:solidFill>
                  <a:srgbClr val="1F1F1F"/>
                </a:solidFill>
                <a:highlight>
                  <a:srgbClr val="FFFFFF"/>
                </a:highlight>
                <a:latin typeface="Arial"/>
                <a:ea typeface="Arial"/>
                <a:cs typeface="Arial"/>
                <a:sym typeface="Arial"/>
              </a:rPr>
              <a:t>Image embeddings can be used to generate new images. For example, an image embedding could be used to generate a new image of a dog that is similar to a given image of a dog.</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