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" id="{8AC35F66-C2F9-4DC6-8AED-599C90CF0325}">
          <p14:sldIdLst>
            <p14:sldId id="256"/>
          </p14:sldIdLst>
        </p14:section>
        <p14:section name="Nächste Einhorn-Idee" id="{C97F96B9-329C-4EDA-B767-D333CDD5409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A500"/>
    <a:srgbClr val="FA5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6C16B-76A2-41F9-8AFE-E23A7722D3D8}" v="5" dt="2021-09-03T07:34:54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teinberg" userId="dfe596b3c4836caa" providerId="LiveId" clId="{0866C16B-76A2-41F9-8AFE-E23A7722D3D8}"/>
    <pc:docChg chg="undo custSel addSld modSld sldOrd addSection modSection">
      <pc:chgData name="Manuel Steinberg" userId="dfe596b3c4836caa" providerId="LiveId" clId="{0866C16B-76A2-41F9-8AFE-E23A7722D3D8}" dt="2021-09-03T07:36:53.478" v="1052" actId="20577"/>
      <pc:docMkLst>
        <pc:docMk/>
      </pc:docMkLst>
      <pc:sldChg chg="modSp mod">
        <pc:chgData name="Manuel Steinberg" userId="dfe596b3c4836caa" providerId="LiveId" clId="{0866C16B-76A2-41F9-8AFE-E23A7722D3D8}" dt="2021-09-03T07:35:51.278" v="1051" actId="12"/>
        <pc:sldMkLst>
          <pc:docMk/>
          <pc:sldMk cId="2819173995" sldId="256"/>
        </pc:sldMkLst>
        <pc:graphicFrameChg chg="mod modGraphic">
          <ac:chgData name="Manuel Steinberg" userId="dfe596b3c4836caa" providerId="LiveId" clId="{0866C16B-76A2-41F9-8AFE-E23A7722D3D8}" dt="2021-09-03T07:35:51.278" v="1051" actId="12"/>
          <ac:graphicFrameMkLst>
            <pc:docMk/>
            <pc:sldMk cId="2819173995" sldId="256"/>
            <ac:graphicFrameMk id="4" creationId="{8D1964E7-8AED-405F-AA4D-55368F5C2C16}"/>
          </ac:graphicFrameMkLst>
        </pc:graphicFrameChg>
      </pc:sldChg>
      <pc:sldChg chg="modSp add mod ord">
        <pc:chgData name="Manuel Steinberg" userId="dfe596b3c4836caa" providerId="LiveId" clId="{0866C16B-76A2-41F9-8AFE-E23A7722D3D8}" dt="2021-09-03T07:36:53.478" v="1052" actId="20577"/>
        <pc:sldMkLst>
          <pc:docMk/>
          <pc:sldMk cId="2917603725" sldId="257"/>
        </pc:sldMkLst>
        <pc:graphicFrameChg chg="modGraphic">
          <ac:chgData name="Manuel Steinberg" userId="dfe596b3c4836caa" providerId="LiveId" clId="{0866C16B-76A2-41F9-8AFE-E23A7722D3D8}" dt="2021-09-03T07:36:53.478" v="1052" actId="20577"/>
          <ac:graphicFrameMkLst>
            <pc:docMk/>
            <pc:sldMk cId="2917603725" sldId="257"/>
            <ac:graphicFrameMk id="4" creationId="{8D1964E7-8AED-405F-AA4D-55368F5C2C16}"/>
          </ac:graphicFrameMkLst>
        </pc:graphicFrameChg>
      </pc:sldChg>
    </pc:docChg>
  </pc:docChgLst>
  <pc:docChgLst>
    <pc:chgData name="Manuel Steinberg" userId="dfe596b3c4836caa" providerId="LiveId" clId="{11227F3D-6697-455B-886B-5BBC60510916}"/>
    <pc:docChg chg="custSel addSld modSld">
      <pc:chgData name="Manuel Steinberg" userId="dfe596b3c4836caa" providerId="LiveId" clId="{11227F3D-6697-455B-886B-5BBC60510916}" dt="2020-05-21T08:32:25.439" v="8" actId="931"/>
      <pc:docMkLst>
        <pc:docMk/>
      </pc:docMkLst>
      <pc:sldChg chg="addSp delSp modSp new mod">
        <pc:chgData name="Manuel Steinberg" userId="dfe596b3c4836caa" providerId="LiveId" clId="{11227F3D-6697-455B-886B-5BBC60510916}" dt="2020-05-21T08:32:25.439" v="8" actId="931"/>
        <pc:sldMkLst>
          <pc:docMk/>
          <pc:sldMk cId="2819173995" sldId="256"/>
        </pc:sldMkLst>
        <pc:spChg chg="del">
          <ac:chgData name="Manuel Steinberg" userId="dfe596b3c4836caa" providerId="LiveId" clId="{11227F3D-6697-455B-886B-5BBC60510916}" dt="2020-05-21T08:29:57.269" v="1" actId="478"/>
          <ac:spMkLst>
            <pc:docMk/>
            <pc:sldMk cId="2819173995" sldId="256"/>
            <ac:spMk id="2" creationId="{4155D2AB-46DD-4032-B7B9-AFA1FA451D7A}"/>
          </ac:spMkLst>
        </pc:spChg>
        <pc:spChg chg="del">
          <ac:chgData name="Manuel Steinberg" userId="dfe596b3c4836caa" providerId="LiveId" clId="{11227F3D-6697-455B-886B-5BBC60510916}" dt="2020-05-21T08:29:59.100" v="2" actId="478"/>
          <ac:spMkLst>
            <pc:docMk/>
            <pc:sldMk cId="2819173995" sldId="256"/>
            <ac:spMk id="3" creationId="{66F5F8C0-AB23-4305-9563-907CB4398BB3}"/>
          </ac:spMkLst>
        </pc:spChg>
        <pc:graphicFrameChg chg="add mod modGraphic">
          <ac:chgData name="Manuel Steinberg" userId="dfe596b3c4836caa" providerId="LiveId" clId="{11227F3D-6697-455B-886B-5BBC60510916}" dt="2020-05-21T08:32:25.439" v="8" actId="931"/>
          <ac:graphicFrameMkLst>
            <pc:docMk/>
            <pc:sldMk cId="2819173995" sldId="256"/>
            <ac:graphicFrameMk id="4" creationId="{8D1964E7-8AED-405F-AA4D-55368F5C2C16}"/>
          </ac:graphicFrameMkLst>
        </pc:graphicFrameChg>
      </pc:sldChg>
    </pc:docChg>
  </pc:docChgLst>
  <pc:docChgLst>
    <pc:chgData name="Manuel Steinberg" userId="dfe596b3c4836caa" providerId="LiveId" clId="{C4723AAE-A2E6-4EB7-9D29-28177150934F}"/>
    <pc:docChg chg="modSld modSection">
      <pc:chgData name="Manuel Steinberg" userId="dfe596b3c4836caa" providerId="LiveId" clId="{C4723AAE-A2E6-4EB7-9D29-28177150934F}" dt="2021-09-03T07:46:36.290" v="24" actId="12"/>
      <pc:docMkLst>
        <pc:docMk/>
      </pc:docMkLst>
      <pc:sldChg chg="modSp mod">
        <pc:chgData name="Manuel Steinberg" userId="dfe596b3c4836caa" providerId="LiveId" clId="{C4723AAE-A2E6-4EB7-9D29-28177150934F}" dt="2021-09-03T07:46:36.290" v="24" actId="12"/>
        <pc:sldMkLst>
          <pc:docMk/>
          <pc:sldMk cId="2917603725" sldId="257"/>
        </pc:sldMkLst>
        <pc:graphicFrameChg chg="modGraphic">
          <ac:chgData name="Manuel Steinberg" userId="dfe596b3c4836caa" providerId="LiveId" clId="{C4723AAE-A2E6-4EB7-9D29-28177150934F}" dt="2021-09-03T07:46:36.290" v="24" actId="12"/>
          <ac:graphicFrameMkLst>
            <pc:docMk/>
            <pc:sldMk cId="2917603725" sldId="257"/>
            <ac:graphicFrameMk id="4" creationId="{8D1964E7-8AED-405F-AA4D-55368F5C2C16}"/>
          </ac:graphicFrameMkLst>
        </pc:graphicFrameChg>
      </pc:sldChg>
    </pc:docChg>
  </pc:docChgLst>
  <pc:docChgLst>
    <pc:chgData name="Manuel Steinberg" userId="dfe596b3c4836caa" providerId="LiveId" clId="{EDC56E41-459E-4655-8EAB-C7C6F25082BB}"/>
    <pc:docChg chg="undo custSel modSld">
      <pc:chgData name="Manuel Steinberg" userId="dfe596b3c4836caa" providerId="LiveId" clId="{EDC56E41-459E-4655-8EAB-C7C6F25082BB}" dt="2021-08-17T15:20:05.256" v="394" actId="167"/>
      <pc:docMkLst>
        <pc:docMk/>
      </pc:docMkLst>
      <pc:sldChg chg="addSp delSp modSp mod">
        <pc:chgData name="Manuel Steinberg" userId="dfe596b3c4836caa" providerId="LiveId" clId="{EDC56E41-459E-4655-8EAB-C7C6F25082BB}" dt="2021-08-17T15:20:05.256" v="394" actId="167"/>
        <pc:sldMkLst>
          <pc:docMk/>
          <pc:sldMk cId="2819173995" sldId="256"/>
        </pc:sldMkLst>
        <pc:spChg chg="add del mod ord">
          <ac:chgData name="Manuel Steinberg" userId="dfe596b3c4836caa" providerId="LiveId" clId="{EDC56E41-459E-4655-8EAB-C7C6F25082BB}" dt="2021-08-17T15:14:58.809" v="289" actId="478"/>
          <ac:spMkLst>
            <pc:docMk/>
            <pc:sldMk cId="2819173995" sldId="256"/>
            <ac:spMk id="2" creationId="{EE1D9C57-80D9-4497-9256-65CA7404F97F}"/>
          </ac:spMkLst>
        </pc:spChg>
        <pc:spChg chg="add del mod">
          <ac:chgData name="Manuel Steinberg" userId="dfe596b3c4836caa" providerId="LiveId" clId="{EDC56E41-459E-4655-8EAB-C7C6F25082BB}" dt="2021-08-17T15:15:56.692" v="295" actId="478"/>
          <ac:spMkLst>
            <pc:docMk/>
            <pc:sldMk cId="2819173995" sldId="256"/>
            <ac:spMk id="3" creationId="{AF14D9FD-9268-4C03-98B9-DEDECA19145C}"/>
          </ac:spMkLst>
        </pc:spChg>
        <pc:spChg chg="add del mod">
          <ac:chgData name="Manuel Steinberg" userId="dfe596b3c4836caa" providerId="LiveId" clId="{EDC56E41-459E-4655-8EAB-C7C6F25082BB}" dt="2021-08-17T15:14:59.714" v="290" actId="478"/>
          <ac:spMkLst>
            <pc:docMk/>
            <pc:sldMk cId="2819173995" sldId="256"/>
            <ac:spMk id="5" creationId="{EEFF37BC-77FF-471A-AA3A-51A8B3FFFBD4}"/>
          </ac:spMkLst>
        </pc:spChg>
        <pc:spChg chg="add mod ord">
          <ac:chgData name="Manuel Steinberg" userId="dfe596b3c4836caa" providerId="LiveId" clId="{EDC56E41-459E-4655-8EAB-C7C6F25082BB}" dt="2021-08-17T15:20:00.919" v="393" actId="167"/>
          <ac:spMkLst>
            <pc:docMk/>
            <pc:sldMk cId="2819173995" sldId="256"/>
            <ac:spMk id="6" creationId="{E8CA5F6C-DD2B-4664-BDD6-989D4AEABFAB}"/>
          </ac:spMkLst>
        </pc:spChg>
        <pc:spChg chg="add mod ord">
          <ac:chgData name="Manuel Steinberg" userId="dfe596b3c4836caa" providerId="LiveId" clId="{EDC56E41-459E-4655-8EAB-C7C6F25082BB}" dt="2021-08-17T15:19:35.307" v="386" actId="167"/>
          <ac:spMkLst>
            <pc:docMk/>
            <pc:sldMk cId="2819173995" sldId="256"/>
            <ac:spMk id="7" creationId="{613C4650-CFE8-4F70-9AE8-51A53CCA58B4}"/>
          </ac:spMkLst>
        </pc:spChg>
        <pc:spChg chg="add mod ord">
          <ac:chgData name="Manuel Steinberg" userId="dfe596b3c4836caa" providerId="LiveId" clId="{EDC56E41-459E-4655-8EAB-C7C6F25082BB}" dt="2021-08-17T15:20:05.256" v="394" actId="167"/>
          <ac:spMkLst>
            <pc:docMk/>
            <pc:sldMk cId="2819173995" sldId="256"/>
            <ac:spMk id="8" creationId="{656D76FC-F08E-4BA3-9077-063611505A07}"/>
          </ac:spMkLst>
        </pc:spChg>
        <pc:spChg chg="add mod ord">
          <ac:chgData name="Manuel Steinberg" userId="dfe596b3c4836caa" providerId="LiveId" clId="{EDC56E41-459E-4655-8EAB-C7C6F25082BB}" dt="2021-08-17T15:19:55.578" v="391" actId="167"/>
          <ac:spMkLst>
            <pc:docMk/>
            <pc:sldMk cId="2819173995" sldId="256"/>
            <ac:spMk id="9" creationId="{52DBA7B8-2F90-4F01-BEE0-0642EC25C37E}"/>
          </ac:spMkLst>
        </pc:spChg>
        <pc:spChg chg="add mod ord">
          <ac:chgData name="Manuel Steinberg" userId="dfe596b3c4836caa" providerId="LiveId" clId="{EDC56E41-459E-4655-8EAB-C7C6F25082BB}" dt="2021-08-17T15:19:58.416" v="392" actId="167"/>
          <ac:spMkLst>
            <pc:docMk/>
            <pc:sldMk cId="2819173995" sldId="256"/>
            <ac:spMk id="10" creationId="{60D7805E-B546-48DC-BE61-D6A31F851A24}"/>
          </ac:spMkLst>
        </pc:spChg>
        <pc:spChg chg="add mod ord">
          <ac:chgData name="Manuel Steinberg" userId="dfe596b3c4836caa" providerId="LiveId" clId="{EDC56E41-459E-4655-8EAB-C7C6F25082BB}" dt="2021-08-17T15:19:45.835" v="388" actId="167"/>
          <ac:spMkLst>
            <pc:docMk/>
            <pc:sldMk cId="2819173995" sldId="256"/>
            <ac:spMk id="11" creationId="{0F6EEB03-8174-4C44-8374-A4365D387381}"/>
          </ac:spMkLst>
        </pc:spChg>
        <pc:spChg chg="add mod ord">
          <ac:chgData name="Manuel Steinberg" userId="dfe596b3c4836caa" providerId="LiveId" clId="{EDC56E41-459E-4655-8EAB-C7C6F25082BB}" dt="2021-08-17T15:19:48.854" v="389" actId="167"/>
          <ac:spMkLst>
            <pc:docMk/>
            <pc:sldMk cId="2819173995" sldId="256"/>
            <ac:spMk id="12" creationId="{EE540658-A9F1-45C0-8A0C-0F28DBCE5E5A}"/>
          </ac:spMkLst>
        </pc:spChg>
        <pc:spChg chg="add mod ord">
          <ac:chgData name="Manuel Steinberg" userId="dfe596b3c4836caa" providerId="LiveId" clId="{EDC56E41-459E-4655-8EAB-C7C6F25082BB}" dt="2021-08-17T15:19:51.779" v="390" actId="167"/>
          <ac:spMkLst>
            <pc:docMk/>
            <pc:sldMk cId="2819173995" sldId="256"/>
            <ac:spMk id="13" creationId="{CF6FAC2E-646F-43B8-911A-D8E1564E4628}"/>
          </ac:spMkLst>
        </pc:spChg>
        <pc:spChg chg="add mod ord">
          <ac:chgData name="Manuel Steinberg" userId="dfe596b3c4836caa" providerId="LiveId" clId="{EDC56E41-459E-4655-8EAB-C7C6F25082BB}" dt="2021-08-17T15:19:42.718" v="387" actId="167"/>
          <ac:spMkLst>
            <pc:docMk/>
            <pc:sldMk cId="2819173995" sldId="256"/>
            <ac:spMk id="14" creationId="{63E2593E-2F7F-4FA6-A917-28EEF3E89318}"/>
          </ac:spMkLst>
        </pc:spChg>
        <pc:graphicFrameChg chg="mod modGraphic">
          <ac:chgData name="Manuel Steinberg" userId="dfe596b3c4836caa" providerId="LiveId" clId="{EDC56E41-459E-4655-8EAB-C7C6F25082BB}" dt="2021-08-17T15:19:21.657" v="385" actId="6549"/>
          <ac:graphicFrameMkLst>
            <pc:docMk/>
            <pc:sldMk cId="2819173995" sldId="256"/>
            <ac:graphicFrameMk id="4" creationId="{8D1964E7-8AED-405F-AA4D-55368F5C2C1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4A85A-F662-4C84-8AE0-7B114D49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52754-20DE-4321-89A8-FBE10B173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0440D-AC6F-49BD-9473-CC8220A0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28419-19C7-47BA-A0FE-E8400E8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EB2BE-EA3A-4A25-B3D3-142304FD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45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B04F2-9387-48EB-A7FA-38897604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F9EDF0-501B-4D2D-ABCF-F9CA0D97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F3358-3421-4EA4-9F56-BFEFFA5C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7E87F-0B3E-49D8-B672-74BA1165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93478-BCED-4242-A163-6FF07F78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42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B51911-D2AB-41C1-9B8D-980205704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530516-B671-42F9-96AB-61F7C9E3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CEE5D-B87E-447E-830B-5C7508D6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20E0A-DFFA-4808-9E04-E898EE58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FE632B-2F28-4E11-8266-349C24D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4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51D6C-7E5B-4FDE-A40E-3F8D2055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D93C6-E2EF-426B-9EB6-3C539E11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6A677D-B33F-41CB-8C1A-AE2CD1D2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7DCDF-AE35-4299-AB67-3AE70545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4634E-BF77-43E5-9BBA-060877F1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DEE2-4225-486A-8582-5F4CECBB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FBB92-F0CA-46FA-A8F9-0E31F867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9991F-69D4-448D-8BAB-3AB79C25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29934-9F11-43AA-89A1-EB42770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03CF5-EB93-49BE-9F16-E6B122D0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0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C5D52-0878-4774-9169-377C37E4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3F9A1-3282-4D58-939E-D84600245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68FEEA-57FE-44D5-9FA7-8F095835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B91C5D-EB2C-4E4C-B2A8-E4487FC7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720FB-9BBF-4B66-BAD5-76C5B14A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4032A5-0458-4C19-9A91-E342E26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560F-8846-43BE-8830-5E498761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F402C2-3043-42EA-B29E-341401B0F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4F88FE-65DC-435E-8D6A-642BDE960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69236-79CE-4A42-ACD1-378CE89A3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BE22DE-C0B8-4141-B6F3-CFFEBA657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C5B4CE-EAE8-4858-B801-2FB88B5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67658A-1DB7-4EB9-8B12-A28425C8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868A9-6BEB-4A4A-A95F-CEA2BD0F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A1B7D-1C28-472A-8F82-76CAB961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375275-D982-4929-95A3-EFD08C7E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FC1B-8844-4F17-9AA5-F492DE59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B15CAC-F03F-4651-A434-E9615531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0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F259C6-1C02-49FD-B113-250ED52D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84C413-F168-429F-82A3-F5B94736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433A40-B7E9-44DA-ADE1-63DA4334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2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12087-207C-41FE-8595-B0F6EE9D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38730-6D43-4F36-9B5F-7683EB71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6095A9-26DF-430B-9B2B-0609F83B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4B2208-F2BD-456E-B79F-627AE2E6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6D78A-8A16-4DBE-A9D0-58166E5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F23210-7176-46C9-85AE-D224E421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7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64775-15AE-4B5C-B0A7-595BEE0F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DAE056-A286-4907-BB56-C4F3E7D9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90848B-4E1D-483E-9D9C-2BE3843D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FF30C8-0AD7-40F4-87F5-8724FFB2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FB3EF-D7FF-4B21-8DA1-CF4EB7B8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78F5B-71C2-4346-BF20-028841A8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08AFA7-932D-4AA5-8DE5-D84E1D69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F292A-E366-49C8-A67A-F3893C8E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4C4ED-65AC-4DA8-A3D2-4AA14B7DD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5C8A-E38B-43C4-94BD-D7B3EF1561C0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B1952-7F10-422C-805E-784A2AC89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18339-6BE4-4F59-B35C-E1368214C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026B-14D8-4557-82D4-8C4B01ADF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69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56D76FC-F08E-4BA3-9077-063611505A07}"/>
              </a:ext>
            </a:extLst>
          </p:cNvPr>
          <p:cNvSpPr/>
          <p:nvPr/>
        </p:nvSpPr>
        <p:spPr>
          <a:xfrm>
            <a:off x="6096001" y="4581524"/>
            <a:ext cx="6095998" cy="226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CA5F6C-DD2B-4664-BDD6-989D4AEABFAB}"/>
              </a:ext>
            </a:extLst>
          </p:cNvPr>
          <p:cNvSpPr/>
          <p:nvPr/>
        </p:nvSpPr>
        <p:spPr>
          <a:xfrm>
            <a:off x="9744075" y="0"/>
            <a:ext cx="2447925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D7805E-B546-48DC-BE61-D6A31F851A24}"/>
              </a:ext>
            </a:extLst>
          </p:cNvPr>
          <p:cNvSpPr/>
          <p:nvPr/>
        </p:nvSpPr>
        <p:spPr>
          <a:xfrm>
            <a:off x="7296149" y="0"/>
            <a:ext cx="2447922" cy="227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DBA7B8-2F90-4F01-BEE0-0642EC25C37E}"/>
              </a:ext>
            </a:extLst>
          </p:cNvPr>
          <p:cNvSpPr/>
          <p:nvPr/>
        </p:nvSpPr>
        <p:spPr>
          <a:xfrm>
            <a:off x="7296149" y="2286000"/>
            <a:ext cx="2447922" cy="227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F6FAC2E-646F-43B8-911A-D8E1564E4628}"/>
              </a:ext>
            </a:extLst>
          </p:cNvPr>
          <p:cNvSpPr/>
          <p:nvPr/>
        </p:nvSpPr>
        <p:spPr>
          <a:xfrm>
            <a:off x="1" y="4572000"/>
            <a:ext cx="60959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540658-A9F1-45C0-8A0C-0F28DBCE5E5A}"/>
              </a:ext>
            </a:extLst>
          </p:cNvPr>
          <p:cNvSpPr/>
          <p:nvPr/>
        </p:nvSpPr>
        <p:spPr>
          <a:xfrm>
            <a:off x="2447927" y="2286000"/>
            <a:ext cx="2447924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6EEB03-8174-4C44-8374-A4365D387381}"/>
              </a:ext>
            </a:extLst>
          </p:cNvPr>
          <p:cNvSpPr/>
          <p:nvPr/>
        </p:nvSpPr>
        <p:spPr>
          <a:xfrm>
            <a:off x="4895851" y="0"/>
            <a:ext cx="2400297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E2593E-2F7F-4FA6-A917-28EEF3E89318}"/>
              </a:ext>
            </a:extLst>
          </p:cNvPr>
          <p:cNvSpPr/>
          <p:nvPr/>
        </p:nvSpPr>
        <p:spPr>
          <a:xfrm>
            <a:off x="2447928" y="0"/>
            <a:ext cx="2447926" cy="2266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3C4650-CFE8-4F70-9AE8-51A53CCA58B4}"/>
              </a:ext>
            </a:extLst>
          </p:cNvPr>
          <p:cNvSpPr/>
          <p:nvPr/>
        </p:nvSpPr>
        <p:spPr>
          <a:xfrm>
            <a:off x="1" y="0"/>
            <a:ext cx="2447926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D1964E7-8AED-405F-AA4D-55368F5C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6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008733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5768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0224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28184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51681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2446389"/>
                    </a:ext>
                  </a:extLst>
                </a:gridCol>
              </a:tblGrid>
              <a:tr h="2286000">
                <a:tc row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KEY PARTNER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KEY ACTIVITIES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VALUE PROPOSITIONS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CUSTOMER RELATIONSHIPS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CUSTOMER SEGMENTS</a:t>
                      </a:r>
                    </a:p>
                    <a:p>
                      <a:endParaRPr lang="de-DE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77666"/>
                  </a:ext>
                </a:extLst>
              </a:tr>
              <a:tr h="2286000">
                <a:tc v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KEY RESOURCES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CHANNELS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21988"/>
                  </a:ext>
                </a:extLst>
              </a:tr>
              <a:tr h="2286000">
                <a:tc gridSpan="3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COST STRUCTURE</a:t>
                      </a:r>
                    </a:p>
                    <a:p>
                      <a:endParaRPr lang="de-DE" b="1" dirty="0">
                        <a:solidFill>
                          <a:srgbClr val="FFA5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FFA5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REVENUE STREAMS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8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56D76FC-F08E-4BA3-9077-063611505A07}"/>
              </a:ext>
            </a:extLst>
          </p:cNvPr>
          <p:cNvSpPr/>
          <p:nvPr/>
        </p:nvSpPr>
        <p:spPr>
          <a:xfrm>
            <a:off x="6096001" y="4581524"/>
            <a:ext cx="6095998" cy="226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CA5F6C-DD2B-4664-BDD6-989D4AEABFAB}"/>
              </a:ext>
            </a:extLst>
          </p:cNvPr>
          <p:cNvSpPr/>
          <p:nvPr/>
        </p:nvSpPr>
        <p:spPr>
          <a:xfrm>
            <a:off x="9744075" y="0"/>
            <a:ext cx="2447925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D7805E-B546-48DC-BE61-D6A31F851A24}"/>
              </a:ext>
            </a:extLst>
          </p:cNvPr>
          <p:cNvSpPr/>
          <p:nvPr/>
        </p:nvSpPr>
        <p:spPr>
          <a:xfrm>
            <a:off x="7296149" y="0"/>
            <a:ext cx="2447922" cy="227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DBA7B8-2F90-4F01-BEE0-0642EC25C37E}"/>
              </a:ext>
            </a:extLst>
          </p:cNvPr>
          <p:cNvSpPr/>
          <p:nvPr/>
        </p:nvSpPr>
        <p:spPr>
          <a:xfrm>
            <a:off x="7296149" y="2286000"/>
            <a:ext cx="2447922" cy="227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F6FAC2E-646F-43B8-911A-D8E1564E4628}"/>
              </a:ext>
            </a:extLst>
          </p:cNvPr>
          <p:cNvSpPr/>
          <p:nvPr/>
        </p:nvSpPr>
        <p:spPr>
          <a:xfrm>
            <a:off x="1" y="4572000"/>
            <a:ext cx="60959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540658-A9F1-45C0-8A0C-0F28DBCE5E5A}"/>
              </a:ext>
            </a:extLst>
          </p:cNvPr>
          <p:cNvSpPr/>
          <p:nvPr/>
        </p:nvSpPr>
        <p:spPr>
          <a:xfrm>
            <a:off x="2447927" y="2286000"/>
            <a:ext cx="2447924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6EEB03-8174-4C44-8374-A4365D387381}"/>
              </a:ext>
            </a:extLst>
          </p:cNvPr>
          <p:cNvSpPr/>
          <p:nvPr/>
        </p:nvSpPr>
        <p:spPr>
          <a:xfrm>
            <a:off x="4895851" y="0"/>
            <a:ext cx="2400297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E2593E-2F7F-4FA6-A917-28EEF3E89318}"/>
              </a:ext>
            </a:extLst>
          </p:cNvPr>
          <p:cNvSpPr/>
          <p:nvPr/>
        </p:nvSpPr>
        <p:spPr>
          <a:xfrm>
            <a:off x="2447928" y="0"/>
            <a:ext cx="2447926" cy="2266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3C4650-CFE8-4F70-9AE8-51A53CCA58B4}"/>
              </a:ext>
            </a:extLst>
          </p:cNvPr>
          <p:cNvSpPr/>
          <p:nvPr/>
        </p:nvSpPr>
        <p:spPr>
          <a:xfrm>
            <a:off x="1" y="0"/>
            <a:ext cx="2447926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DE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D1964E7-8AED-405F-AA4D-55368F5C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990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008733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5768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0224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28184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51681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2446389"/>
                    </a:ext>
                  </a:extLst>
                </a:gridCol>
              </a:tblGrid>
              <a:tr h="2286000">
                <a:tc row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KEY PARTNER</a:t>
                      </a:r>
                    </a:p>
                    <a:p>
                      <a:endParaRPr lang="de-DE" b="1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KEY ACTIVITIES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VALUE PROPOSITIONS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CUSTOMER RELATIONSHIPS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CUSTOMER SEGMENTS</a:t>
                      </a:r>
                    </a:p>
                    <a:p>
                      <a:endParaRPr lang="de-DE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77666"/>
                  </a:ext>
                </a:extLst>
              </a:tr>
              <a:tr h="2286000">
                <a:tc v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KEY RESOURCES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CHANNELS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21988"/>
                  </a:ext>
                </a:extLst>
              </a:tr>
              <a:tr h="2286000">
                <a:tc gridSpan="3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COST STRUCTURE</a:t>
                      </a:r>
                    </a:p>
                    <a:p>
                      <a:endParaRPr lang="de-DE" b="1" dirty="0">
                        <a:solidFill>
                          <a:srgbClr val="FFA5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FFA5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62626"/>
                          </a:solidFill>
                        </a:rPr>
                        <a:t>REVENUE STREAMS</a:t>
                      </a:r>
                    </a:p>
                    <a:p>
                      <a:endParaRPr lang="de-DE" b="1" dirty="0">
                        <a:solidFill>
                          <a:srgbClr val="26262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>
                        <a:solidFill>
                          <a:srgbClr val="FFA5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8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0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Steinberg</dc:creator>
  <cp:lastModifiedBy>Manuel Steinberg</cp:lastModifiedBy>
  <cp:revision>2</cp:revision>
  <dcterms:created xsi:type="dcterms:W3CDTF">2020-05-21T08:28:29Z</dcterms:created>
  <dcterms:modified xsi:type="dcterms:W3CDTF">2021-09-03T07:46:37Z</dcterms:modified>
</cp:coreProperties>
</file>