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99" r:id="rId4"/>
    <p:sldId id="269" r:id="rId6"/>
    <p:sldId id="270" r:id="rId7"/>
    <p:sldId id="280" r:id="rId8"/>
    <p:sldId id="272" r:id="rId9"/>
    <p:sldId id="273" r:id="rId10"/>
    <p:sldId id="284" r:id="rId11"/>
    <p:sldId id="286" r:id="rId12"/>
    <p:sldId id="300" r:id="rId13"/>
    <p:sldId id="301" r:id="rId14"/>
    <p:sldId id="283" r:id="rId15"/>
    <p:sldId id="285" r:id="rId16"/>
    <p:sldId id="282" r:id="rId17"/>
    <p:sldId id="281" r:id="rId18"/>
    <p:sldId id="288" r:id="rId19"/>
    <p:sldId id="289" r:id="rId20"/>
    <p:sldId id="290" r:id="rId21"/>
    <p:sldId id="291" r:id="rId22"/>
    <p:sldId id="292"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D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09FA5-F7FB-4E51-ACB3-106DA6074FB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组合 6"/>
          <p:cNvGrpSpPr/>
          <p:nvPr/>
        </p:nvGrpSpPr>
        <p:grpSpPr>
          <a:xfrm flipH="1">
            <a:off x="2028560" y="4443106"/>
            <a:ext cx="10163440" cy="2414895"/>
            <a:chOff x="2028560" y="4443106"/>
            <a:chExt cx="10163440" cy="2414895"/>
          </a:xfrm>
        </p:grpSpPr>
        <p:grpSp>
          <p:nvGrpSpPr>
            <p:cNvPr id="8" name="组合 7"/>
            <p:cNvGrpSpPr/>
            <p:nvPr/>
          </p:nvGrpSpPr>
          <p:grpSpPr>
            <a:xfrm>
              <a:off x="4956671" y="4443106"/>
              <a:ext cx="4884016" cy="2414895"/>
              <a:chOff x="4956670" y="4443106"/>
              <a:chExt cx="4884016" cy="2414894"/>
            </a:xfrm>
          </p:grpSpPr>
          <p:sp>
            <p:nvSpPr>
              <p:cNvPr id="21" name="等腰三角形 20"/>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2"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3492615" y="5410200"/>
              <a:ext cx="2928111" cy="1447800"/>
              <a:chOff x="4956670" y="4443106"/>
              <a:chExt cx="4884016" cy="2414894"/>
            </a:xfrm>
          </p:grpSpPr>
          <p:sp>
            <p:nvSpPr>
              <p:cNvPr id="19" name="等腰三角形 18"/>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0" name="组合 9"/>
            <p:cNvGrpSpPr/>
            <p:nvPr/>
          </p:nvGrpSpPr>
          <p:grpSpPr>
            <a:xfrm>
              <a:off x="7721715" y="5048250"/>
              <a:ext cx="3660139" cy="1809751"/>
              <a:chOff x="4956670" y="4443106"/>
              <a:chExt cx="4884016" cy="2414894"/>
            </a:xfrm>
          </p:grpSpPr>
          <p:sp>
            <p:nvSpPr>
              <p:cNvPr id="17" name="等腰三角形 16"/>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1" name="组合 10"/>
            <p:cNvGrpSpPr/>
            <p:nvPr/>
          </p:nvGrpSpPr>
          <p:grpSpPr>
            <a:xfrm>
              <a:off x="2028560" y="6342962"/>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2" name="组合 11"/>
            <p:cNvGrpSpPr/>
            <p:nvPr/>
          </p:nvGrpSpPr>
          <p:grpSpPr>
            <a:xfrm>
              <a:off x="11150357" y="6342962"/>
              <a:ext cx="1041643" cy="515039"/>
              <a:chOff x="4956670" y="4443106"/>
              <a:chExt cx="4884016" cy="2414894"/>
            </a:xfrm>
          </p:grpSpPr>
          <p:sp>
            <p:nvSpPr>
              <p:cNvPr id="13" name="等腰三角形 12"/>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ctrTitle" hasCustomPrompt="1"/>
          </p:nvPr>
        </p:nvSpPr>
        <p:spPr>
          <a:xfrm>
            <a:off x="1521566" y="1700984"/>
            <a:ext cx="8894914" cy="923330"/>
          </a:xfrm>
        </p:spPr>
        <p:txBody>
          <a:bodyPr anchor="b">
            <a:normAutofit/>
          </a:bodyPr>
          <a:lstStyle>
            <a:lvl1pPr algn="l">
              <a:defRPr sz="6000" b="1">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1566" y="2687367"/>
            <a:ext cx="8894914" cy="480131"/>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6" name="箭头: V 形 5"/>
          <p:cNvSpPr/>
          <p:nvPr/>
        </p:nvSpPr>
        <p:spPr>
          <a:xfrm>
            <a:off x="368604" y="534056"/>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0" y="2425144"/>
            <a:ext cx="4304715"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p>
        </p:txBody>
      </p:sp>
      <p:sp>
        <p:nvSpPr>
          <p:cNvPr id="8" name="矩形 7"/>
          <p:cNvSpPr/>
          <p:nvPr/>
        </p:nvSpPr>
        <p:spPr>
          <a:xfrm>
            <a:off x="0" y="4097817"/>
            <a:ext cx="12193219" cy="2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p>
        </p:txBody>
      </p:sp>
      <p:sp>
        <p:nvSpPr>
          <p:cNvPr id="9" name="矩形 8"/>
          <p:cNvSpPr/>
          <p:nvPr/>
        </p:nvSpPr>
        <p:spPr>
          <a:xfrm>
            <a:off x="4403189" y="2425144"/>
            <a:ext cx="407963"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2" name="标题 1"/>
          <p:cNvSpPr>
            <a:spLocks noGrp="1"/>
          </p:cNvSpPr>
          <p:nvPr>
            <p:ph type="title" hasCustomPrompt="1"/>
          </p:nvPr>
        </p:nvSpPr>
        <p:spPr>
          <a:xfrm>
            <a:off x="4927251" y="2564904"/>
            <a:ext cx="6426549" cy="757130"/>
          </a:xfrm>
        </p:spPr>
        <p:txBody>
          <a:bodyPr wrap="square" anchor="b">
            <a:normAutofit/>
          </a:bodyPr>
          <a:lstStyle>
            <a:lvl1pPr>
              <a:defRPr sz="4800" b="1">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4927251" y="3372357"/>
            <a:ext cx="6426549" cy="424732"/>
          </a:xfrm>
        </p:spPr>
        <p:txBody>
          <a:bodyPr wrap="square">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10" name="箭头: V 形 9"/>
          <p:cNvSpPr/>
          <p:nvPr/>
        </p:nvSpPr>
        <p:spPr>
          <a:xfrm>
            <a:off x="263352" y="677986"/>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a:xfrm>
            <a:off x="839788" y="303237"/>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grpSp>
        <p:nvGrpSpPr>
          <p:cNvPr id="6" name="组合 5"/>
          <p:cNvGrpSpPr/>
          <p:nvPr/>
        </p:nvGrpSpPr>
        <p:grpSpPr>
          <a:xfrm flipH="1">
            <a:off x="2028560" y="4443106"/>
            <a:ext cx="10163440" cy="2414895"/>
            <a:chOff x="2028560" y="4443106"/>
            <a:chExt cx="10163440" cy="2414895"/>
          </a:xfrm>
        </p:grpSpPr>
        <p:grpSp>
          <p:nvGrpSpPr>
            <p:cNvPr id="7" name="组合 6"/>
            <p:cNvGrpSpPr/>
            <p:nvPr/>
          </p:nvGrpSpPr>
          <p:grpSpPr>
            <a:xfrm>
              <a:off x="4956671" y="4443106"/>
              <a:ext cx="4884016" cy="2414895"/>
              <a:chOff x="4956670" y="4443106"/>
              <a:chExt cx="4884016" cy="2414894"/>
            </a:xfrm>
          </p:grpSpPr>
          <p:sp>
            <p:nvSpPr>
              <p:cNvPr id="20" name="等腰三角形 19"/>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8" name="组合 7"/>
            <p:cNvGrpSpPr/>
            <p:nvPr/>
          </p:nvGrpSpPr>
          <p:grpSpPr>
            <a:xfrm>
              <a:off x="3492615" y="5410200"/>
              <a:ext cx="2928111" cy="1447800"/>
              <a:chOff x="4956670" y="4443106"/>
              <a:chExt cx="4884016" cy="2414894"/>
            </a:xfrm>
          </p:grpSpPr>
          <p:sp>
            <p:nvSpPr>
              <p:cNvPr id="18" name="等腰三角形 17"/>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7721715" y="5048250"/>
              <a:ext cx="3660139" cy="1809751"/>
              <a:chOff x="4956670" y="4443106"/>
              <a:chExt cx="4884016" cy="2414894"/>
            </a:xfrm>
          </p:grpSpPr>
          <p:sp>
            <p:nvSpPr>
              <p:cNvPr id="16" name="等腰三角形 15"/>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0" name="组合 9"/>
            <p:cNvGrpSpPr/>
            <p:nvPr/>
          </p:nvGrpSpPr>
          <p:grpSpPr>
            <a:xfrm>
              <a:off x="2028560" y="6342962"/>
              <a:ext cx="1041643" cy="515039"/>
              <a:chOff x="4956670" y="4443106"/>
              <a:chExt cx="4884016" cy="2414894"/>
            </a:xfrm>
          </p:grpSpPr>
          <p:sp>
            <p:nvSpPr>
              <p:cNvPr id="14" name="等腰三角形 13"/>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1" name="组合 10"/>
            <p:cNvGrpSpPr/>
            <p:nvPr/>
          </p:nvGrpSpPr>
          <p:grpSpPr>
            <a:xfrm>
              <a:off x="11150357" y="6342962"/>
              <a:ext cx="1041643" cy="515039"/>
              <a:chOff x="4956670" y="4443106"/>
              <a:chExt cx="4884016" cy="2414894"/>
            </a:xfrm>
          </p:grpSpPr>
          <p:sp>
            <p:nvSpPr>
              <p:cNvPr id="12" name="等腰三角形 11"/>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hasCustomPrompt="1"/>
          </p:nvPr>
        </p:nvSpPr>
        <p:spPr>
          <a:xfrm>
            <a:off x="1343472" y="1710778"/>
            <a:ext cx="8066112" cy="923330"/>
          </a:xfrm>
        </p:spPr>
        <p:txBody>
          <a:bodyPr anchor="b" anchorCtr="0">
            <a:normAutofit/>
          </a:bodyPr>
          <a:lstStyle>
            <a:lvl1pPr>
              <a:defRPr sz="6000" b="1">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fld>
            <a:endParaRPr lang="zh-CN" altLang="en-US"/>
          </a:p>
        </p:txBody>
      </p:sp>
      <p:sp>
        <p:nvSpPr>
          <p:cNvPr id="23" name="内容占位符 22"/>
          <p:cNvSpPr>
            <a:spLocks noGrp="1"/>
          </p:cNvSpPr>
          <p:nvPr>
            <p:ph sz="quarter" idx="13"/>
          </p:nvPr>
        </p:nvSpPr>
        <p:spPr>
          <a:xfrm>
            <a:off x="1343472" y="2716236"/>
            <a:ext cx="8066158" cy="535531"/>
          </a:xfrm>
        </p:spPr>
        <p:txBody>
          <a:bodyPr>
            <a:normAutofit/>
          </a:bodyPr>
          <a:lstStyle>
            <a:lvl1pPr marL="0" indent="0">
              <a:buNone/>
              <a:defRPr sz="3200"/>
            </a:lvl1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箭头: V 形 7"/>
          <p:cNvSpPr/>
          <p:nvPr/>
        </p:nvSpPr>
        <p:spPr>
          <a:xfrm>
            <a:off x="351477" y="548680"/>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a:xfrm>
            <a:off x="839787" y="476672"/>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76872"/>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16480" y="365125"/>
            <a:ext cx="937320"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9506272"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箭头: V 形 7"/>
          <p:cNvSpPr/>
          <p:nvPr/>
        </p:nvSpPr>
        <p:spPr>
          <a:xfrm>
            <a:off x="263352" y="739874"/>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defRPr sz="1200">
                <a:solidFill>
                  <a:schemeClr val="bg1">
                    <a:lumMod val="50000"/>
                  </a:schemeClr>
                </a:solidFill>
              </a:defRPr>
            </a:lvl1pPr>
          </a:lstStyle>
          <a:p>
            <a:fld id="{0488CED8-A2E1-4FD5-B2F5-D691BB24C9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defRPr sz="1200">
                <a:solidFill>
                  <a:schemeClr val="bg1">
                    <a:lumMod val="50000"/>
                  </a:schemeClr>
                </a:solidFill>
              </a:defRPr>
            </a:lvl1pPr>
          </a:lstStyle>
          <a:p>
            <a:fld id="{1A5F2F5A-3577-40D0-9738-AC762F5E245E}"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11.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6" Type="http://schemas.openxmlformats.org/officeDocument/2006/relationships/notesSlide" Target="../notesSlides/notesSlide10.xml"/><Relationship Id="rId15" Type="http://schemas.openxmlformats.org/officeDocument/2006/relationships/slideLayout" Target="../slideLayouts/slideLayout7.xml"/><Relationship Id="rId14" Type="http://schemas.openxmlformats.org/officeDocument/2006/relationships/tags" Target="../tags/tag96.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tags" Target="../tags/tag8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3.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4" Type="http://schemas.openxmlformats.org/officeDocument/2006/relationships/notesSlide" Target="../notesSlides/notesSlide12.xml"/><Relationship Id="rId13" Type="http://schemas.openxmlformats.org/officeDocument/2006/relationships/slideLayout" Target="../slideLayouts/slideLayout7.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tags" Target="../tags/tag10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tags" Target="../tags/tag11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tags" Target="../tags/tag11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tags" Target="../tags/tag119.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tags" Target="../tags/tag12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tags" Target="../tags/tag123.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notesSlide" Target="../notesSlides/notesSlide1.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tags" Target="../tags/tag125.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6.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9" Type="http://schemas.openxmlformats.org/officeDocument/2006/relationships/notesSlide" Target="../notesSlides/notesSlide5.xml"/><Relationship Id="rId18" Type="http://schemas.openxmlformats.org/officeDocument/2006/relationships/slideLayout" Target="../slideLayouts/slideLayout7.xml"/><Relationship Id="rId17" Type="http://schemas.openxmlformats.org/officeDocument/2006/relationships/tags" Target="../tags/tag40.xml"/><Relationship Id="rId16" Type="http://schemas.openxmlformats.org/officeDocument/2006/relationships/tags" Target="../tags/tag3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4" Type="http://schemas.openxmlformats.org/officeDocument/2006/relationships/notesSlide" Target="../notesSlides/notesSlide6.xml"/><Relationship Id="rId23" Type="http://schemas.openxmlformats.org/officeDocument/2006/relationships/slideLayout" Target="../slideLayouts/slideLayout7.xml"/><Relationship Id="rId22" Type="http://schemas.openxmlformats.org/officeDocument/2006/relationships/tags" Target="../tags/tag62.xml"/><Relationship Id="rId21" Type="http://schemas.openxmlformats.org/officeDocument/2006/relationships/tags" Target="../tags/tag61.xml"/><Relationship Id="rId20" Type="http://schemas.openxmlformats.org/officeDocument/2006/relationships/tags" Target="../tags/tag60.xml"/><Relationship Id="rId2" Type="http://schemas.openxmlformats.org/officeDocument/2006/relationships/tags" Target="../tags/tag42.xml"/><Relationship Id="rId19" Type="http://schemas.openxmlformats.org/officeDocument/2006/relationships/tags" Target="../tags/tag59.xml"/><Relationship Id="rId18" Type="http://schemas.openxmlformats.org/officeDocument/2006/relationships/tags" Target="../tags/tag58.xml"/><Relationship Id="rId17" Type="http://schemas.openxmlformats.org/officeDocument/2006/relationships/tags" Target="../tags/tag57.xml"/><Relationship Id="rId16" Type="http://schemas.openxmlformats.org/officeDocument/2006/relationships/tags" Target="../tags/tag56.xml"/><Relationship Id="rId15" Type="http://schemas.openxmlformats.org/officeDocument/2006/relationships/tags" Target="../tags/tag55.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9.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6" Type="http://schemas.openxmlformats.org/officeDocument/2006/relationships/notesSlide" Target="../notesSlides/notesSlide8.xml"/><Relationship Id="rId15" Type="http://schemas.openxmlformats.org/officeDocument/2006/relationships/slideLayout" Target="../slideLayouts/slideLayout7.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等腰三角形 26"/>
          <p:cNvSpPr/>
          <p:nvPr>
            <p:custDataLst>
              <p:tags r:id="rId1"/>
            </p:custDataLst>
          </p:nvPr>
        </p:nvSpPr>
        <p:spPr>
          <a:xfrm rot="5400000">
            <a:off x="354599" y="4137720"/>
            <a:ext cx="708360" cy="802557"/>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 name="connsiteX0-17" fmla="*/ 369815 w 1135134"/>
              <a:gd name="connsiteY0-18" fmla="*/ 675524 h 675524"/>
              <a:gd name="connsiteX1-19" fmla="*/ 0 w 1135134"/>
              <a:gd name="connsiteY1-20" fmla="*/ 0 h 675524"/>
              <a:gd name="connsiteX2-21" fmla="*/ 1135134 w 1135134"/>
              <a:gd name="connsiteY2-22" fmla="*/ 391312 h 675524"/>
              <a:gd name="connsiteX3-23" fmla="*/ 369815 w 1135134"/>
              <a:gd name="connsiteY3-24" fmla="*/ 675524 h 675524"/>
              <a:gd name="connsiteX0-25" fmla="*/ 369815 w 1199659"/>
              <a:gd name="connsiteY0-26" fmla="*/ 675524 h 1359189"/>
              <a:gd name="connsiteX1-27" fmla="*/ 0 w 1199659"/>
              <a:gd name="connsiteY1-28" fmla="*/ 0 h 1359189"/>
              <a:gd name="connsiteX2-29" fmla="*/ 1199659 w 1199659"/>
              <a:gd name="connsiteY2-30" fmla="*/ 1359189 h 1359189"/>
              <a:gd name="connsiteX3-31" fmla="*/ 369815 w 1199659"/>
              <a:gd name="connsiteY3-32" fmla="*/ 675524 h 1359189"/>
            </a:gdLst>
            <a:ahLst/>
            <a:cxnLst>
              <a:cxn ang="0">
                <a:pos x="connsiteX0-1" y="connsiteY0-2"/>
              </a:cxn>
              <a:cxn ang="0">
                <a:pos x="connsiteX1-3" y="connsiteY1-4"/>
              </a:cxn>
              <a:cxn ang="0">
                <a:pos x="connsiteX2-5" y="connsiteY2-6"/>
              </a:cxn>
              <a:cxn ang="0">
                <a:pos x="connsiteX3-7" y="connsiteY3-8"/>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a:endParaRPr lang="zh-CN" altLang="en-US" sz="3200"/>
          </a:p>
        </p:txBody>
      </p:sp>
      <p:sp>
        <p:nvSpPr>
          <p:cNvPr id="4" name="标题 3"/>
          <p:cNvSpPr>
            <a:spLocks noGrp="1"/>
          </p:cNvSpPr>
          <p:nvPr>
            <p:ph type="ctrTitle"/>
            <p:custDataLst>
              <p:tags r:id="rId2"/>
            </p:custDataLst>
          </p:nvPr>
        </p:nvSpPr>
        <p:spPr/>
        <p:txBody>
          <a:bodyPr>
            <a:normAutofit fontScale="90000"/>
          </a:bodyPr>
          <a:p>
            <a:pPr algn="ctr"/>
            <a:r>
              <a:rPr lang="zh-CN" altLang="en-US" smtClean="0"/>
              <a:t>基于模糊递归神经网络的机器人系统诊断及预测</a:t>
            </a:r>
            <a:endParaRPr lang="zh-CN" altLang="en-US" smtClean="0"/>
          </a:p>
        </p:txBody>
      </p:sp>
      <p:sp>
        <p:nvSpPr>
          <p:cNvPr id="5" name="副标题 4"/>
          <p:cNvSpPr>
            <a:spLocks noGrp="1"/>
          </p:cNvSpPr>
          <p:nvPr>
            <p:ph type="subTitle" idx="1"/>
            <p:custDataLst>
              <p:tags r:id="rId3"/>
            </p:custDataLst>
          </p:nvPr>
        </p:nvSpPr>
        <p:spPr>
          <a:xfrm>
            <a:off x="1521460" y="3082290"/>
            <a:ext cx="8895080" cy="1391285"/>
          </a:xfrm>
        </p:spPr>
        <p:txBody>
          <a:bodyPr>
            <a:normAutofit fontScale="90000"/>
          </a:bodyPr>
          <a:p>
            <a:pPr algn="ctr"/>
            <a:r>
              <a:rPr lang="zh-CN" altLang="en-US" smtClean="0"/>
              <a:t>报告人：方梦琳</a:t>
            </a:r>
            <a:endParaRPr lang="zh-CN" altLang="en-US" smtClean="0"/>
          </a:p>
          <a:p>
            <a:pPr algn="ctr"/>
            <a:r>
              <a:rPr lang="en-US" altLang="zh-CN" smtClean="0"/>
              <a:t>        </a:t>
            </a:r>
            <a:r>
              <a:rPr lang="zh-CN" altLang="en-US" smtClean="0"/>
              <a:t>导    师：丁佐华 教授</a:t>
            </a:r>
            <a:endParaRPr lang="zh-CN" altLang="en-US" smtClean="0"/>
          </a:p>
          <a:p>
            <a:pPr algn="ctr"/>
            <a:r>
              <a:rPr lang="zh-CN" altLang="en-US" smtClean="0"/>
              <a:t>       专    业：计算机技术</a:t>
            </a:r>
            <a:r>
              <a:rPr lang="en-US" altLang="zh-CN" smtClean="0"/>
              <a:t>  </a:t>
            </a:r>
            <a:endParaRPr lang="en-US" altLang="zh-CN" smtClean="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4927251" y="2564904"/>
            <a:ext cx="6426549" cy="757130"/>
          </a:xfrm>
          <a:prstGeom prst="rect">
            <a:avLst/>
          </a:prstGeom>
        </p:spPr>
        <p:txBody>
          <a:bodyPr vert="horz" wrap="square" lIns="90000" tIns="46800" rIns="90000" bIns="46800" rtlCol="0" anchor="b">
            <a:normAutofit fontScale="90000"/>
          </a:bodyPr>
          <a:lstStyle>
            <a:lvl1pPr defTabSz="914400">
              <a:lnSpc>
                <a:spcPct val="90000"/>
              </a:lnSpc>
              <a:spcBef>
                <a:spcPct val="0"/>
              </a:spcBef>
              <a:buNone/>
              <a:defRPr sz="4800" b="1">
                <a:solidFill>
                  <a:schemeClr val="tx2"/>
                </a:solidFill>
                <a:latin typeface="+mj-lt"/>
                <a:ea typeface="+mj-ea"/>
                <a:cs typeface="+mj-cs"/>
              </a:defRPr>
            </a:lvl1pPr>
          </a:lstStyle>
          <a:p>
            <a:r>
              <a:rPr lang="zh-CN" altLang="en-US" smtClean="0"/>
              <a:t>研究方案及可行性分析</a:t>
            </a:r>
            <a:endParaRPr lang="zh-CN" altLang="en-US" smtClean="0"/>
          </a:p>
        </p:txBody>
      </p:sp>
      <p:sp>
        <p:nvSpPr>
          <p:cNvPr id="18" name="文本框 17"/>
          <p:cNvSpPr txBox="1"/>
          <p:nvPr>
            <p:custDataLst>
              <p:tags r:id="rId2"/>
            </p:custDataLst>
          </p:nvPr>
        </p:nvSpPr>
        <p:spPr>
          <a:xfrm>
            <a:off x="263352" y="263691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mtClean="0"/>
              <a:t>PART 04</a:t>
            </a:r>
            <a:endParaRPr lang="en-US" altLang="zh-CN" smtClean="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custDataLst>
              <p:tags r:id="rId1"/>
            </p:custDataLst>
          </p:nvPr>
        </p:nvSpPr>
        <p:spPr>
          <a:xfrm>
            <a:off x="1041824" y="746510"/>
            <a:ext cx="8079276" cy="1269005"/>
          </a:xfrm>
          <a:prstGeom prst="rect">
            <a:avLst/>
          </a:prstGeom>
          <a:noFill/>
        </p:spPr>
        <p:txBody>
          <a:bodyPr wrap="square" rtlCol="0" anchor="ctr">
            <a:normAutofit/>
          </a:bodyPr>
          <a:lstStyle/>
          <a:p>
            <a:pPr>
              <a:lnSpc>
                <a:spcPct val="150000"/>
              </a:lnSpc>
            </a:pPr>
            <a:r>
              <a:rPr lang="zh-CN" altLang="en-US" sz="4000" smtClean="0">
                <a:sym typeface="+mn-ea"/>
              </a:rPr>
              <a:t>研究方案及可行性分析</a:t>
            </a:r>
            <a:endParaRPr lang="zh-CN" altLang="en-US" sz="4000" dirty="0"/>
          </a:p>
        </p:txBody>
      </p:sp>
      <p:grpSp>
        <p:nvGrpSpPr>
          <p:cNvPr id="12293" name="组合 2"/>
          <p:cNvGrpSpPr/>
          <p:nvPr/>
        </p:nvGrpSpPr>
        <p:grpSpPr>
          <a:xfrm>
            <a:off x="1686560" y="2044065"/>
            <a:ext cx="7129145" cy="1405255"/>
            <a:chOff x="2036395" y="1680747"/>
            <a:chExt cx="5183011" cy="1436938"/>
          </a:xfrm>
        </p:grpSpPr>
        <p:cxnSp>
          <p:nvCxnSpPr>
            <p:cNvPr id="3" name="直接连接符 2"/>
            <p:cNvCxnSpPr/>
            <p:nvPr>
              <p:custDataLst>
                <p:tags r:id="rId2"/>
              </p:custDataLst>
            </p:nvPr>
          </p:nvCxnSpPr>
          <p:spPr>
            <a:xfrm>
              <a:off x="3735977" y="2229388"/>
              <a:ext cx="3291840" cy="0"/>
            </a:xfrm>
            <a:prstGeom prst="line">
              <a:avLst/>
            </a:prstGeom>
            <a:ln>
              <a:solidFill>
                <a:srgbClr val="FFFFFF">
                  <a:lumMod val="65000"/>
                </a:srgbClr>
              </a:solidFill>
              <a:prstDash val="sysDash"/>
            </a:ln>
          </p:spPr>
          <p:style>
            <a:lnRef idx="1">
              <a:srgbClr val="47B6E7"/>
            </a:lnRef>
            <a:fillRef idx="0">
              <a:srgbClr val="47B6E7"/>
            </a:fillRef>
            <a:effectRef idx="0">
              <a:srgbClr val="47B6E7"/>
            </a:effectRef>
            <a:fontRef idx="minor">
              <a:srgbClr val="5F5F5F"/>
            </a:fontRef>
          </p:style>
        </p:cxnSp>
        <p:sp>
          <p:nvSpPr>
            <p:cNvPr id="5" name="矩形 4"/>
            <p:cNvSpPr/>
            <p:nvPr>
              <p:custDataLst>
                <p:tags r:id="rId3"/>
              </p:custDataLst>
            </p:nvPr>
          </p:nvSpPr>
          <p:spPr>
            <a:xfrm>
              <a:off x="2473234" y="2168429"/>
              <a:ext cx="1262743" cy="69668"/>
            </a:xfrm>
            <a:prstGeom prst="rect">
              <a:avLst/>
            </a:prstGeom>
            <a:ln>
              <a:noFill/>
            </a:ln>
          </p:spPr>
          <p:style>
            <a:lnRef idx="2">
              <a:srgbClr val="47B6E7">
                <a:shade val="50000"/>
              </a:srgbClr>
            </a:lnRef>
            <a:fillRef idx="1">
              <a:srgbClr val="47B6E7"/>
            </a:fillRef>
            <a:effectRef idx="0">
              <a:srgbClr val="47B6E7"/>
            </a:effectRef>
            <a:fontRef idx="minor">
              <a:srgbClr val="FFFFFF"/>
            </a:fontRef>
          </p:style>
          <p:txBody>
            <a:bodyPr rtlCol="0" anchor="ctr">
              <a:normAutofit fontScale="25000" lnSpcReduction="20000"/>
            </a:bodyPr>
            <a:lstStyle/>
            <a:p>
              <a:pPr algn="ctr" fontAlgn="base"/>
              <a:endParaRPr lang="zh-CN" altLang="en-US" strike="noStrike" noProof="1">
                <a:sym typeface="Arial" panose="020B0604020202020204" pitchFamily="34" charset="0"/>
              </a:endParaRPr>
            </a:p>
          </p:txBody>
        </p:sp>
        <p:sp>
          <p:nvSpPr>
            <p:cNvPr id="12" name="标题 1"/>
            <p:cNvSpPr txBox="1"/>
            <p:nvPr>
              <p:custDataLst>
                <p:tags r:id="rId4"/>
              </p:custDataLst>
            </p:nvPr>
          </p:nvSpPr>
          <p:spPr>
            <a:xfrm>
              <a:off x="2349904" y="2342601"/>
              <a:ext cx="4869502" cy="775084"/>
            </a:xfrm>
            <a:prstGeom prst="rect">
              <a:avLst/>
            </a:prstGeom>
            <a:noFill/>
          </p:spPr>
          <p:txBody>
            <a:bodyPr wrap="square" rtlCol="0">
              <a:normAutofit lnSpcReduction="10000"/>
            </a:bodyPr>
            <a:lstStyle>
              <a:defPPr>
                <a:defRPr lang="zh-CN"/>
              </a:defPPr>
              <a:lvl1pPr>
                <a:lnSpc>
                  <a:spcPct val="130000"/>
                </a:lnSpc>
                <a:defRPr sz="1200"/>
              </a:lvl1pPr>
            </a:lstStyle>
            <a:p>
              <a:pPr fontAlgn="base"/>
              <a:r>
                <a:rPr lang="zh-CN" altLang="en-US" sz="1800" strike="noStrike" noProof="1" dirty="0">
                  <a:sym typeface="Arial" panose="020B0604020202020204" pitchFamily="34" charset="0"/>
                </a:rPr>
                <a:t>本文数据集是由机器人在三个阶段的情节获取的七十组数据集。对其进行预处理。</a:t>
              </a:r>
              <a:endParaRPr lang="zh-CN" altLang="en-US" sz="1800" strike="noStrike" noProof="1" dirty="0">
                <a:sym typeface="Arial" panose="020B0604020202020204" pitchFamily="34" charset="0"/>
              </a:endParaRPr>
            </a:p>
          </p:txBody>
        </p:sp>
        <p:sp>
          <p:nvSpPr>
            <p:cNvPr id="14" name="标题 1"/>
            <p:cNvSpPr txBox="1"/>
            <p:nvPr>
              <p:custDataLst>
                <p:tags r:id="rId5"/>
              </p:custDataLst>
            </p:nvPr>
          </p:nvSpPr>
          <p:spPr>
            <a:xfrm>
              <a:off x="2036395" y="1680747"/>
              <a:ext cx="497799" cy="809261"/>
            </a:xfrm>
            <a:prstGeom prst="rect">
              <a:avLst/>
            </a:prstGeom>
            <a:noFill/>
          </p:spPr>
          <p:txBody>
            <a:bodyPr wrap="square" rtlCol="0">
              <a:normAutofit fontScale="80000"/>
            </a:bodyPr>
            <a:lstStyle>
              <a:defPPr>
                <a:defRPr lang="zh-CN"/>
              </a:defPPr>
              <a:lvl1pPr>
                <a:lnSpc>
                  <a:spcPct val="130000"/>
                </a:lnSpc>
                <a:defRPr sz="1200"/>
              </a:lvl1pPr>
            </a:lstStyle>
            <a:p>
              <a:pPr fontAlgn="base"/>
              <a:r>
                <a:rPr lang="en-US" altLang="zh-CN" sz="4000" i="1" strike="noStrike" noProof="1" dirty="0" smtClean="0">
                  <a:solidFill>
                    <a:srgbClr val="47B6E7"/>
                  </a:solidFill>
                  <a:latin typeface="Arial" panose="020B0604020202020204" pitchFamily="34" charset="0"/>
                  <a:ea typeface="宋体" panose="02010600030101010101" pitchFamily="2" charset="-122"/>
                  <a:cs typeface="+mn-cs"/>
                  <a:sym typeface="Arial" panose="020B0604020202020204" pitchFamily="34" charset="0"/>
                </a:rPr>
                <a:t>1</a:t>
              </a:r>
              <a:endParaRPr lang="zh-CN" altLang="en-US" sz="4000" i="1" strike="noStrike" noProof="1" dirty="0">
                <a:solidFill>
                  <a:srgbClr val="47B6E7"/>
                </a:solidFill>
                <a:sym typeface="Arial" panose="020B0604020202020204" pitchFamily="34" charset="0"/>
              </a:endParaRPr>
            </a:p>
          </p:txBody>
        </p:sp>
      </p:grpSp>
      <p:grpSp>
        <p:nvGrpSpPr>
          <p:cNvPr id="12298" name="组合 5"/>
          <p:cNvGrpSpPr/>
          <p:nvPr/>
        </p:nvGrpSpPr>
        <p:grpSpPr>
          <a:xfrm>
            <a:off x="1755775" y="3449320"/>
            <a:ext cx="6795770" cy="1090295"/>
            <a:chOff x="2036395" y="3075109"/>
            <a:chExt cx="5183011" cy="1436938"/>
          </a:xfrm>
        </p:grpSpPr>
        <p:cxnSp>
          <p:nvCxnSpPr>
            <p:cNvPr id="7" name="直接连接符 6"/>
            <p:cNvCxnSpPr/>
            <p:nvPr>
              <p:custDataLst>
                <p:tags r:id="rId6"/>
              </p:custDataLst>
            </p:nvPr>
          </p:nvCxnSpPr>
          <p:spPr>
            <a:xfrm>
              <a:off x="3735977" y="3623750"/>
              <a:ext cx="3291840" cy="0"/>
            </a:xfrm>
            <a:prstGeom prst="line">
              <a:avLst/>
            </a:prstGeom>
            <a:ln>
              <a:solidFill>
                <a:srgbClr val="FFFFFF">
                  <a:lumMod val="65000"/>
                </a:srgbClr>
              </a:solidFill>
              <a:prstDash val="sysDash"/>
            </a:ln>
          </p:spPr>
          <p:style>
            <a:lnRef idx="1">
              <a:srgbClr val="47B6E7"/>
            </a:lnRef>
            <a:fillRef idx="0">
              <a:srgbClr val="47B6E7"/>
            </a:fillRef>
            <a:effectRef idx="0">
              <a:srgbClr val="47B6E7"/>
            </a:effectRef>
            <a:fontRef idx="minor">
              <a:srgbClr val="5F5F5F"/>
            </a:fontRef>
          </p:style>
        </p:cxnSp>
        <p:sp>
          <p:nvSpPr>
            <p:cNvPr id="8" name="矩形 7"/>
            <p:cNvSpPr/>
            <p:nvPr>
              <p:custDataLst>
                <p:tags r:id="rId7"/>
              </p:custDataLst>
            </p:nvPr>
          </p:nvSpPr>
          <p:spPr>
            <a:xfrm>
              <a:off x="2473234" y="3562791"/>
              <a:ext cx="1262743" cy="69668"/>
            </a:xfrm>
            <a:prstGeom prst="rect">
              <a:avLst/>
            </a:prstGeom>
            <a:solidFill>
              <a:srgbClr val="628EE3"/>
            </a:solidFill>
            <a:ln>
              <a:noFill/>
            </a:ln>
          </p:spPr>
          <p:style>
            <a:lnRef idx="2">
              <a:srgbClr val="47B6E7">
                <a:shade val="50000"/>
              </a:srgbClr>
            </a:lnRef>
            <a:fillRef idx="1">
              <a:srgbClr val="47B6E7"/>
            </a:fillRef>
            <a:effectRef idx="0">
              <a:srgbClr val="47B6E7"/>
            </a:effectRef>
            <a:fontRef idx="minor">
              <a:srgbClr val="FFFFFF"/>
            </a:fontRef>
          </p:style>
          <p:txBody>
            <a:bodyPr rtlCol="0" anchor="ctr">
              <a:normAutofit fontScale="25000" lnSpcReduction="20000"/>
            </a:bodyPr>
            <a:lstStyle/>
            <a:p>
              <a:pPr algn="ctr" fontAlgn="base"/>
              <a:endParaRPr lang="zh-CN" altLang="en-US" strike="noStrike" noProof="1">
                <a:sym typeface="Arial" panose="020B0604020202020204" pitchFamily="34" charset="0"/>
              </a:endParaRPr>
            </a:p>
          </p:txBody>
        </p:sp>
        <p:sp>
          <p:nvSpPr>
            <p:cNvPr id="12301" name="标题 1"/>
            <p:cNvSpPr txBox="1"/>
            <p:nvPr>
              <p:custDataLst>
                <p:tags r:id="rId8"/>
              </p:custDataLst>
            </p:nvPr>
          </p:nvSpPr>
          <p:spPr>
            <a:xfrm>
              <a:off x="2349904" y="3736963"/>
              <a:ext cx="4869502" cy="775084"/>
            </a:xfrm>
            <a:prstGeom prst="rect">
              <a:avLst/>
            </a:prstGeom>
            <a:noFill/>
            <a:ln w="9525">
              <a:noFill/>
            </a:ln>
          </p:spPr>
          <p:txBody>
            <a:bodyPr wrap="square" anchor="t"/>
            <a:p>
              <a:pPr>
                <a:lnSpc>
                  <a:spcPct val="110000"/>
                </a:lnSpc>
              </a:pPr>
              <a:r>
                <a:rPr lang="zh-CN" altLang="en-US" dirty="0">
                  <a:latin typeface="Arial" panose="020B0604020202020204" pitchFamily="34" charset="0"/>
                  <a:ea typeface="宋体" panose="02010600030101010101" pitchFamily="2" charset="-122"/>
                  <a:sym typeface="Arial" panose="020B0604020202020204" pitchFamily="34" charset="0"/>
                </a:rPr>
                <a:t>预测模型的训练。通过自助法将数据集划分为测试集和训练集。对训练集进行进行训练。</a:t>
              </a:r>
              <a:endParaRPr lang="zh-CN" altLang="en-US" dirty="0">
                <a:latin typeface="Arial" panose="020B0604020202020204" pitchFamily="34" charset="0"/>
                <a:ea typeface="宋体" panose="02010600030101010101" pitchFamily="2" charset="-122"/>
                <a:sym typeface="Arial" panose="020B0604020202020204" pitchFamily="34" charset="0"/>
              </a:endParaRPr>
            </a:p>
          </p:txBody>
        </p:sp>
        <p:sp>
          <p:nvSpPr>
            <p:cNvPr id="15" name="标题 1"/>
            <p:cNvSpPr txBox="1"/>
            <p:nvPr>
              <p:custDataLst>
                <p:tags r:id="rId9"/>
              </p:custDataLst>
            </p:nvPr>
          </p:nvSpPr>
          <p:spPr>
            <a:xfrm>
              <a:off x="2036395" y="3075109"/>
              <a:ext cx="497799" cy="809261"/>
            </a:xfrm>
            <a:prstGeom prst="rect">
              <a:avLst/>
            </a:prstGeom>
            <a:noFill/>
          </p:spPr>
          <p:txBody>
            <a:bodyPr wrap="square" rtlCol="0">
              <a:normAutofit fontScale="60000"/>
            </a:bodyPr>
            <a:lstStyle>
              <a:defPPr>
                <a:defRPr lang="zh-CN"/>
              </a:defPPr>
              <a:lvl1pPr>
                <a:lnSpc>
                  <a:spcPct val="130000"/>
                </a:lnSpc>
                <a:defRPr sz="1200"/>
              </a:lvl1pPr>
            </a:lstStyle>
            <a:p>
              <a:pPr fontAlgn="base"/>
              <a:r>
                <a:rPr lang="en-US" altLang="zh-CN" sz="4000" i="1" strike="noStrike" noProof="1" dirty="0" smtClean="0">
                  <a:solidFill>
                    <a:srgbClr val="628EE3"/>
                  </a:solidFill>
                  <a:latin typeface="Arial" panose="020B0604020202020204" pitchFamily="34" charset="0"/>
                  <a:ea typeface="宋体" panose="02010600030101010101" pitchFamily="2" charset="-122"/>
                  <a:cs typeface="+mn-cs"/>
                  <a:sym typeface="Arial" panose="020B0604020202020204" pitchFamily="34" charset="0"/>
                </a:rPr>
                <a:t>2</a:t>
              </a:r>
              <a:endParaRPr lang="zh-CN" altLang="en-US" sz="4000" i="1" strike="noStrike" noProof="1" dirty="0">
                <a:solidFill>
                  <a:srgbClr val="628EE3"/>
                </a:solidFill>
                <a:sym typeface="Arial" panose="020B0604020202020204" pitchFamily="34" charset="0"/>
              </a:endParaRPr>
            </a:p>
          </p:txBody>
        </p:sp>
      </p:grpSp>
      <p:grpSp>
        <p:nvGrpSpPr>
          <p:cNvPr id="12303" name="组合 17"/>
          <p:cNvGrpSpPr/>
          <p:nvPr/>
        </p:nvGrpSpPr>
        <p:grpSpPr>
          <a:xfrm>
            <a:off x="1756410" y="4658360"/>
            <a:ext cx="5970270" cy="1435100"/>
            <a:chOff x="2036395" y="4423654"/>
            <a:chExt cx="5183011" cy="1436938"/>
          </a:xfrm>
        </p:grpSpPr>
        <p:cxnSp>
          <p:nvCxnSpPr>
            <p:cNvPr id="16" name="直接连接符 15"/>
            <p:cNvCxnSpPr/>
            <p:nvPr>
              <p:custDataLst>
                <p:tags r:id="rId10"/>
              </p:custDataLst>
            </p:nvPr>
          </p:nvCxnSpPr>
          <p:spPr>
            <a:xfrm>
              <a:off x="3735977" y="4972295"/>
              <a:ext cx="3291840" cy="0"/>
            </a:xfrm>
            <a:prstGeom prst="line">
              <a:avLst/>
            </a:prstGeom>
            <a:ln>
              <a:solidFill>
                <a:srgbClr val="FFFFFF">
                  <a:lumMod val="65000"/>
                </a:srgbClr>
              </a:solidFill>
              <a:prstDash val="sysDash"/>
            </a:ln>
          </p:spPr>
          <p:style>
            <a:lnRef idx="1">
              <a:srgbClr val="47B6E7"/>
            </a:lnRef>
            <a:fillRef idx="0">
              <a:srgbClr val="47B6E7"/>
            </a:fillRef>
            <a:effectRef idx="0">
              <a:srgbClr val="47B6E7"/>
            </a:effectRef>
            <a:fontRef idx="minor">
              <a:srgbClr val="5F5F5F"/>
            </a:fontRef>
          </p:style>
        </p:cxnSp>
        <p:sp>
          <p:nvSpPr>
            <p:cNvPr id="17" name="矩形 16"/>
            <p:cNvSpPr/>
            <p:nvPr>
              <p:custDataLst>
                <p:tags r:id="rId11"/>
              </p:custDataLst>
            </p:nvPr>
          </p:nvSpPr>
          <p:spPr>
            <a:xfrm>
              <a:off x="2473234" y="4911336"/>
              <a:ext cx="1262743" cy="69668"/>
            </a:xfrm>
            <a:prstGeom prst="rect">
              <a:avLst/>
            </a:prstGeom>
            <a:solidFill>
              <a:srgbClr val="2BC3B5"/>
            </a:solidFill>
            <a:ln>
              <a:noFill/>
            </a:ln>
          </p:spPr>
          <p:style>
            <a:lnRef idx="2">
              <a:srgbClr val="47B6E7">
                <a:shade val="50000"/>
              </a:srgbClr>
            </a:lnRef>
            <a:fillRef idx="1">
              <a:srgbClr val="47B6E7"/>
            </a:fillRef>
            <a:effectRef idx="0">
              <a:srgbClr val="47B6E7"/>
            </a:effectRef>
            <a:fontRef idx="minor">
              <a:srgbClr val="FFFFFF"/>
            </a:fontRef>
          </p:style>
          <p:txBody>
            <a:bodyPr rtlCol="0" anchor="ctr">
              <a:normAutofit fontScale="25000" lnSpcReduction="20000"/>
            </a:bodyPr>
            <a:lstStyle/>
            <a:p>
              <a:pPr algn="ctr" fontAlgn="base"/>
              <a:endParaRPr lang="zh-CN" altLang="en-US" strike="noStrike" noProof="1">
                <a:sym typeface="Arial" panose="020B0604020202020204" pitchFamily="34" charset="0"/>
              </a:endParaRPr>
            </a:p>
          </p:txBody>
        </p:sp>
        <p:sp>
          <p:nvSpPr>
            <p:cNvPr id="12306" name="标题 1"/>
            <p:cNvSpPr txBox="1"/>
            <p:nvPr>
              <p:custDataLst>
                <p:tags r:id="rId12"/>
              </p:custDataLst>
            </p:nvPr>
          </p:nvSpPr>
          <p:spPr>
            <a:xfrm>
              <a:off x="2349904" y="5085508"/>
              <a:ext cx="4869502" cy="775084"/>
            </a:xfrm>
            <a:prstGeom prst="rect">
              <a:avLst/>
            </a:prstGeom>
            <a:noFill/>
            <a:ln w="9525">
              <a:noFill/>
            </a:ln>
          </p:spPr>
          <p:txBody>
            <a:bodyPr wrap="square" anchor="t"/>
            <a:p>
              <a:pPr>
                <a:lnSpc>
                  <a:spcPct val="110000"/>
                </a:lnSpc>
              </a:pPr>
              <a:r>
                <a:rPr lang="zh-CN" altLang="en-US" dirty="0">
                  <a:latin typeface="Arial" panose="020B0604020202020204" pitchFamily="34" charset="0"/>
                  <a:ea typeface="宋体" panose="02010600030101010101" pitchFamily="2" charset="-122"/>
                  <a:sym typeface="Arial" panose="020B0604020202020204" pitchFamily="34" charset="0"/>
                </a:rPr>
                <a:t>故障诊断及预测。分析实验数据，计算故障诊断及预测的精度并与其他实验结果进行比较。</a:t>
              </a:r>
              <a:endParaRPr lang="zh-CN" altLang="en-US" dirty="0">
                <a:latin typeface="Arial" panose="020B0604020202020204" pitchFamily="34" charset="0"/>
                <a:ea typeface="宋体" panose="02010600030101010101" pitchFamily="2" charset="-122"/>
                <a:sym typeface="Arial" panose="020B0604020202020204" pitchFamily="34" charset="0"/>
              </a:endParaRPr>
            </a:p>
          </p:txBody>
        </p:sp>
        <p:sp>
          <p:nvSpPr>
            <p:cNvPr id="20" name="标题 1"/>
            <p:cNvSpPr txBox="1"/>
            <p:nvPr>
              <p:custDataLst>
                <p:tags r:id="rId13"/>
              </p:custDataLst>
            </p:nvPr>
          </p:nvSpPr>
          <p:spPr>
            <a:xfrm>
              <a:off x="2036395" y="4423654"/>
              <a:ext cx="497799" cy="809261"/>
            </a:xfrm>
            <a:prstGeom prst="rect">
              <a:avLst/>
            </a:prstGeom>
            <a:noFill/>
          </p:spPr>
          <p:txBody>
            <a:bodyPr wrap="square" rtlCol="0">
              <a:normAutofit lnSpcReduction="20000"/>
            </a:bodyPr>
            <a:lstStyle>
              <a:defPPr>
                <a:defRPr lang="zh-CN"/>
              </a:defPPr>
              <a:lvl1pPr>
                <a:lnSpc>
                  <a:spcPct val="130000"/>
                </a:lnSpc>
                <a:defRPr sz="1200"/>
              </a:lvl1pPr>
            </a:lstStyle>
            <a:p>
              <a:pPr fontAlgn="base"/>
              <a:r>
                <a:rPr lang="en-US" altLang="zh-CN" sz="4000" i="1" strike="noStrike" noProof="1" dirty="0" smtClean="0">
                  <a:solidFill>
                    <a:srgbClr val="2BC3B5"/>
                  </a:solidFill>
                  <a:latin typeface="Arial" panose="020B0604020202020204" pitchFamily="34" charset="0"/>
                  <a:ea typeface="宋体" panose="02010600030101010101" pitchFamily="2" charset="-122"/>
                  <a:cs typeface="+mn-cs"/>
                  <a:sym typeface="Arial" panose="020B0604020202020204" pitchFamily="34" charset="0"/>
                </a:rPr>
                <a:t>3</a:t>
              </a:r>
              <a:endParaRPr lang="zh-CN" altLang="en-US" sz="4000" i="1" strike="noStrike" noProof="1" dirty="0">
                <a:solidFill>
                  <a:srgbClr val="2BC3B5"/>
                </a:solidFill>
                <a:sym typeface="Arial" panose="020B0604020202020204" pitchFamily="34" charset="0"/>
              </a:endParaRPr>
            </a:p>
          </p:txBody>
        </p:sp>
      </p:grpSp>
    </p:spTree>
    <p:custDataLst>
      <p:tags r:id="rId1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4927251" y="2564904"/>
            <a:ext cx="6426549" cy="757130"/>
          </a:xfrm>
          <a:prstGeom prst="rect">
            <a:avLst/>
          </a:prstGeom>
        </p:spPr>
        <p:txBody>
          <a:bodyPr vert="horz" wrap="square" lIns="90000" tIns="46800" rIns="90000" bIns="46800" rtlCol="0" anchor="b">
            <a:normAutofit fontScale="90000"/>
          </a:bodyPr>
          <a:lstStyle>
            <a:lvl1pPr defTabSz="914400">
              <a:lnSpc>
                <a:spcPct val="90000"/>
              </a:lnSpc>
              <a:spcBef>
                <a:spcPct val="0"/>
              </a:spcBef>
              <a:buNone/>
              <a:defRPr sz="4800" b="1">
                <a:solidFill>
                  <a:schemeClr val="tx2"/>
                </a:solidFill>
                <a:latin typeface="+mj-lt"/>
                <a:ea typeface="+mj-ea"/>
                <a:cs typeface="+mj-cs"/>
              </a:defRPr>
            </a:lvl1pPr>
          </a:lstStyle>
          <a:p>
            <a:r>
              <a:rPr lang="zh-CN" altLang="en-US" smtClean="0"/>
              <a:t>创新点与难点</a:t>
            </a:r>
            <a:endParaRPr lang="zh-CN" altLang="en-US" smtClean="0"/>
          </a:p>
        </p:txBody>
      </p:sp>
      <p:sp>
        <p:nvSpPr>
          <p:cNvPr id="18" name="文本框 17"/>
          <p:cNvSpPr txBox="1"/>
          <p:nvPr>
            <p:custDataLst>
              <p:tags r:id="rId2"/>
            </p:custDataLst>
          </p:nvPr>
        </p:nvSpPr>
        <p:spPr>
          <a:xfrm>
            <a:off x="263352" y="263691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mtClean="0"/>
              <a:t>PART 05</a:t>
            </a:r>
            <a:endParaRPr lang="en-US" altLang="zh-CN" smtClean="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custDataLst>
              <p:tags r:id="rId1"/>
            </p:custDataLst>
          </p:nvPr>
        </p:nvSpPr>
        <p:spPr>
          <a:xfrm>
            <a:off x="897044" y="359795"/>
            <a:ext cx="8079276" cy="1269005"/>
          </a:xfrm>
          <a:prstGeom prst="rect">
            <a:avLst/>
          </a:prstGeom>
          <a:noFill/>
        </p:spPr>
        <p:txBody>
          <a:bodyPr wrap="square" rtlCol="0" anchor="ctr">
            <a:normAutofit/>
          </a:bodyPr>
          <a:lstStyle/>
          <a:p>
            <a:pPr>
              <a:lnSpc>
                <a:spcPct val="150000"/>
              </a:lnSpc>
            </a:pPr>
            <a:r>
              <a:rPr lang="zh-CN" altLang="en-US" sz="4000" dirty="0"/>
              <a:t>创新点与难点</a:t>
            </a:r>
            <a:endParaRPr lang="zh-CN" altLang="en-US" sz="4000" dirty="0"/>
          </a:p>
        </p:txBody>
      </p:sp>
      <p:grpSp>
        <p:nvGrpSpPr>
          <p:cNvPr id="16389" name="组合 2"/>
          <p:cNvGrpSpPr/>
          <p:nvPr/>
        </p:nvGrpSpPr>
        <p:grpSpPr>
          <a:xfrm>
            <a:off x="1343660" y="1710055"/>
            <a:ext cx="7748588" cy="2082800"/>
            <a:chOff x="1255892" y="1892789"/>
            <a:chExt cx="5837939" cy="1320800"/>
          </a:xfrm>
        </p:grpSpPr>
        <p:sp>
          <p:nvSpPr>
            <p:cNvPr id="16390" name="矩形 5"/>
            <p:cNvSpPr/>
            <p:nvPr>
              <p:custDataLst>
                <p:tags r:id="rId2"/>
              </p:custDataLst>
            </p:nvPr>
          </p:nvSpPr>
          <p:spPr>
            <a:xfrm>
              <a:off x="2427806" y="1911170"/>
              <a:ext cx="4571286" cy="400110"/>
            </a:xfrm>
            <a:prstGeom prst="rect">
              <a:avLst/>
            </a:prstGeom>
            <a:noFill/>
            <a:ln w="9525">
              <a:noFill/>
            </a:ln>
          </p:spPr>
          <p:txBody>
            <a:bodyPr wrap="square" anchor="t"/>
            <a:p>
              <a:r>
                <a:rPr lang="zh-CN" altLang="en-US" sz="2000" dirty="0">
                  <a:solidFill>
                    <a:schemeClr val="accent1"/>
                  </a:solidFill>
                  <a:latin typeface="Calibri" panose="020F0502020204030204" charset="0"/>
                  <a:ea typeface="微软雅黑" panose="020B0503020204020204" charset="-122"/>
                  <a:sym typeface="Arial" panose="020B0604020202020204" pitchFamily="34" charset="0"/>
                </a:rPr>
                <a:t>创新点</a:t>
              </a:r>
              <a:endParaRPr lang="zh-CN" altLang="en-US" sz="2000" dirty="0">
                <a:solidFill>
                  <a:schemeClr val="accent1"/>
                </a:solidFill>
                <a:latin typeface="Calibri" panose="020F0502020204030204" charset="0"/>
                <a:ea typeface="微软雅黑" panose="020B0503020204020204" charset="-122"/>
                <a:sym typeface="Arial" panose="020B0604020202020204" pitchFamily="34" charset="0"/>
              </a:endParaRPr>
            </a:p>
          </p:txBody>
        </p:sp>
        <p:sp>
          <p:nvSpPr>
            <p:cNvPr id="8" name="矩形 7"/>
            <p:cNvSpPr/>
            <p:nvPr>
              <p:custDataLst>
                <p:tags r:id="rId3"/>
              </p:custDataLst>
            </p:nvPr>
          </p:nvSpPr>
          <p:spPr>
            <a:xfrm>
              <a:off x="2359446" y="1892789"/>
              <a:ext cx="68360" cy="1320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fontAlgn="base"/>
              <a:endParaRPr lang="zh-CN" altLang="en-US" strike="noStrike" noProof="1">
                <a:solidFill>
                  <a:srgbClr val="FFFFFF"/>
                </a:solidFill>
                <a:sym typeface="Arial" panose="020B0604020202020204" pitchFamily="34" charset="0"/>
              </a:endParaRPr>
            </a:p>
          </p:txBody>
        </p:sp>
        <p:sp>
          <p:nvSpPr>
            <p:cNvPr id="16392" name="矩形 12"/>
            <p:cNvSpPr/>
            <p:nvPr>
              <p:custDataLst>
                <p:tags r:id="rId4"/>
              </p:custDataLst>
            </p:nvPr>
          </p:nvSpPr>
          <p:spPr>
            <a:xfrm>
              <a:off x="2427690" y="2311367"/>
              <a:ext cx="4666141" cy="880264"/>
            </a:xfrm>
            <a:prstGeom prst="rect">
              <a:avLst/>
            </a:prstGeom>
            <a:noFill/>
            <a:ln w="9525">
              <a:noFill/>
            </a:ln>
          </p:spPr>
          <p:txBody>
            <a:bodyPr wrap="square" anchor="t"/>
            <a:p>
              <a:pPr algn="just">
                <a:lnSpc>
                  <a:spcPct val="120000"/>
                </a:lnSpc>
              </a:pPr>
              <a:r>
                <a:rPr lang="en-US" altLang="zh-CN" dirty="0">
                  <a:latin typeface="Arial" panose="020B0604020202020204" pitchFamily="34" charset="0"/>
                  <a:ea typeface="宋体" panose="02010600030101010101" pitchFamily="2" charset="-122"/>
                  <a:sym typeface="Arial" panose="020B0604020202020204" pitchFamily="34" charset="0"/>
                </a:rPr>
                <a:t>1.将模糊逻辑引入递归神经网络来处理不确定性。</a:t>
              </a:r>
              <a:endParaRPr lang="en-US" altLang="zh-CN" dirty="0">
                <a:latin typeface="Arial" panose="020B0604020202020204" pitchFamily="34" charset="0"/>
                <a:ea typeface="宋体" panose="02010600030101010101" pitchFamily="2" charset="-122"/>
                <a:sym typeface="Arial" panose="020B0604020202020204" pitchFamily="34" charset="0"/>
              </a:endParaRPr>
            </a:p>
            <a:p>
              <a:pPr algn="just">
                <a:lnSpc>
                  <a:spcPct val="120000"/>
                </a:lnSpc>
              </a:pPr>
              <a:r>
                <a:rPr lang="en-US" altLang="zh-CN" dirty="0">
                  <a:latin typeface="Arial" panose="020B0604020202020204" pitchFamily="34" charset="0"/>
                  <a:ea typeface="宋体" panose="02010600030101010101" pitchFamily="2" charset="-122"/>
                  <a:sym typeface="Arial" panose="020B0604020202020204" pitchFamily="34" charset="0"/>
                </a:rPr>
                <a:t>2.</a:t>
              </a:r>
              <a:r>
                <a:rPr dirty="0">
                  <a:latin typeface="Arial" panose="020B0604020202020204" pitchFamily="34" charset="0"/>
                  <a:ea typeface="宋体" panose="02010600030101010101" pitchFamily="2" charset="-122"/>
                  <a:sym typeface="Arial" panose="020B0604020202020204" pitchFamily="34" charset="0"/>
                </a:rPr>
                <a:t>将模糊递归神经网络用于机器人系统故障诊断中</a:t>
              </a:r>
              <a:r>
                <a:rPr lang="zh-CN" dirty="0">
                  <a:latin typeface="Arial" panose="020B0604020202020204" pitchFamily="34" charset="0"/>
                  <a:ea typeface="宋体" panose="02010600030101010101" pitchFamily="2" charset="-122"/>
                  <a:sym typeface="Arial" panose="020B0604020202020204" pitchFamily="34" charset="0"/>
                </a:rPr>
                <a:t>。</a:t>
              </a:r>
              <a:endParaRPr dirty="0">
                <a:latin typeface="Arial" panose="020B0604020202020204" pitchFamily="34" charset="0"/>
                <a:ea typeface="宋体" panose="02010600030101010101" pitchFamily="2" charset="-122"/>
                <a:sym typeface="Arial" panose="020B0604020202020204" pitchFamily="34" charset="0"/>
              </a:endParaRPr>
            </a:p>
            <a:p>
              <a:pPr algn="just">
                <a:lnSpc>
                  <a:spcPct val="120000"/>
                </a:lnSpc>
              </a:pPr>
              <a:r>
                <a:rPr lang="en-US" altLang="zh-CN" dirty="0">
                  <a:latin typeface="Arial" panose="020B0604020202020204" pitchFamily="34" charset="0"/>
                  <a:ea typeface="宋体" panose="02010600030101010101" pitchFamily="2" charset="-122"/>
                  <a:sym typeface="Arial" panose="020B0604020202020204" pitchFamily="34" charset="0"/>
                </a:rPr>
                <a:t>3.</a:t>
              </a:r>
              <a:r>
                <a:rPr lang="zh-CN" altLang="en-US" dirty="0">
                  <a:latin typeface="Arial" panose="020B0604020202020204" pitchFamily="34" charset="0"/>
                  <a:ea typeface="宋体" panose="02010600030101010101" pitchFamily="2" charset="-122"/>
                  <a:sym typeface="Arial" panose="020B0604020202020204" pitchFamily="34" charset="0"/>
                </a:rPr>
                <a:t>同时从不确定性和时间序列两个维度去处理故障诊断问题。</a:t>
              </a:r>
              <a:endParaRPr lang="zh-CN" altLang="en-US" dirty="0">
                <a:latin typeface="Arial" panose="020B0604020202020204" pitchFamily="34" charset="0"/>
                <a:ea typeface="宋体" panose="02010600030101010101" pitchFamily="2" charset="-122"/>
                <a:sym typeface="Arial" panose="020B0604020202020204" pitchFamily="34" charset="0"/>
              </a:endParaRPr>
            </a:p>
          </p:txBody>
        </p:sp>
        <p:cxnSp>
          <p:nvCxnSpPr>
            <p:cNvPr id="14" name="直接连接符 13"/>
            <p:cNvCxnSpPr/>
            <p:nvPr>
              <p:custDataLst>
                <p:tags r:id="rId5"/>
              </p:custDataLst>
            </p:nvPr>
          </p:nvCxnSpPr>
          <p:spPr>
            <a:xfrm>
              <a:off x="2428071" y="2217929"/>
              <a:ext cx="432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394" name="文本框 14"/>
            <p:cNvSpPr txBox="1"/>
            <p:nvPr>
              <p:custDataLst>
                <p:tags r:id="rId6"/>
              </p:custDataLst>
            </p:nvPr>
          </p:nvSpPr>
          <p:spPr>
            <a:xfrm>
              <a:off x="1255892" y="1911323"/>
              <a:ext cx="1104472" cy="1302266"/>
            </a:xfrm>
            <a:prstGeom prst="rect">
              <a:avLst/>
            </a:prstGeom>
            <a:noFill/>
            <a:ln w="9525">
              <a:noFill/>
            </a:ln>
          </p:spPr>
          <p:txBody>
            <a:bodyPr vert="eaVert" wrap="square" lIns="0" tIns="0" rIns="0" bIns="0" anchor="t"/>
            <a:p>
              <a:pPr algn="ctr"/>
              <a:r>
                <a:rPr lang="en-US" altLang="zh-CN" sz="4800" b="1" dirty="0">
                  <a:solidFill>
                    <a:schemeClr val="accent1"/>
                  </a:solidFill>
                  <a:latin typeface="Arial" panose="020B0604020202020204" pitchFamily="34" charset="0"/>
                  <a:ea typeface="宋体" panose="02010600030101010101" pitchFamily="2" charset="-122"/>
                  <a:sym typeface="Arial" panose="020B0604020202020204" pitchFamily="34" charset="0"/>
                </a:rPr>
                <a:t>01</a:t>
              </a:r>
              <a:endParaRPr lang="zh-CN" altLang="en-US" sz="4800" b="1" dirty="0">
                <a:solidFill>
                  <a:schemeClr val="accent1"/>
                </a:solidFill>
                <a:latin typeface="Arial" panose="020B0604020202020204" pitchFamily="34" charset="0"/>
                <a:ea typeface="宋体" panose="02010600030101010101" pitchFamily="2" charset="-122"/>
                <a:sym typeface="Arial" panose="020B0604020202020204" pitchFamily="34" charset="0"/>
              </a:endParaRPr>
            </a:p>
          </p:txBody>
        </p:sp>
      </p:grpSp>
      <p:grpSp>
        <p:nvGrpSpPr>
          <p:cNvPr id="16395" name="组合 15"/>
          <p:cNvGrpSpPr/>
          <p:nvPr/>
        </p:nvGrpSpPr>
        <p:grpSpPr>
          <a:xfrm>
            <a:off x="2899410" y="3927475"/>
            <a:ext cx="7110095" cy="1989455"/>
            <a:chOff x="2510716" y="3975589"/>
            <a:chExt cx="5377618" cy="1337493"/>
          </a:xfrm>
        </p:grpSpPr>
        <p:sp>
          <p:nvSpPr>
            <p:cNvPr id="16396" name="矩形 16"/>
            <p:cNvSpPr/>
            <p:nvPr>
              <p:custDataLst>
                <p:tags r:id="rId7"/>
              </p:custDataLst>
            </p:nvPr>
          </p:nvSpPr>
          <p:spPr>
            <a:xfrm>
              <a:off x="3316823" y="3993970"/>
              <a:ext cx="4571285" cy="400110"/>
            </a:xfrm>
            <a:prstGeom prst="rect">
              <a:avLst/>
            </a:prstGeom>
            <a:noFill/>
            <a:ln w="9525">
              <a:noFill/>
            </a:ln>
          </p:spPr>
          <p:txBody>
            <a:bodyPr wrap="square" anchor="t"/>
            <a:p>
              <a:r>
                <a:rPr lang="zh-CN" altLang="en-US" sz="2000" dirty="0">
                  <a:solidFill>
                    <a:srgbClr val="C00000"/>
                  </a:solidFill>
                  <a:latin typeface="Calibri" panose="020F0502020204030204" charset="0"/>
                  <a:ea typeface="微软雅黑" panose="020B0503020204020204" charset="-122"/>
                  <a:sym typeface="Arial" panose="020B0604020202020204" pitchFamily="34" charset="0"/>
                </a:rPr>
                <a:t>难点</a:t>
              </a:r>
              <a:endParaRPr lang="zh-CN" altLang="en-US" sz="2000" dirty="0">
                <a:solidFill>
                  <a:srgbClr val="C00000"/>
                </a:solidFill>
                <a:latin typeface="Calibri" panose="020F0502020204030204" charset="0"/>
                <a:ea typeface="微软雅黑" panose="020B0503020204020204" charset="-122"/>
                <a:sym typeface="Arial" panose="020B0604020202020204" pitchFamily="34" charset="0"/>
              </a:endParaRPr>
            </a:p>
          </p:txBody>
        </p:sp>
        <p:sp>
          <p:nvSpPr>
            <p:cNvPr id="18" name="矩形 17"/>
            <p:cNvSpPr/>
            <p:nvPr>
              <p:custDataLst>
                <p:tags r:id="rId8"/>
              </p:custDataLst>
            </p:nvPr>
          </p:nvSpPr>
          <p:spPr>
            <a:xfrm>
              <a:off x="3248462" y="3975589"/>
              <a:ext cx="68360" cy="1320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fontAlgn="base"/>
              <a:endParaRPr lang="zh-CN" altLang="en-US" strike="noStrike" noProof="1">
                <a:solidFill>
                  <a:srgbClr val="FFFFFF"/>
                </a:solidFill>
                <a:sym typeface="Arial" panose="020B0604020202020204" pitchFamily="34" charset="0"/>
              </a:endParaRPr>
            </a:p>
          </p:txBody>
        </p:sp>
        <p:sp>
          <p:nvSpPr>
            <p:cNvPr id="24" name="矩形 23"/>
            <p:cNvSpPr/>
            <p:nvPr>
              <p:custDataLst>
                <p:tags r:id="rId9"/>
              </p:custDataLst>
            </p:nvPr>
          </p:nvSpPr>
          <p:spPr>
            <a:xfrm>
              <a:off x="3316838" y="4304306"/>
              <a:ext cx="4571496" cy="1008776"/>
            </a:xfrm>
            <a:prstGeom prst="rect">
              <a:avLst/>
            </a:prstGeom>
          </p:spPr>
          <p:txBody>
            <a:bodyPr wrap="square">
              <a:normAutofit fontScale="90000" lnSpcReduction="10000"/>
            </a:bodyPr>
            <a:p>
              <a:pPr algn="just" fontAlgn="base">
                <a:lnSpc>
                  <a:spcPct val="150000"/>
                </a:lnSpc>
              </a:pPr>
              <a:r>
                <a:rPr lang="en-US" altLang="zh-CN" strike="noStrike" noProof="1" dirty="0" smtClean="0">
                  <a:latin typeface="Arial" panose="020B0604020202020204" pitchFamily="34" charset="0"/>
                  <a:ea typeface="宋体" panose="02010600030101010101" pitchFamily="2" charset="-122"/>
                  <a:cs typeface="+mn-cs"/>
                  <a:sym typeface="Arial" panose="020B0604020202020204" pitchFamily="34" charset="0"/>
                </a:rPr>
                <a:t>1.</a:t>
              </a:r>
              <a:r>
                <a:rPr lang="zh-CN" altLang="en-US" strike="noStrike" noProof="1" dirty="0" smtClean="0">
                  <a:latin typeface="Arial" panose="020B0604020202020204" pitchFamily="34" charset="0"/>
                  <a:ea typeface="宋体" panose="02010600030101010101" pitchFamily="2" charset="-122"/>
                  <a:cs typeface="+mn-cs"/>
                  <a:sym typeface="Arial" panose="020B0604020202020204" pitchFamily="34" charset="0"/>
                </a:rPr>
                <a:t>如何设计模糊递归神经网络的结构。</a:t>
              </a:r>
              <a:endParaRPr lang="zh-CN" altLang="en-US" strike="noStrike" noProof="1" dirty="0" smtClean="0">
                <a:sym typeface="Arial" panose="020B0604020202020204" pitchFamily="34" charset="0"/>
              </a:endParaRPr>
            </a:p>
            <a:p>
              <a:pPr algn="just" fontAlgn="base">
                <a:lnSpc>
                  <a:spcPct val="150000"/>
                </a:lnSpc>
              </a:pPr>
              <a:r>
                <a:rPr lang="en-US" altLang="zh-CN" strike="noStrike" noProof="1" dirty="0" smtClean="0">
                  <a:latin typeface="Arial" panose="020B0604020202020204" pitchFamily="34" charset="0"/>
                  <a:ea typeface="宋体" panose="02010600030101010101" pitchFamily="2" charset="-122"/>
                  <a:cs typeface="+mn-cs"/>
                  <a:sym typeface="Arial" panose="020B0604020202020204" pitchFamily="34" charset="0"/>
                </a:rPr>
                <a:t>2.</a:t>
              </a:r>
              <a:r>
                <a:rPr lang="zh-CN" altLang="en-US" strike="noStrike" noProof="1" dirty="0" smtClean="0">
                  <a:latin typeface="Arial" panose="020B0604020202020204" pitchFamily="34" charset="0"/>
                  <a:ea typeface="宋体" panose="02010600030101010101" pitchFamily="2" charset="-122"/>
                  <a:cs typeface="+mn-cs"/>
                  <a:sym typeface="Arial" panose="020B0604020202020204" pitchFamily="34" charset="0"/>
                </a:rPr>
                <a:t>如何训练神经网络好高斯函数参数。</a:t>
              </a:r>
              <a:endParaRPr lang="zh-CN" altLang="en-US" strike="noStrike" noProof="1" dirty="0" smtClean="0">
                <a:sym typeface="Arial" panose="020B0604020202020204" pitchFamily="34" charset="0"/>
              </a:endParaRPr>
            </a:p>
            <a:p>
              <a:pPr algn="just" fontAlgn="base">
                <a:lnSpc>
                  <a:spcPct val="150000"/>
                </a:lnSpc>
              </a:pPr>
              <a:r>
                <a:rPr lang="en-US" altLang="zh-CN" strike="noStrike" noProof="1" dirty="0" smtClean="0">
                  <a:latin typeface="Arial" panose="020B0604020202020204" pitchFamily="34" charset="0"/>
                  <a:ea typeface="宋体" panose="02010600030101010101" pitchFamily="2" charset="-122"/>
                  <a:cs typeface="+mn-cs"/>
                  <a:sym typeface="Arial" panose="020B0604020202020204" pitchFamily="34" charset="0"/>
                </a:rPr>
                <a:t>3.</a:t>
              </a:r>
              <a:r>
                <a:rPr lang="zh-CN" altLang="en-US" strike="noStrike" noProof="1" dirty="0" smtClean="0">
                  <a:latin typeface="Arial" panose="020B0604020202020204" pitchFamily="34" charset="0"/>
                  <a:ea typeface="宋体" panose="02010600030101010101" pitchFamily="2" charset="-122"/>
                  <a:cs typeface="+mn-cs"/>
                  <a:sym typeface="Arial" panose="020B0604020202020204" pitchFamily="34" charset="0"/>
                </a:rPr>
                <a:t>数据的预处理。</a:t>
              </a:r>
              <a:endParaRPr lang="zh-CN" altLang="en-US" strike="noStrike" noProof="1" dirty="0" smtClean="0">
                <a:latin typeface="Arial" panose="020B0604020202020204" pitchFamily="34" charset="0"/>
                <a:ea typeface="宋体" panose="02010600030101010101" pitchFamily="2" charset="-122"/>
                <a:cs typeface="+mn-cs"/>
                <a:sym typeface="Arial" panose="020B0604020202020204" pitchFamily="34" charset="0"/>
              </a:endParaRPr>
            </a:p>
            <a:p>
              <a:pPr algn="just" fontAlgn="base">
                <a:lnSpc>
                  <a:spcPct val="150000"/>
                </a:lnSpc>
              </a:pPr>
              <a:r>
                <a:rPr lang="en-US" altLang="zh-CN" strike="noStrike" noProof="1" dirty="0" smtClean="0">
                  <a:latin typeface="Arial" panose="020B0604020202020204" pitchFamily="34" charset="0"/>
                  <a:ea typeface="宋体" panose="02010600030101010101" pitchFamily="2" charset="-122"/>
                  <a:cs typeface="+mn-cs"/>
                  <a:sym typeface="Arial" panose="020B0604020202020204" pitchFamily="34" charset="0"/>
                </a:rPr>
                <a:t>4.</a:t>
              </a:r>
              <a:r>
                <a:rPr lang="zh-CN" altLang="en-US" strike="noStrike" noProof="1" dirty="0" smtClean="0">
                  <a:latin typeface="Arial" panose="020B0604020202020204" pitchFamily="34" charset="0"/>
                  <a:ea typeface="宋体" panose="02010600030101010101" pitchFamily="2" charset="-122"/>
                  <a:cs typeface="+mn-cs"/>
                  <a:sym typeface="Arial" panose="020B0604020202020204" pitchFamily="34" charset="0"/>
                </a:rPr>
                <a:t>检测出错误并给出相应的处理。</a:t>
              </a:r>
              <a:endParaRPr lang="zh-CN" altLang="en-US" strike="noStrike" noProof="1" dirty="0" smtClean="0">
                <a:latin typeface="Arial" panose="020B0604020202020204" pitchFamily="34" charset="0"/>
                <a:ea typeface="宋体" panose="02010600030101010101" pitchFamily="2" charset="-122"/>
                <a:cs typeface="+mn-cs"/>
                <a:sym typeface="Arial" panose="020B0604020202020204" pitchFamily="34" charset="0"/>
              </a:endParaRPr>
            </a:p>
          </p:txBody>
        </p:sp>
        <p:cxnSp>
          <p:nvCxnSpPr>
            <p:cNvPr id="25" name="直接连接符 24"/>
            <p:cNvCxnSpPr/>
            <p:nvPr>
              <p:custDataLst>
                <p:tags r:id="rId10"/>
              </p:custDataLst>
            </p:nvPr>
          </p:nvCxnSpPr>
          <p:spPr>
            <a:xfrm>
              <a:off x="3316572" y="4304343"/>
              <a:ext cx="432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400" name="文本框 25"/>
            <p:cNvSpPr txBox="1"/>
            <p:nvPr>
              <p:custDataLst>
                <p:tags r:id="rId11"/>
              </p:custDataLst>
            </p:nvPr>
          </p:nvSpPr>
          <p:spPr>
            <a:xfrm>
              <a:off x="2510716" y="3994123"/>
              <a:ext cx="738664" cy="1302266"/>
            </a:xfrm>
            <a:prstGeom prst="rect">
              <a:avLst/>
            </a:prstGeom>
            <a:noFill/>
            <a:ln w="9525">
              <a:noFill/>
            </a:ln>
          </p:spPr>
          <p:txBody>
            <a:bodyPr vert="eaVert" wrap="square" lIns="0" tIns="0" rIns="0" bIns="0" anchor="t"/>
            <a:p>
              <a:pPr algn="ctr"/>
              <a:r>
                <a:rPr lang="en-US" altLang="zh-CN" sz="4800" b="1" dirty="0">
                  <a:solidFill>
                    <a:srgbClr val="C00000"/>
                  </a:solidFill>
                  <a:latin typeface="Arial" panose="020B0604020202020204" pitchFamily="34" charset="0"/>
                  <a:ea typeface="宋体" panose="02010600030101010101" pitchFamily="2" charset="-122"/>
                  <a:sym typeface="Arial" panose="020B0604020202020204" pitchFamily="34" charset="0"/>
                </a:rPr>
                <a:t>02</a:t>
              </a:r>
              <a:endParaRPr lang="en-US" altLang="zh-CN" sz="4800" b="1" dirty="0">
                <a:solidFill>
                  <a:srgbClr val="C00000"/>
                </a:solidFill>
                <a:latin typeface="Arial" panose="020B0604020202020204" pitchFamily="34" charset="0"/>
                <a:ea typeface="宋体" panose="02010600030101010101" pitchFamily="2" charset="-122"/>
                <a:sym typeface="Arial" panose="020B0604020202020204" pitchFamily="34" charset="0"/>
              </a:endParaRPr>
            </a:p>
          </p:txBody>
        </p:sp>
      </p:grpSp>
    </p:spTree>
    <p:custDataLst>
      <p:tags r:id="rId1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4927251" y="2564904"/>
            <a:ext cx="6426549" cy="757130"/>
          </a:xfrm>
          <a:prstGeom prst="rect">
            <a:avLst/>
          </a:prstGeom>
        </p:spPr>
        <p:txBody>
          <a:bodyPr vert="horz" wrap="square" lIns="90000" tIns="46800" rIns="90000" bIns="46800" rtlCol="0" anchor="b">
            <a:normAutofit fontScale="90000"/>
          </a:bodyPr>
          <a:lstStyle>
            <a:lvl1pPr defTabSz="914400">
              <a:lnSpc>
                <a:spcPct val="90000"/>
              </a:lnSpc>
              <a:spcBef>
                <a:spcPct val="0"/>
              </a:spcBef>
              <a:buNone/>
              <a:defRPr sz="4800" b="1">
                <a:solidFill>
                  <a:schemeClr val="tx2"/>
                </a:solidFill>
                <a:latin typeface="+mj-lt"/>
                <a:ea typeface="+mj-ea"/>
                <a:cs typeface="+mj-cs"/>
              </a:defRPr>
            </a:lvl1pPr>
          </a:lstStyle>
          <a:p>
            <a:r>
              <a:rPr lang="zh-CN" altLang="en-US" smtClean="0"/>
              <a:t>进度计划安排</a:t>
            </a:r>
            <a:endParaRPr lang="zh-CN" altLang="en-US" smtClean="0"/>
          </a:p>
        </p:txBody>
      </p:sp>
      <p:sp>
        <p:nvSpPr>
          <p:cNvPr id="18" name="文本框 17"/>
          <p:cNvSpPr txBox="1"/>
          <p:nvPr>
            <p:custDataLst>
              <p:tags r:id="rId2"/>
            </p:custDataLst>
          </p:nvPr>
        </p:nvSpPr>
        <p:spPr>
          <a:xfrm>
            <a:off x="263352" y="263691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mtClean="0"/>
              <a:t>PART 06</a:t>
            </a:r>
            <a:endParaRPr lang="en-US" altLang="zh-CN" smtClean="0"/>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custDataLst>
              <p:tags r:id="rId1"/>
            </p:custDataLst>
          </p:nvPr>
        </p:nvSpPr>
        <p:spPr>
          <a:xfrm>
            <a:off x="897044" y="359795"/>
            <a:ext cx="8079276" cy="1269005"/>
          </a:xfrm>
          <a:prstGeom prst="rect">
            <a:avLst/>
          </a:prstGeom>
          <a:noFill/>
        </p:spPr>
        <p:txBody>
          <a:bodyPr wrap="square" rtlCol="0" anchor="ctr">
            <a:normAutofit/>
          </a:bodyPr>
          <a:lstStyle/>
          <a:p>
            <a:pPr>
              <a:lnSpc>
                <a:spcPct val="150000"/>
              </a:lnSpc>
            </a:pPr>
            <a:r>
              <a:rPr lang="zh-CN" altLang="en-US" sz="4000" dirty="0"/>
              <a:t>进度计划安排</a:t>
            </a:r>
            <a:endParaRPr lang="zh-CN" altLang="en-US" sz="4000" dirty="0"/>
          </a:p>
        </p:txBody>
      </p:sp>
      <p:grpSp>
        <p:nvGrpSpPr>
          <p:cNvPr id="18437" name="组合 2"/>
          <p:cNvGrpSpPr/>
          <p:nvPr/>
        </p:nvGrpSpPr>
        <p:grpSpPr>
          <a:xfrm>
            <a:off x="1711960" y="1906905"/>
            <a:ext cx="8063230" cy="4097655"/>
            <a:chOff x="888" y="3305"/>
            <a:chExt cx="12365" cy="5895"/>
          </a:xfrm>
        </p:grpSpPr>
        <p:sp>
          <p:nvSpPr>
            <p:cNvPr id="18438" name="Line 3"/>
            <p:cNvSpPr/>
            <p:nvPr/>
          </p:nvSpPr>
          <p:spPr>
            <a:xfrm flipH="1">
              <a:off x="888" y="8573"/>
              <a:ext cx="2747" cy="2"/>
            </a:xfrm>
            <a:prstGeom prst="line">
              <a:avLst/>
            </a:prstGeom>
            <a:ln w="9525" cap="flat" cmpd="sng">
              <a:solidFill>
                <a:srgbClr val="17347D"/>
              </a:solidFill>
              <a:prstDash val="solid"/>
              <a:round/>
              <a:headEnd type="none" w="med" len="med"/>
              <a:tailEnd type="none" w="med" len="med"/>
            </a:ln>
          </p:spPr>
          <p:txBody>
            <a:bodyPr wrap="none" anchor="ctr"/>
            <a:p>
              <a:endParaRPr lang="zh-CN" altLang="en-US">
                <a:solidFill>
                  <a:srgbClr val="000000"/>
                </a:solidFill>
                <a:latin typeface="Arial" panose="020B0604020202020204" pitchFamily="34" charset="0"/>
                <a:ea typeface="微软雅黑" panose="020B0503020204020204" charset="-122"/>
              </a:endParaRPr>
            </a:p>
          </p:txBody>
        </p:sp>
        <p:sp>
          <p:nvSpPr>
            <p:cNvPr id="18439" name="Line 4"/>
            <p:cNvSpPr/>
            <p:nvPr/>
          </p:nvSpPr>
          <p:spPr>
            <a:xfrm flipH="1">
              <a:off x="888" y="7253"/>
              <a:ext cx="4042" cy="0"/>
            </a:xfrm>
            <a:prstGeom prst="line">
              <a:avLst/>
            </a:prstGeom>
            <a:ln w="9525" cap="flat" cmpd="sng">
              <a:solidFill>
                <a:srgbClr val="17347D"/>
              </a:solidFill>
              <a:prstDash val="solid"/>
              <a:round/>
              <a:headEnd type="none" w="med" len="med"/>
              <a:tailEnd type="none" w="med" len="med"/>
            </a:ln>
          </p:spPr>
          <p:txBody>
            <a:bodyPr wrap="none" anchor="ctr"/>
            <a:p>
              <a:endParaRPr lang="zh-CN" altLang="en-US">
                <a:solidFill>
                  <a:srgbClr val="000000"/>
                </a:solidFill>
                <a:latin typeface="Arial" panose="020B0604020202020204" pitchFamily="34" charset="0"/>
                <a:ea typeface="微软雅黑" panose="020B0503020204020204" charset="-122"/>
              </a:endParaRPr>
            </a:p>
          </p:txBody>
        </p:sp>
        <p:sp>
          <p:nvSpPr>
            <p:cNvPr id="18440" name="Line 5"/>
            <p:cNvSpPr/>
            <p:nvPr/>
          </p:nvSpPr>
          <p:spPr>
            <a:xfrm flipH="1">
              <a:off x="888" y="5945"/>
              <a:ext cx="5560" cy="0"/>
            </a:xfrm>
            <a:prstGeom prst="line">
              <a:avLst/>
            </a:prstGeom>
            <a:ln w="9525" cap="flat" cmpd="sng">
              <a:solidFill>
                <a:srgbClr val="17347D"/>
              </a:solidFill>
              <a:prstDash val="solid"/>
              <a:round/>
              <a:headEnd type="none" w="med" len="med"/>
              <a:tailEnd type="none" w="med" len="med"/>
            </a:ln>
          </p:spPr>
          <p:txBody>
            <a:bodyPr wrap="none" anchor="ctr"/>
            <a:p>
              <a:endParaRPr lang="zh-CN" altLang="en-US">
                <a:solidFill>
                  <a:srgbClr val="000000"/>
                </a:solidFill>
                <a:latin typeface="Arial" panose="020B0604020202020204" pitchFamily="34" charset="0"/>
                <a:ea typeface="微软雅黑" panose="020B0503020204020204" charset="-122"/>
              </a:endParaRPr>
            </a:p>
          </p:txBody>
        </p:sp>
        <p:sp>
          <p:nvSpPr>
            <p:cNvPr id="18441" name="Line 6"/>
            <p:cNvSpPr/>
            <p:nvPr/>
          </p:nvSpPr>
          <p:spPr>
            <a:xfrm flipH="1">
              <a:off x="888" y="4640"/>
              <a:ext cx="6907" cy="0"/>
            </a:xfrm>
            <a:prstGeom prst="line">
              <a:avLst/>
            </a:prstGeom>
            <a:ln w="9525" cap="flat" cmpd="sng">
              <a:solidFill>
                <a:srgbClr val="17347D"/>
              </a:solidFill>
              <a:prstDash val="solid"/>
              <a:round/>
              <a:headEnd type="none" w="med" len="med"/>
              <a:tailEnd type="none" w="med" len="med"/>
            </a:ln>
          </p:spPr>
          <p:txBody>
            <a:bodyPr wrap="none" anchor="ctr"/>
            <a:p>
              <a:endParaRPr lang="zh-CN" altLang="en-US">
                <a:solidFill>
                  <a:srgbClr val="000000"/>
                </a:solidFill>
                <a:latin typeface="Arial" panose="020B0604020202020204" pitchFamily="34" charset="0"/>
                <a:ea typeface="微软雅黑" panose="020B0503020204020204" charset="-122"/>
              </a:endParaRPr>
            </a:p>
          </p:txBody>
        </p:sp>
        <p:sp>
          <p:nvSpPr>
            <p:cNvPr id="18442" name="Line 7"/>
            <p:cNvSpPr/>
            <p:nvPr/>
          </p:nvSpPr>
          <p:spPr>
            <a:xfrm flipH="1" flipV="1">
              <a:off x="888" y="3315"/>
              <a:ext cx="8347" cy="0"/>
            </a:xfrm>
            <a:prstGeom prst="line">
              <a:avLst/>
            </a:prstGeom>
            <a:ln w="9525" cap="flat" cmpd="sng">
              <a:solidFill>
                <a:srgbClr val="17347D"/>
              </a:solidFill>
              <a:prstDash val="solid"/>
              <a:round/>
              <a:headEnd type="none" w="med" len="med"/>
              <a:tailEnd type="none" w="med" len="med"/>
            </a:ln>
          </p:spPr>
          <p:txBody>
            <a:bodyPr wrap="none" anchor="ctr"/>
            <a:p>
              <a:endParaRPr lang="zh-CN" altLang="en-US">
                <a:solidFill>
                  <a:srgbClr val="000000"/>
                </a:solidFill>
                <a:latin typeface="Arial" panose="020B0604020202020204" pitchFamily="34" charset="0"/>
                <a:ea typeface="微软雅黑" panose="020B0503020204020204" charset="-122"/>
              </a:endParaRPr>
            </a:p>
          </p:txBody>
        </p:sp>
        <p:sp>
          <p:nvSpPr>
            <p:cNvPr id="18443" name="Line 8"/>
            <p:cNvSpPr/>
            <p:nvPr/>
          </p:nvSpPr>
          <p:spPr>
            <a:xfrm>
              <a:off x="1128" y="3305"/>
              <a:ext cx="0" cy="1533"/>
            </a:xfrm>
            <a:prstGeom prst="line">
              <a:avLst/>
            </a:prstGeom>
            <a:ln w="9525" cap="flat" cmpd="sng">
              <a:solidFill>
                <a:srgbClr val="17347D"/>
              </a:solidFill>
              <a:prstDash val="solid"/>
              <a:round/>
              <a:headEnd type="triangle" w="med" len="med"/>
              <a:tailEnd type="triangle" w="med" len="med"/>
            </a:ln>
          </p:spPr>
          <p:txBody>
            <a:bodyPr wrap="none" anchor="ctr"/>
            <a:p>
              <a:endParaRPr lang="zh-CN" altLang="en-US">
                <a:solidFill>
                  <a:srgbClr val="000000"/>
                </a:solidFill>
                <a:latin typeface="Arial" panose="020B0604020202020204" pitchFamily="34" charset="0"/>
                <a:ea typeface="微软雅黑" panose="020B0503020204020204" charset="-122"/>
              </a:endParaRPr>
            </a:p>
          </p:txBody>
        </p:sp>
        <p:sp>
          <p:nvSpPr>
            <p:cNvPr id="18444" name="Line 9"/>
            <p:cNvSpPr/>
            <p:nvPr/>
          </p:nvSpPr>
          <p:spPr>
            <a:xfrm>
              <a:off x="1128" y="4678"/>
              <a:ext cx="0" cy="1437"/>
            </a:xfrm>
            <a:prstGeom prst="line">
              <a:avLst/>
            </a:prstGeom>
            <a:ln w="9525" cap="flat" cmpd="sng">
              <a:solidFill>
                <a:srgbClr val="17347D"/>
              </a:solidFill>
              <a:prstDash val="solid"/>
              <a:round/>
              <a:headEnd type="triangle" w="med" len="med"/>
              <a:tailEnd type="triangle" w="med" len="med"/>
            </a:ln>
          </p:spPr>
          <p:txBody>
            <a:bodyPr wrap="none" anchor="ctr"/>
            <a:p>
              <a:endParaRPr lang="zh-CN" altLang="en-US">
                <a:solidFill>
                  <a:srgbClr val="000000"/>
                </a:solidFill>
                <a:latin typeface="Arial" panose="020B0604020202020204" pitchFamily="34" charset="0"/>
                <a:ea typeface="微软雅黑" panose="020B0503020204020204" charset="-122"/>
              </a:endParaRPr>
            </a:p>
          </p:txBody>
        </p:sp>
        <p:sp>
          <p:nvSpPr>
            <p:cNvPr id="18445" name="Line 10"/>
            <p:cNvSpPr/>
            <p:nvPr/>
          </p:nvSpPr>
          <p:spPr>
            <a:xfrm>
              <a:off x="1128" y="5965"/>
              <a:ext cx="0" cy="1435"/>
            </a:xfrm>
            <a:prstGeom prst="line">
              <a:avLst/>
            </a:prstGeom>
            <a:ln w="9525" cap="flat" cmpd="sng">
              <a:solidFill>
                <a:srgbClr val="17347D"/>
              </a:solidFill>
              <a:prstDash val="solid"/>
              <a:round/>
              <a:headEnd type="triangle" w="med" len="med"/>
              <a:tailEnd type="triangle" w="med" len="med"/>
            </a:ln>
          </p:spPr>
          <p:txBody>
            <a:bodyPr wrap="none" anchor="ctr"/>
            <a:p>
              <a:endParaRPr lang="zh-CN" altLang="en-US">
                <a:solidFill>
                  <a:srgbClr val="000000"/>
                </a:solidFill>
                <a:latin typeface="Arial" panose="020B0604020202020204" pitchFamily="34" charset="0"/>
                <a:ea typeface="微软雅黑" panose="020B0503020204020204" charset="-122"/>
              </a:endParaRPr>
            </a:p>
          </p:txBody>
        </p:sp>
        <p:sp>
          <p:nvSpPr>
            <p:cNvPr id="18446" name="Line 11"/>
            <p:cNvSpPr/>
            <p:nvPr/>
          </p:nvSpPr>
          <p:spPr>
            <a:xfrm>
              <a:off x="1128" y="7253"/>
              <a:ext cx="0" cy="1435"/>
            </a:xfrm>
            <a:prstGeom prst="line">
              <a:avLst/>
            </a:prstGeom>
            <a:ln w="9525" cap="flat" cmpd="sng">
              <a:solidFill>
                <a:srgbClr val="17347D"/>
              </a:solidFill>
              <a:prstDash val="solid"/>
              <a:round/>
              <a:headEnd type="triangle" w="med" len="med"/>
              <a:tailEnd type="triangle" w="med" len="med"/>
            </a:ln>
          </p:spPr>
          <p:txBody>
            <a:bodyPr wrap="none" anchor="ctr"/>
            <a:p>
              <a:endParaRPr lang="zh-CN" altLang="en-US">
                <a:solidFill>
                  <a:srgbClr val="000000"/>
                </a:solidFill>
                <a:latin typeface="Arial" panose="020B0604020202020204" pitchFamily="34" charset="0"/>
                <a:ea typeface="微软雅黑" panose="020B0503020204020204" charset="-122"/>
              </a:endParaRPr>
            </a:p>
          </p:txBody>
        </p:sp>
        <p:sp>
          <p:nvSpPr>
            <p:cNvPr id="18447" name="Text Box 12"/>
            <p:cNvSpPr txBox="1"/>
            <p:nvPr/>
          </p:nvSpPr>
          <p:spPr>
            <a:xfrm>
              <a:off x="1303" y="3605"/>
              <a:ext cx="2405" cy="840"/>
            </a:xfrm>
            <a:prstGeom prst="rect">
              <a:avLst/>
            </a:prstGeom>
            <a:noFill/>
            <a:ln w="9525">
              <a:noFill/>
            </a:ln>
          </p:spPr>
          <p:txBody>
            <a:bodyPr anchor="t">
              <a:spAutoFit/>
            </a:bodyPr>
            <a:p>
              <a:pPr eaLnBrk="0" hangingPunct="0"/>
              <a:r>
                <a:rPr lang="zh-CN" altLang="en-US" sz="1600">
                  <a:latin typeface="Verdana" panose="020B0604030504040204" pitchFamily="34" charset="0"/>
                  <a:ea typeface="宋体" panose="02010600030101010101" pitchFamily="2" charset="-122"/>
                </a:rPr>
                <a:t>整理材料数据</a:t>
              </a:r>
              <a:endParaRPr lang="en-US" altLang="zh-CN" sz="1600">
                <a:latin typeface="Verdana" panose="020B0604030504040204" pitchFamily="34" charset="0"/>
                <a:ea typeface="宋体" panose="02010600030101010101" pitchFamily="2" charset="-122"/>
              </a:endParaRPr>
            </a:p>
            <a:p>
              <a:pPr eaLnBrk="0" hangingPunct="0"/>
              <a:r>
                <a:rPr lang="zh-CN" altLang="en-US" sz="1600">
                  <a:latin typeface="Verdana" panose="020B0604030504040204" pitchFamily="34" charset="0"/>
                  <a:ea typeface="宋体" panose="02010600030101010101" pitchFamily="2" charset="-122"/>
                </a:rPr>
                <a:t>撰写毕业论文</a:t>
              </a:r>
              <a:endParaRPr lang="en-US" altLang="zh-CN" sz="1600">
                <a:latin typeface="Verdana" panose="020B0604030504040204" pitchFamily="34" charset="0"/>
                <a:ea typeface="宋体" panose="02010600030101010101" pitchFamily="2" charset="-122"/>
              </a:endParaRPr>
            </a:p>
          </p:txBody>
        </p:sp>
        <p:sp>
          <p:nvSpPr>
            <p:cNvPr id="18448" name="Text Box 14"/>
            <p:cNvSpPr txBox="1"/>
            <p:nvPr/>
          </p:nvSpPr>
          <p:spPr>
            <a:xfrm>
              <a:off x="1285" y="6223"/>
              <a:ext cx="2995" cy="840"/>
            </a:xfrm>
            <a:prstGeom prst="rect">
              <a:avLst/>
            </a:prstGeom>
            <a:noFill/>
            <a:ln w="9525">
              <a:noFill/>
            </a:ln>
          </p:spPr>
          <p:txBody>
            <a:bodyPr anchor="t">
              <a:spAutoFit/>
            </a:bodyPr>
            <a:p>
              <a:pPr eaLnBrk="0" hangingPunct="0"/>
              <a:r>
                <a:rPr lang="zh-CN" altLang="en-US" sz="1600">
                  <a:latin typeface="Verdana" panose="020B0604030504040204" pitchFamily="34" charset="0"/>
                  <a:ea typeface="宋体" panose="02010600030101010101" pitchFamily="2" charset="-122"/>
                </a:rPr>
                <a:t>设计实验方案</a:t>
              </a:r>
              <a:endParaRPr lang="en-US" altLang="zh-CN" sz="1600">
                <a:latin typeface="Verdana" panose="020B0604030504040204" pitchFamily="34" charset="0"/>
                <a:ea typeface="宋体" panose="02010600030101010101" pitchFamily="2" charset="-122"/>
              </a:endParaRPr>
            </a:p>
            <a:p>
              <a:pPr eaLnBrk="0" hangingPunct="0"/>
              <a:r>
                <a:rPr lang="zh-CN" altLang="en-US" sz="1600">
                  <a:latin typeface="Verdana" panose="020B0604030504040204" pitchFamily="34" charset="0"/>
                  <a:ea typeface="宋体" panose="02010600030101010101" pitchFamily="2" charset="-122"/>
                </a:rPr>
                <a:t>完成实验</a:t>
              </a:r>
              <a:endParaRPr lang="en-US" altLang="zh-CN" sz="1600">
                <a:latin typeface="Verdana" panose="020B0604030504040204" pitchFamily="34" charset="0"/>
                <a:ea typeface="宋体" panose="02010600030101010101" pitchFamily="2" charset="-122"/>
              </a:endParaRPr>
            </a:p>
          </p:txBody>
        </p:sp>
        <p:sp>
          <p:nvSpPr>
            <p:cNvPr id="18449" name="Text Box 15"/>
            <p:cNvSpPr txBox="1"/>
            <p:nvPr/>
          </p:nvSpPr>
          <p:spPr>
            <a:xfrm>
              <a:off x="1183" y="7463"/>
              <a:ext cx="3052" cy="840"/>
            </a:xfrm>
            <a:prstGeom prst="rect">
              <a:avLst/>
            </a:prstGeom>
            <a:noFill/>
            <a:ln w="9525">
              <a:noFill/>
            </a:ln>
          </p:spPr>
          <p:txBody>
            <a:bodyPr anchor="t">
              <a:spAutoFit/>
            </a:bodyPr>
            <a:p>
              <a:pPr eaLnBrk="0" hangingPunct="0"/>
              <a:r>
                <a:rPr lang="zh-CN" altLang="en-US" sz="1600">
                  <a:latin typeface="Verdana" panose="020B0604030504040204" pitchFamily="34" charset="0"/>
                  <a:ea typeface="宋体" panose="02010600030101010101" pitchFamily="2" charset="-122"/>
                </a:rPr>
                <a:t>确定主体研究方向掌握相关理论知识</a:t>
              </a:r>
              <a:endParaRPr lang="en-US" altLang="zh-CN" sz="1600">
                <a:latin typeface="Verdana" panose="020B0604030504040204" pitchFamily="34" charset="0"/>
                <a:ea typeface="宋体" panose="02010600030101010101" pitchFamily="2" charset="-122"/>
              </a:endParaRPr>
            </a:p>
          </p:txBody>
        </p:sp>
        <p:grpSp>
          <p:nvGrpSpPr>
            <p:cNvPr id="18450" name="Group 16"/>
            <p:cNvGrpSpPr/>
            <p:nvPr/>
          </p:nvGrpSpPr>
          <p:grpSpPr>
            <a:xfrm>
              <a:off x="3593" y="3320"/>
              <a:ext cx="9660" cy="5880"/>
              <a:chOff x="1514" y="1446"/>
              <a:chExt cx="3670" cy="2106"/>
            </a:xfrm>
          </p:grpSpPr>
          <p:sp>
            <p:nvSpPr>
              <p:cNvPr id="18451" name="Freeform 17"/>
              <p:cNvSpPr/>
              <p:nvPr/>
            </p:nvSpPr>
            <p:spPr>
              <a:xfrm>
                <a:off x="4817" y="1446"/>
                <a:ext cx="363" cy="533"/>
              </a:xfrm>
              <a:custGeom>
                <a:avLst/>
                <a:gdLst/>
                <a:ahLst/>
                <a:cxnLst>
                  <a:cxn ang="0">
                    <a:pos x="363" y="144"/>
                  </a:cxn>
                  <a:cxn ang="0">
                    <a:pos x="0" y="533"/>
                  </a:cxn>
                  <a:cxn ang="0">
                    <a:pos x="0" y="343"/>
                  </a:cxn>
                  <a:cxn ang="0">
                    <a:pos x="363" y="0"/>
                  </a:cxn>
                  <a:cxn ang="0">
                    <a:pos x="363" y="144"/>
                  </a:cxn>
                </a:cxnLst>
                <a:pathLst>
                  <a:path w="308" h="444">
                    <a:moveTo>
                      <a:pt x="308" y="120"/>
                    </a:moveTo>
                    <a:lnTo>
                      <a:pt x="0" y="444"/>
                    </a:lnTo>
                    <a:lnTo>
                      <a:pt x="0" y="286"/>
                    </a:lnTo>
                    <a:lnTo>
                      <a:pt x="308" y="0"/>
                    </a:lnTo>
                    <a:lnTo>
                      <a:pt x="308" y="120"/>
                    </a:lnTo>
                    <a:close/>
                  </a:path>
                </a:pathLst>
              </a:custGeom>
              <a:gradFill rotWithShape="1">
                <a:gsLst>
                  <a:gs pos="0">
                    <a:srgbClr val="FFCC00"/>
                  </a:gs>
                  <a:gs pos="50000">
                    <a:srgbClr val="FFCC00"/>
                  </a:gs>
                  <a:gs pos="100000">
                    <a:srgbClr val="FFCC00"/>
                  </a:gs>
                </a:gsLst>
                <a:lin ang="2700000" scaled="1"/>
                <a:tileRect/>
              </a:gradFill>
              <a:ln w="9525">
                <a:noFill/>
              </a:ln>
            </p:spPr>
            <p:txBody>
              <a:bodyPr/>
              <a:p>
                <a:endParaRPr lang="zh-CN" altLang="en-US"/>
              </a:p>
            </p:txBody>
          </p:sp>
          <p:sp>
            <p:nvSpPr>
              <p:cNvPr id="18452" name="Freeform 18"/>
              <p:cNvSpPr/>
              <p:nvPr/>
            </p:nvSpPr>
            <p:spPr>
              <a:xfrm>
                <a:off x="3078" y="1446"/>
                <a:ext cx="2106" cy="341"/>
              </a:xfrm>
              <a:custGeom>
                <a:avLst/>
                <a:gdLst/>
                <a:ahLst/>
                <a:cxnLst>
                  <a:cxn ang="0">
                    <a:pos x="1742" y="341"/>
                  </a:cxn>
                  <a:cxn ang="0">
                    <a:pos x="0" y="341"/>
                  </a:cxn>
                  <a:cxn ang="0">
                    <a:pos x="525" y="0"/>
                  </a:cxn>
                  <a:cxn ang="0">
                    <a:pos x="2106" y="0"/>
                  </a:cxn>
                  <a:cxn ang="0">
                    <a:pos x="1742" y="341"/>
                  </a:cxn>
                </a:cxnLst>
                <a:pathLst>
                  <a:path w="1786" h="284">
                    <a:moveTo>
                      <a:pt x="1478" y="284"/>
                    </a:moveTo>
                    <a:lnTo>
                      <a:pt x="0" y="284"/>
                    </a:lnTo>
                    <a:lnTo>
                      <a:pt x="446" y="0"/>
                    </a:lnTo>
                    <a:lnTo>
                      <a:pt x="1786" y="0"/>
                    </a:lnTo>
                    <a:lnTo>
                      <a:pt x="1478" y="284"/>
                    </a:lnTo>
                    <a:close/>
                  </a:path>
                </a:pathLst>
              </a:custGeom>
              <a:gradFill rotWithShape="1">
                <a:gsLst>
                  <a:gs pos="0">
                    <a:srgbClr val="FFC000"/>
                  </a:gs>
                  <a:gs pos="100000">
                    <a:srgbClr val="FFCC00"/>
                  </a:gs>
                </a:gsLst>
                <a:lin ang="2700000"/>
                <a:tileRect/>
              </a:gradFill>
              <a:ln w="9525">
                <a:noFill/>
              </a:ln>
            </p:spPr>
            <p:txBody>
              <a:bodyPr/>
              <a:p>
                <a:endParaRPr lang="zh-CN" altLang="en-US"/>
              </a:p>
            </p:txBody>
          </p:sp>
          <p:sp>
            <p:nvSpPr>
              <p:cNvPr id="18453" name="Freeform 19"/>
              <p:cNvSpPr/>
              <p:nvPr/>
            </p:nvSpPr>
            <p:spPr>
              <a:xfrm>
                <a:off x="4452" y="1970"/>
                <a:ext cx="363" cy="530"/>
              </a:xfrm>
              <a:custGeom>
                <a:avLst/>
                <a:gdLst/>
                <a:ahLst/>
                <a:cxnLst>
                  <a:cxn ang="0">
                    <a:pos x="363" y="143"/>
                  </a:cxn>
                  <a:cxn ang="0">
                    <a:pos x="0" y="530"/>
                  </a:cxn>
                  <a:cxn ang="0">
                    <a:pos x="0" y="342"/>
                  </a:cxn>
                  <a:cxn ang="0">
                    <a:pos x="363" y="0"/>
                  </a:cxn>
                  <a:cxn ang="0">
                    <a:pos x="363" y="143"/>
                  </a:cxn>
                </a:cxnLst>
                <a:pathLst>
                  <a:path w="308" h="442">
                    <a:moveTo>
                      <a:pt x="308" y="120"/>
                    </a:moveTo>
                    <a:lnTo>
                      <a:pt x="0" y="442"/>
                    </a:lnTo>
                    <a:lnTo>
                      <a:pt x="0" y="286"/>
                    </a:lnTo>
                    <a:lnTo>
                      <a:pt x="308" y="0"/>
                    </a:lnTo>
                    <a:lnTo>
                      <a:pt x="308" y="120"/>
                    </a:lnTo>
                    <a:close/>
                  </a:path>
                </a:pathLst>
              </a:custGeom>
              <a:gradFill rotWithShape="1">
                <a:gsLst>
                  <a:gs pos="0">
                    <a:srgbClr val="474776"/>
                  </a:gs>
                  <a:gs pos="50000">
                    <a:srgbClr val="9999FF"/>
                  </a:gs>
                  <a:gs pos="100000">
                    <a:srgbClr val="474776"/>
                  </a:gs>
                </a:gsLst>
                <a:lin ang="2700000" scaled="1"/>
                <a:tileRect/>
              </a:gradFill>
              <a:ln w="9525">
                <a:noFill/>
              </a:ln>
            </p:spPr>
            <p:txBody>
              <a:bodyPr/>
              <a:p>
                <a:endParaRPr lang="zh-CN" altLang="en-US"/>
              </a:p>
            </p:txBody>
          </p:sp>
          <p:sp>
            <p:nvSpPr>
              <p:cNvPr id="18454" name="Freeform 20"/>
              <p:cNvSpPr/>
              <p:nvPr/>
            </p:nvSpPr>
            <p:spPr>
              <a:xfrm>
                <a:off x="2555" y="1970"/>
                <a:ext cx="2264" cy="340"/>
              </a:xfrm>
              <a:custGeom>
                <a:avLst/>
                <a:gdLst/>
                <a:ahLst/>
                <a:cxnLst>
                  <a:cxn ang="0">
                    <a:pos x="1900" y="340"/>
                  </a:cxn>
                  <a:cxn ang="0">
                    <a:pos x="0" y="340"/>
                  </a:cxn>
                  <a:cxn ang="0">
                    <a:pos x="525" y="0"/>
                  </a:cxn>
                  <a:cxn ang="0">
                    <a:pos x="2264" y="0"/>
                  </a:cxn>
                  <a:cxn ang="0">
                    <a:pos x="1900" y="340"/>
                  </a:cxn>
                </a:cxnLst>
                <a:pathLst>
                  <a:path w="1920" h="284">
                    <a:moveTo>
                      <a:pt x="1612" y="284"/>
                    </a:moveTo>
                    <a:lnTo>
                      <a:pt x="0" y="284"/>
                    </a:lnTo>
                    <a:lnTo>
                      <a:pt x="446" y="0"/>
                    </a:lnTo>
                    <a:lnTo>
                      <a:pt x="1920" y="0"/>
                    </a:lnTo>
                    <a:lnTo>
                      <a:pt x="1612" y="284"/>
                    </a:lnTo>
                    <a:close/>
                  </a:path>
                </a:pathLst>
              </a:custGeom>
              <a:solidFill>
                <a:srgbClr val="9999FF"/>
              </a:solidFill>
              <a:ln w="9525">
                <a:noFill/>
              </a:ln>
            </p:spPr>
            <p:txBody>
              <a:bodyPr/>
              <a:p>
                <a:endParaRPr lang="zh-CN" altLang="en-US"/>
              </a:p>
            </p:txBody>
          </p:sp>
          <p:sp>
            <p:nvSpPr>
              <p:cNvPr id="18455" name="Freeform 21"/>
              <p:cNvSpPr/>
              <p:nvPr/>
            </p:nvSpPr>
            <p:spPr>
              <a:xfrm>
                <a:off x="4086" y="2494"/>
                <a:ext cx="361" cy="535"/>
              </a:xfrm>
              <a:custGeom>
                <a:avLst/>
                <a:gdLst/>
                <a:ahLst/>
                <a:cxnLst>
                  <a:cxn ang="0">
                    <a:pos x="361" y="147"/>
                  </a:cxn>
                  <a:cxn ang="0">
                    <a:pos x="0" y="535"/>
                  </a:cxn>
                  <a:cxn ang="0">
                    <a:pos x="0" y="344"/>
                  </a:cxn>
                  <a:cxn ang="0">
                    <a:pos x="361" y="0"/>
                  </a:cxn>
                  <a:cxn ang="0">
                    <a:pos x="361" y="147"/>
                  </a:cxn>
                </a:cxnLst>
                <a:pathLst>
                  <a:path w="306" h="444">
                    <a:moveTo>
                      <a:pt x="306" y="122"/>
                    </a:moveTo>
                    <a:lnTo>
                      <a:pt x="0" y="444"/>
                    </a:lnTo>
                    <a:lnTo>
                      <a:pt x="0" y="286"/>
                    </a:lnTo>
                    <a:lnTo>
                      <a:pt x="306" y="0"/>
                    </a:lnTo>
                    <a:lnTo>
                      <a:pt x="306" y="122"/>
                    </a:lnTo>
                    <a:close/>
                  </a:path>
                </a:pathLst>
              </a:custGeom>
              <a:gradFill rotWithShape="1">
                <a:gsLst>
                  <a:gs pos="0">
                    <a:srgbClr val="E0B3B2"/>
                  </a:gs>
                  <a:gs pos="50000">
                    <a:srgbClr val="E0B3B2"/>
                  </a:gs>
                  <a:gs pos="100000">
                    <a:srgbClr val="E0B3B2"/>
                  </a:gs>
                </a:gsLst>
                <a:lin ang="2700000" scaled="1"/>
                <a:tileRect/>
              </a:gradFill>
              <a:ln w="9525">
                <a:noFill/>
              </a:ln>
            </p:spPr>
            <p:txBody>
              <a:bodyPr/>
              <a:p>
                <a:endParaRPr lang="zh-CN" altLang="en-US"/>
              </a:p>
            </p:txBody>
          </p:sp>
          <p:sp>
            <p:nvSpPr>
              <p:cNvPr id="18456" name="Freeform 22"/>
              <p:cNvSpPr/>
              <p:nvPr/>
            </p:nvSpPr>
            <p:spPr>
              <a:xfrm>
                <a:off x="3722" y="3019"/>
                <a:ext cx="416" cy="533"/>
              </a:xfrm>
              <a:custGeom>
                <a:avLst/>
                <a:gdLst/>
                <a:ahLst/>
                <a:cxnLst>
                  <a:cxn ang="0">
                    <a:pos x="364" y="146"/>
                  </a:cxn>
                  <a:cxn ang="0">
                    <a:pos x="0" y="533"/>
                  </a:cxn>
                  <a:cxn ang="0">
                    <a:pos x="0" y="343"/>
                  </a:cxn>
                  <a:cxn ang="0">
                    <a:pos x="364" y="0"/>
                  </a:cxn>
                  <a:cxn ang="0">
                    <a:pos x="364" y="146"/>
                  </a:cxn>
                </a:cxnLst>
                <a:pathLst>
                  <a:path w="308" h="444">
                    <a:moveTo>
                      <a:pt x="308" y="122"/>
                    </a:moveTo>
                    <a:lnTo>
                      <a:pt x="0" y="444"/>
                    </a:lnTo>
                    <a:lnTo>
                      <a:pt x="0" y="286"/>
                    </a:lnTo>
                    <a:lnTo>
                      <a:pt x="308" y="0"/>
                    </a:lnTo>
                    <a:lnTo>
                      <a:pt x="308" y="122"/>
                    </a:lnTo>
                    <a:close/>
                  </a:path>
                </a:pathLst>
              </a:custGeom>
              <a:gradFill rotWithShape="1">
                <a:gsLst>
                  <a:gs pos="0">
                    <a:srgbClr val="37556B"/>
                  </a:gs>
                  <a:gs pos="50000">
                    <a:srgbClr val="77B7E7"/>
                  </a:gs>
                  <a:gs pos="100000">
                    <a:srgbClr val="37556B"/>
                  </a:gs>
                </a:gsLst>
                <a:lin ang="2700000" scaled="1"/>
                <a:tileRect/>
              </a:gradFill>
              <a:ln w="9525">
                <a:noFill/>
              </a:ln>
            </p:spPr>
            <p:txBody>
              <a:bodyPr/>
              <a:p>
                <a:endParaRPr lang="zh-CN" altLang="en-US"/>
              </a:p>
            </p:txBody>
          </p:sp>
          <p:sp>
            <p:nvSpPr>
              <p:cNvPr id="18457" name="Freeform 23"/>
              <p:cNvSpPr/>
              <p:nvPr/>
            </p:nvSpPr>
            <p:spPr>
              <a:xfrm>
                <a:off x="1515" y="3022"/>
                <a:ext cx="2623" cy="340"/>
              </a:xfrm>
              <a:custGeom>
                <a:avLst/>
                <a:gdLst/>
                <a:ahLst/>
                <a:cxnLst>
                  <a:cxn ang="0">
                    <a:pos x="2207" y="340"/>
                  </a:cxn>
                  <a:cxn ang="0">
                    <a:pos x="0" y="340"/>
                  </a:cxn>
                  <a:cxn ang="0">
                    <a:pos x="525" y="0"/>
                  </a:cxn>
                  <a:cxn ang="0">
                    <a:pos x="2571" y="0"/>
                  </a:cxn>
                  <a:cxn ang="0">
                    <a:pos x="2207" y="340"/>
                  </a:cxn>
                </a:cxnLst>
                <a:pathLst>
                  <a:path w="2180" h="284">
                    <a:moveTo>
                      <a:pt x="1872" y="284"/>
                    </a:moveTo>
                    <a:lnTo>
                      <a:pt x="0" y="284"/>
                    </a:lnTo>
                    <a:lnTo>
                      <a:pt x="446" y="0"/>
                    </a:lnTo>
                    <a:lnTo>
                      <a:pt x="2180" y="0"/>
                    </a:lnTo>
                    <a:lnTo>
                      <a:pt x="1872" y="284"/>
                    </a:lnTo>
                    <a:close/>
                  </a:path>
                </a:pathLst>
              </a:custGeom>
              <a:solidFill>
                <a:srgbClr val="77B7E7"/>
              </a:solidFill>
              <a:ln w="9525">
                <a:noFill/>
              </a:ln>
            </p:spPr>
            <p:txBody>
              <a:bodyPr/>
              <a:p>
                <a:endParaRPr lang="zh-CN" altLang="en-US"/>
              </a:p>
            </p:txBody>
          </p:sp>
          <p:sp>
            <p:nvSpPr>
              <p:cNvPr id="18458" name="Freeform 24"/>
              <p:cNvSpPr/>
              <p:nvPr/>
            </p:nvSpPr>
            <p:spPr>
              <a:xfrm rot="469339">
                <a:off x="1790" y="1509"/>
                <a:ext cx="1158" cy="1716"/>
              </a:xfrm>
              <a:custGeom>
                <a:avLst/>
                <a:gdLst/>
                <a:ahLst/>
                <a:cxnLst>
                  <a:cxn ang="0">
                    <a:pos x="7" y="1596"/>
                  </a:cxn>
                  <a:cxn ang="0">
                    <a:pos x="35" y="1373"/>
                  </a:cxn>
                  <a:cxn ang="0">
                    <a:pos x="78" y="1171"/>
                  </a:cxn>
                  <a:cxn ang="0">
                    <a:pos x="134" y="987"/>
                  </a:cxn>
                  <a:cxn ang="0">
                    <a:pos x="200" y="823"/>
                  </a:cxn>
                  <a:cxn ang="0">
                    <a:pos x="272" y="676"/>
                  </a:cxn>
                  <a:cxn ang="0">
                    <a:pos x="349" y="548"/>
                  </a:cxn>
                  <a:cxn ang="0">
                    <a:pos x="426" y="436"/>
                  </a:cxn>
                  <a:cxn ang="0">
                    <a:pos x="502" y="342"/>
                  </a:cxn>
                  <a:cxn ang="0">
                    <a:pos x="575" y="264"/>
                  </a:cxn>
                  <a:cxn ang="0">
                    <a:pos x="641" y="200"/>
                  </a:cxn>
                  <a:cxn ang="0">
                    <a:pos x="695" y="152"/>
                  </a:cxn>
                  <a:cxn ang="0">
                    <a:pos x="738" y="119"/>
                  </a:cxn>
                  <a:cxn ang="0">
                    <a:pos x="766" y="99"/>
                  </a:cxn>
                  <a:cxn ang="0">
                    <a:pos x="777" y="93"/>
                  </a:cxn>
                  <a:cxn ang="0">
                    <a:pos x="1097" y="36"/>
                  </a:cxn>
                  <a:cxn ang="0">
                    <a:pos x="995" y="212"/>
                  </a:cxn>
                  <a:cxn ang="0">
                    <a:pos x="986" y="215"/>
                  </a:cxn>
                  <a:cxn ang="0">
                    <a:pos x="961" y="224"/>
                  </a:cxn>
                  <a:cxn ang="0">
                    <a:pos x="921" y="239"/>
                  </a:cxn>
                  <a:cxn ang="0">
                    <a:pos x="869" y="265"/>
                  </a:cxn>
                  <a:cxn ang="0">
                    <a:pos x="806" y="301"/>
                  </a:cxn>
                  <a:cxn ang="0">
                    <a:pos x="735" y="349"/>
                  </a:cxn>
                  <a:cxn ang="0">
                    <a:pos x="656" y="412"/>
                  </a:cxn>
                  <a:cxn ang="0">
                    <a:pos x="573" y="489"/>
                  </a:cxn>
                  <a:cxn ang="0">
                    <a:pos x="488" y="583"/>
                  </a:cxn>
                  <a:cxn ang="0">
                    <a:pos x="401" y="697"/>
                  </a:cxn>
                  <a:cxn ang="0">
                    <a:pos x="316" y="829"/>
                  </a:cxn>
                  <a:cxn ang="0">
                    <a:pos x="234" y="983"/>
                  </a:cxn>
                  <a:cxn ang="0">
                    <a:pos x="157" y="1161"/>
                  </a:cxn>
                  <a:cxn ang="0">
                    <a:pos x="87" y="1363"/>
                  </a:cxn>
                  <a:cxn ang="0">
                    <a:pos x="26" y="1591"/>
                  </a:cxn>
                </a:cxnLst>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tileRect/>
              </a:gradFill>
              <a:ln w="9525">
                <a:noFill/>
              </a:ln>
            </p:spPr>
            <p:txBody>
              <a:bodyPr/>
              <a:p>
                <a:endParaRPr lang="zh-CN" altLang="en-US"/>
              </a:p>
            </p:txBody>
          </p:sp>
          <p:sp>
            <p:nvSpPr>
              <p:cNvPr id="18459" name="Rectangle 25"/>
              <p:cNvSpPr/>
              <p:nvPr/>
            </p:nvSpPr>
            <p:spPr>
              <a:xfrm>
                <a:off x="3082" y="1787"/>
                <a:ext cx="1743" cy="192"/>
              </a:xfrm>
              <a:prstGeom prst="rect">
                <a:avLst/>
              </a:prstGeom>
              <a:gradFill rotWithShape="1">
                <a:gsLst>
                  <a:gs pos="0">
                    <a:srgbClr val="FFCC00"/>
                  </a:gs>
                  <a:gs pos="50000">
                    <a:srgbClr val="FFCC00"/>
                  </a:gs>
                  <a:gs pos="100000">
                    <a:srgbClr val="FFCC00"/>
                  </a:gs>
                </a:gsLst>
                <a:lin ang="2700000" scaled="1"/>
                <a:tileRect/>
              </a:gradFill>
              <a:ln w="9525">
                <a:noFill/>
              </a:ln>
            </p:spPr>
            <p:txBody>
              <a:bodyPr wrap="none" anchor="ctr"/>
              <a:p>
                <a:pPr algn="ctr" eaLnBrk="0" hangingPunct="0"/>
                <a:r>
                  <a:rPr lang="en-US" altLang="zh-CN" sz="1600" b="1" dirty="0">
                    <a:solidFill>
                      <a:srgbClr val="FFFFFF"/>
                    </a:solidFill>
                    <a:latin typeface="Verdana" panose="020B0604030504040204" pitchFamily="34" charset="0"/>
                    <a:ea typeface="宋体" panose="02010600030101010101" pitchFamily="2" charset="-122"/>
                  </a:rPr>
                  <a:t>	</a:t>
                </a:r>
                <a:r>
                  <a:rPr lang="zh-CN" altLang="en-US" sz="1400" b="1" dirty="0">
                    <a:solidFill>
                      <a:srgbClr val="FFFFFF"/>
                    </a:solidFill>
                    <a:latin typeface="Verdana" panose="020B0604030504040204" pitchFamily="34" charset="0"/>
                    <a:ea typeface="宋体" panose="02010600030101010101" pitchFamily="2" charset="-122"/>
                  </a:rPr>
                  <a:t>阶段四</a:t>
                </a:r>
                <a:r>
                  <a:rPr lang="en-US" altLang="zh-CN" sz="1400" b="1" dirty="0">
                    <a:solidFill>
                      <a:srgbClr val="FFFFFF"/>
                    </a:solidFill>
                    <a:latin typeface="Verdana" panose="020B0604030504040204" pitchFamily="34" charset="0"/>
                    <a:ea typeface="宋体" panose="02010600030101010101" pitchFamily="2" charset="-122"/>
                  </a:rPr>
                  <a:t>(2019.9.1-2019.11.10)</a:t>
                </a:r>
                <a:endParaRPr lang="en-US" altLang="zh-CN" sz="1400" b="1" dirty="0">
                  <a:solidFill>
                    <a:srgbClr val="FFFFFF"/>
                  </a:solidFill>
                  <a:latin typeface="Verdana" panose="020B0604030504040204" pitchFamily="34" charset="0"/>
                  <a:ea typeface="宋体" panose="02010600030101010101" pitchFamily="2" charset="-122"/>
                </a:endParaRPr>
              </a:p>
            </p:txBody>
          </p:sp>
          <p:sp>
            <p:nvSpPr>
              <p:cNvPr id="18460" name="Rectangle 26"/>
              <p:cNvSpPr/>
              <p:nvPr/>
            </p:nvSpPr>
            <p:spPr>
              <a:xfrm>
                <a:off x="2556" y="2310"/>
                <a:ext cx="1901" cy="188"/>
              </a:xfrm>
              <a:prstGeom prst="rect">
                <a:avLst/>
              </a:prstGeom>
              <a:gradFill rotWithShape="1">
                <a:gsLst>
                  <a:gs pos="0">
                    <a:srgbClr val="6F6FB9"/>
                  </a:gs>
                  <a:gs pos="50000">
                    <a:srgbClr val="9999FF"/>
                  </a:gs>
                  <a:gs pos="100000">
                    <a:srgbClr val="6F6FB9"/>
                  </a:gs>
                </a:gsLst>
                <a:lin ang="2700000" scaled="1"/>
                <a:tileRect/>
              </a:gradFill>
              <a:ln w="9525">
                <a:noFill/>
              </a:ln>
            </p:spPr>
            <p:txBody>
              <a:bodyPr wrap="none" anchor="ctr"/>
              <a:p>
                <a:pPr algn="ctr" eaLnBrk="0" hangingPunct="0"/>
                <a:r>
                  <a:rPr lang="zh-CN" altLang="en-US" sz="1400" b="1" dirty="0">
                    <a:solidFill>
                      <a:srgbClr val="FFFFFF"/>
                    </a:solidFill>
                    <a:latin typeface="Verdana" panose="020B0604030504040204" pitchFamily="34" charset="0"/>
                    <a:ea typeface="宋体" panose="02010600030101010101" pitchFamily="2" charset="-122"/>
                  </a:rPr>
                  <a:t>阶段三</a:t>
                </a:r>
                <a:r>
                  <a:rPr lang="en-US" altLang="zh-CN" sz="1400" b="1" dirty="0">
                    <a:solidFill>
                      <a:srgbClr val="FFFFFF"/>
                    </a:solidFill>
                    <a:latin typeface="Verdana" panose="020B0604030504040204" pitchFamily="34" charset="0"/>
                    <a:ea typeface="宋体" panose="02010600030101010101" pitchFamily="2" charset="-122"/>
                  </a:rPr>
                  <a:t>(2019.06.01-2019.08.31)</a:t>
                </a:r>
                <a:endParaRPr lang="en-US" altLang="zh-CN" sz="1400" b="1" dirty="0">
                  <a:solidFill>
                    <a:srgbClr val="FFFFFF"/>
                  </a:solidFill>
                  <a:latin typeface="Verdana" panose="020B0604030504040204" pitchFamily="34" charset="0"/>
                  <a:ea typeface="宋体" panose="02010600030101010101" pitchFamily="2" charset="-122"/>
                </a:endParaRPr>
              </a:p>
            </p:txBody>
          </p:sp>
          <p:sp>
            <p:nvSpPr>
              <p:cNvPr id="40" name="Freeform 27"/>
              <p:cNvSpPr/>
              <p:nvPr/>
            </p:nvSpPr>
            <p:spPr bwMode="gray">
              <a:xfrm>
                <a:off x="2036" y="2494"/>
                <a:ext cx="2412" cy="343"/>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Lst>
                <a:ahLst/>
                <a:cxnLst>
                  <a:cxn ang="0">
                    <a:pos x="T0" y="T1"/>
                  </a:cxn>
                  <a:cxn ang="0">
                    <a:pos x="T2" y="T3"/>
                  </a:cxn>
                  <a:cxn ang="0">
                    <a:pos x="T4" y="T5"/>
                  </a:cxn>
                  <a:cxn ang="0">
                    <a:pos x="T6" y="T7"/>
                  </a:cxn>
                  <a:cxn ang="0">
                    <a:pos x="T8" y="T9"/>
                  </a:cxn>
                </a:cxnLst>
                <a:rect l="0" t="0" r="r" b="b"/>
                <a:pathLst>
                  <a:path w="2048" h="286">
                    <a:moveTo>
                      <a:pt x="1742" y="286"/>
                    </a:moveTo>
                    <a:lnTo>
                      <a:pt x="0" y="286"/>
                    </a:lnTo>
                    <a:lnTo>
                      <a:pt x="446" y="0"/>
                    </a:lnTo>
                    <a:lnTo>
                      <a:pt x="2048" y="0"/>
                    </a:lnTo>
                    <a:lnTo>
                      <a:pt x="1742" y="286"/>
                    </a:lnTo>
                    <a:close/>
                  </a:path>
                </a:pathLst>
              </a:custGeom>
              <a:solidFill>
                <a:schemeClr val="accent6">
                  <a:lumMod val="40000"/>
                  <a:lumOff val="60000"/>
                </a:schemeClr>
              </a:solidFill>
              <a:ln>
                <a:noFill/>
              </a:ln>
              <a:extLst>
                <a:ext uri="{91240B29-F687-4F45-9708-019B960494DF}">
                  <a14:hiddenLine xmlns:a14="http://schemas.microsoft.com/office/drawing/2010/main" w="0">
                    <a:solidFill>
                      <a:srgbClr val="808080"/>
                    </a:solidFill>
                    <a:prstDash val="solid"/>
                    <a:round/>
                  </a14:hiddenLine>
                </a:ext>
              </a:extLst>
            </p:spPr>
            <p:txBody>
              <a:bodyPr/>
              <a:p>
                <a:pPr fontAlgn="auto">
                  <a:spcBef>
                    <a:spcPts val="0"/>
                  </a:spcBef>
                  <a:spcAft>
                    <a:spcPts val="0"/>
                  </a:spcAft>
                  <a:defRPr/>
                </a:pPr>
                <a:endParaRPr lang="zh-CN" altLang="en-US" strike="noStrike" kern="0" noProof="1">
                  <a:solidFill>
                    <a:sysClr val="windowText" lastClr="000000"/>
                  </a:solidFill>
                  <a:latin typeface="Arial" panose="020B0604020202020204" pitchFamily="34" charset="0"/>
                  <a:ea typeface="+mn-ea"/>
                </a:endParaRPr>
              </a:p>
            </p:txBody>
          </p:sp>
          <p:sp>
            <p:nvSpPr>
              <p:cNvPr id="18462" name="Rectangle 28"/>
              <p:cNvSpPr/>
              <p:nvPr/>
            </p:nvSpPr>
            <p:spPr>
              <a:xfrm>
                <a:off x="2022" y="2836"/>
                <a:ext cx="2116" cy="188"/>
              </a:xfrm>
              <a:prstGeom prst="rect">
                <a:avLst/>
              </a:prstGeom>
              <a:gradFill rotWithShape="1">
                <a:gsLst>
                  <a:gs pos="0">
                    <a:srgbClr val="E0B3B2">
                      <a:alpha val="100000"/>
                    </a:srgbClr>
                  </a:gs>
                  <a:gs pos="50000">
                    <a:srgbClr val="D18D8B">
                      <a:alpha val="100000"/>
                    </a:srgbClr>
                  </a:gs>
                  <a:gs pos="100000">
                    <a:srgbClr val="D18D8B">
                      <a:alpha val="100000"/>
                    </a:srgbClr>
                  </a:gs>
                </a:gsLst>
                <a:lin ang="2700000" scaled="1"/>
                <a:tileRect/>
              </a:gradFill>
              <a:ln w="9525">
                <a:noFill/>
              </a:ln>
            </p:spPr>
            <p:txBody>
              <a:bodyPr wrap="none" anchor="ctr"/>
              <a:p>
                <a:pPr algn="ctr" eaLnBrk="0" hangingPunct="0"/>
                <a:r>
                  <a:rPr lang="en-US" altLang="zh-CN" sz="1600" b="1" dirty="0">
                    <a:solidFill>
                      <a:srgbClr val="FFFFFF"/>
                    </a:solidFill>
                    <a:latin typeface="Verdana" panose="020B0604030504040204" pitchFamily="34" charset="0"/>
                    <a:ea typeface="宋体" panose="02010600030101010101" pitchFamily="2" charset="-122"/>
                  </a:rPr>
                  <a:t>	</a:t>
                </a:r>
                <a:r>
                  <a:rPr lang="zh-CN" altLang="en-US" sz="1600" b="1" dirty="0">
                    <a:solidFill>
                      <a:srgbClr val="FFFFFF"/>
                    </a:solidFill>
                    <a:latin typeface="Verdana" panose="020B0604030504040204" pitchFamily="34" charset="0"/>
                    <a:ea typeface="宋体" panose="02010600030101010101" pitchFamily="2" charset="-122"/>
                  </a:rPr>
                  <a:t>阶段二</a:t>
                </a:r>
                <a:r>
                  <a:rPr lang="en-US" altLang="zh-CN" sz="1600" b="1" dirty="0">
                    <a:solidFill>
                      <a:srgbClr val="FFFFFF"/>
                    </a:solidFill>
                    <a:latin typeface="Verdana" panose="020B0604030504040204" pitchFamily="34" charset="0"/>
                    <a:ea typeface="宋体" panose="02010600030101010101" pitchFamily="2" charset="-122"/>
                  </a:rPr>
                  <a:t>(2019.01.01-2019.05.31)</a:t>
                </a:r>
                <a:endParaRPr lang="en-US" altLang="zh-CN" sz="1600" b="1" dirty="0">
                  <a:solidFill>
                    <a:srgbClr val="FFFFFF"/>
                  </a:solidFill>
                  <a:latin typeface="Verdana" panose="020B0604030504040204" pitchFamily="34" charset="0"/>
                  <a:ea typeface="宋体" panose="02010600030101010101" pitchFamily="2" charset="-122"/>
                </a:endParaRPr>
              </a:p>
            </p:txBody>
          </p:sp>
          <p:sp>
            <p:nvSpPr>
              <p:cNvPr id="18463" name="Rectangle 29"/>
              <p:cNvSpPr/>
              <p:nvPr/>
            </p:nvSpPr>
            <p:spPr>
              <a:xfrm>
                <a:off x="1514" y="3363"/>
                <a:ext cx="2213" cy="187"/>
              </a:xfrm>
              <a:prstGeom prst="rect">
                <a:avLst/>
              </a:prstGeom>
              <a:gradFill rotWithShape="1">
                <a:gsLst>
                  <a:gs pos="0">
                    <a:srgbClr val="5685A8"/>
                  </a:gs>
                  <a:gs pos="50000">
                    <a:srgbClr val="77B7E7"/>
                  </a:gs>
                  <a:gs pos="100000">
                    <a:srgbClr val="5685A8"/>
                  </a:gs>
                </a:gsLst>
                <a:lin ang="2700000" scaled="1"/>
                <a:tileRect/>
              </a:gradFill>
              <a:ln w="9525">
                <a:noFill/>
              </a:ln>
            </p:spPr>
            <p:txBody>
              <a:bodyPr wrap="none" anchor="ctr"/>
              <a:p>
                <a:pPr algn="ctr" eaLnBrk="0" hangingPunct="0"/>
                <a:r>
                  <a:rPr lang="zh-CN" altLang="en-US" sz="1600" b="1" dirty="0">
                    <a:solidFill>
                      <a:srgbClr val="FFFFFF"/>
                    </a:solidFill>
                    <a:latin typeface="Verdana" panose="020B0604030504040204" pitchFamily="34" charset="0"/>
                    <a:ea typeface="宋体" panose="02010600030101010101" pitchFamily="2" charset="-122"/>
                  </a:rPr>
                  <a:t>阶段一</a:t>
                </a:r>
                <a:r>
                  <a:rPr lang="en-US" altLang="zh-CN" sz="1600" b="1" dirty="0">
                    <a:solidFill>
                      <a:srgbClr val="FFFFFF"/>
                    </a:solidFill>
                    <a:latin typeface="Verdana" panose="020B0604030504040204" pitchFamily="34" charset="0"/>
                    <a:ea typeface="宋体" panose="02010600030101010101" pitchFamily="2" charset="-122"/>
                  </a:rPr>
                  <a:t>(2018.11.15-2018.12.31)</a:t>
                </a:r>
                <a:endParaRPr lang="zh-CN" altLang="en-US" sz="1600" b="1" dirty="0">
                  <a:solidFill>
                    <a:srgbClr val="FFFFFF"/>
                  </a:solidFill>
                  <a:latin typeface="Verdana" panose="020B0604030504040204" pitchFamily="34" charset="0"/>
                  <a:ea typeface="宋体" panose="02010600030101010101" pitchFamily="2" charset="-122"/>
                </a:endParaRPr>
              </a:p>
            </p:txBody>
          </p:sp>
        </p:grpSp>
        <p:sp>
          <p:nvSpPr>
            <p:cNvPr id="18464" name="Text Box 14"/>
            <p:cNvSpPr txBox="1"/>
            <p:nvPr/>
          </p:nvSpPr>
          <p:spPr>
            <a:xfrm>
              <a:off x="1303" y="4835"/>
              <a:ext cx="3282" cy="840"/>
            </a:xfrm>
            <a:prstGeom prst="rect">
              <a:avLst/>
            </a:prstGeom>
            <a:noFill/>
            <a:ln w="9525">
              <a:noFill/>
            </a:ln>
          </p:spPr>
          <p:txBody>
            <a:bodyPr anchor="t">
              <a:spAutoFit/>
            </a:bodyPr>
            <a:p>
              <a:pPr eaLnBrk="0" hangingPunct="0"/>
              <a:r>
                <a:rPr lang="zh-CN" altLang="en-US" sz="1600">
                  <a:latin typeface="Verdana" panose="020B0604030504040204" pitchFamily="34" charset="0"/>
                  <a:ea typeface="宋体" panose="02010600030101010101" pitchFamily="2" charset="-122"/>
                </a:rPr>
                <a:t>对实验结果进行</a:t>
              </a:r>
              <a:endParaRPr lang="en-US" altLang="zh-CN" sz="1600">
                <a:latin typeface="Verdana" panose="020B0604030504040204" pitchFamily="34" charset="0"/>
                <a:ea typeface="宋体" panose="02010600030101010101" pitchFamily="2" charset="-122"/>
              </a:endParaRPr>
            </a:p>
            <a:p>
              <a:pPr eaLnBrk="0" hangingPunct="0"/>
              <a:r>
                <a:rPr lang="zh-CN" altLang="en-US" sz="1600">
                  <a:latin typeface="Verdana" panose="020B0604030504040204" pitchFamily="34" charset="0"/>
                  <a:ea typeface="宋体" panose="02010600030101010101" pitchFamily="2" charset="-122"/>
                </a:rPr>
                <a:t>整理分析</a:t>
              </a:r>
              <a:endParaRPr lang="en-US" altLang="zh-CN" sz="1600">
                <a:latin typeface="Verdana" panose="020B0604030504040204" pitchFamily="34" charset="0"/>
                <a:ea typeface="宋体" panose="02010600030101010101" pitchFamily="2" charset="-122"/>
              </a:endParaRPr>
            </a:p>
          </p:txBody>
        </p:sp>
      </p:gr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custDataLst>
              <p:tags r:id="rId1"/>
            </p:custDataLst>
          </p:nvPr>
        </p:nvSpPr>
        <p:spPr>
          <a:xfrm>
            <a:off x="897044" y="425835"/>
            <a:ext cx="8079276" cy="1269005"/>
          </a:xfrm>
          <a:prstGeom prst="rect">
            <a:avLst/>
          </a:prstGeom>
          <a:noFill/>
        </p:spPr>
        <p:txBody>
          <a:bodyPr wrap="square" rtlCol="0" anchor="ctr">
            <a:normAutofit/>
          </a:bodyPr>
          <a:lstStyle/>
          <a:p>
            <a:pPr>
              <a:lnSpc>
                <a:spcPct val="150000"/>
              </a:lnSpc>
            </a:pPr>
            <a:r>
              <a:rPr lang="zh-CN" altLang="en-US" sz="4000" dirty="0"/>
              <a:t>参考文献</a:t>
            </a:r>
            <a:endParaRPr lang="zh-CN" altLang="en-US" sz="4000" dirty="0"/>
          </a:p>
        </p:txBody>
      </p:sp>
      <p:sp>
        <p:nvSpPr>
          <p:cNvPr id="3" name="文本框 2"/>
          <p:cNvSpPr txBox="1"/>
          <p:nvPr/>
        </p:nvSpPr>
        <p:spPr>
          <a:xfrm>
            <a:off x="916305" y="1816735"/>
            <a:ext cx="10359390" cy="4246245"/>
          </a:xfrm>
          <a:prstGeom prst="rect">
            <a:avLst/>
          </a:prstGeom>
          <a:noFill/>
        </p:spPr>
        <p:txBody>
          <a:bodyPr wrap="square" rtlCol="0">
            <a:spAutoFit/>
          </a:bodyPr>
          <a:p>
            <a:r>
              <a:rPr lang="zh-CN" altLang="en-US"/>
              <a:t>[1]王洪波. 机器人应用领域的发展方向[J]. 军民两用技术与产品, 2016(10).</a:t>
            </a:r>
            <a:endParaRPr lang="zh-CN" altLang="en-US"/>
          </a:p>
          <a:p>
            <a:r>
              <a:rPr lang="zh-CN" altLang="en-US"/>
              <a:t>[2]单祥茹. 机器人行业发展现状综述[J]. 中国电子商情:基础电子, 2015(9).</a:t>
            </a:r>
            <a:endParaRPr lang="zh-CN" altLang="en-US"/>
          </a:p>
          <a:p>
            <a:r>
              <a:rPr lang="zh-CN" altLang="en-US"/>
              <a:t>[3]张顺. 基于HHT-WNN方法的空调系统传感器故障诊断研究[D]. 南华大学, 2013.</a:t>
            </a:r>
            <a:endParaRPr lang="zh-CN" altLang="en-US"/>
          </a:p>
          <a:p>
            <a:r>
              <a:rPr lang="zh-CN" altLang="en-US"/>
              <a:t>[4]黄伟力, 黄伟建, 王飞,等. 机械设备故障诊断技术及其发展趋势[J]. 矿山机械, 2005(01):66-68.</a:t>
            </a:r>
            <a:endParaRPr lang="zh-CN" altLang="en-US"/>
          </a:p>
          <a:p>
            <a:r>
              <a:rPr lang="zh-CN" altLang="en-US"/>
              <a:t>[5]张金玉, 张炜. 装备智能故障诊断与预测[M]. 国防工业出版社, 2013.</a:t>
            </a:r>
            <a:endParaRPr lang="zh-CN" altLang="en-US"/>
          </a:p>
          <a:p>
            <a:r>
              <a:rPr lang="zh-CN" altLang="en-US"/>
              <a:t>[6]李丹婷. 基于RNN模型的工业机器人故障可跟踪预测方法[J]. 计算机与网络, 2018(2).</a:t>
            </a:r>
            <a:endParaRPr lang="zh-CN" altLang="en-US"/>
          </a:p>
          <a:p>
            <a:r>
              <a:rPr lang="zh-CN" altLang="en-US"/>
              <a:t>[7]刘树伟, 付庄, 吴优. 基于时变隐马尔科夫模型的机器人故障预测[J]. 机电一体化, 2016, 22(6):3-7.</a:t>
            </a:r>
            <a:endParaRPr lang="zh-CN" altLang="en-US"/>
          </a:p>
          <a:p>
            <a:r>
              <a:rPr lang="zh-CN" altLang="en-US"/>
              <a:t>[8]吕琛, 栾家辉, 王立梅,等. 故障诊断与预测:原理、技术及应用[M]. 北京航空航天大学出版社, 2012.</a:t>
            </a:r>
            <a:endParaRPr lang="zh-CN" altLang="en-US"/>
          </a:p>
          <a:p>
            <a:r>
              <a:rPr lang="zh-CN" altLang="en-US"/>
              <a:t>[9]赵志军, 沈强, 唐晖,等. 物联网架构和智能信息处理理论与关键技术[J]. 计算机科学, 2011, 38(8):1-8.</a:t>
            </a:r>
            <a:endParaRPr lang="zh-CN" altLang="en-US"/>
          </a:p>
          <a:p>
            <a:r>
              <a:rPr lang="zh-CN" altLang="en-US"/>
              <a:t>[10]吴佑寿. 世界计算智能大会简介[J]. 国际学术动态, 1998(10).</a:t>
            </a:r>
            <a:endParaRPr lang="zh-CN" altLang="en-US"/>
          </a:p>
          <a:p>
            <a:r>
              <a:rPr lang="en-US" altLang="zh-CN"/>
              <a:t>[11]</a:t>
            </a:r>
            <a:r>
              <a:rPr lang="zh-CN" altLang="en-US"/>
              <a:t>朱振军, 尹瑞荣, 姜锡鲁,等. 采用声发射技术预测机器人机械故障的可行性研究[J]. 中国设备工程, 2017(17):83-85.</a:t>
            </a:r>
            <a:endParaRPr lang="zh-CN" altLang="en-US"/>
          </a:p>
          <a:p>
            <a:r>
              <a:rPr lang="zh-CN" altLang="en-US"/>
              <a:t>[12]周媛, 朱大奇. 水下机器人传感器故障诊断的灰色预测模型[J]. 中国造船, 2011, 52(1):137-144.</a:t>
            </a:r>
            <a:endParaRPr lang="zh-CN" altLang="en-US"/>
          </a:p>
          <a:p>
            <a:r>
              <a:rPr lang="zh-CN" altLang="en-US"/>
              <a:t>[13]Fathi Ghorbel, Mark W. Spong. Robustness of adaptive control of robots[J]. Journal of Intelligent &amp; Robotic Systems, 1992, 6(1):3-15.</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custDataLst>
              <p:tags r:id="rId1"/>
            </p:custDataLst>
          </p:nvPr>
        </p:nvSpPr>
        <p:spPr>
          <a:xfrm>
            <a:off x="897044" y="359795"/>
            <a:ext cx="8079276" cy="1269005"/>
          </a:xfrm>
          <a:prstGeom prst="rect">
            <a:avLst/>
          </a:prstGeom>
          <a:noFill/>
        </p:spPr>
        <p:txBody>
          <a:bodyPr wrap="square" rtlCol="0" anchor="ctr">
            <a:normAutofit/>
          </a:bodyPr>
          <a:lstStyle/>
          <a:p>
            <a:pPr>
              <a:lnSpc>
                <a:spcPct val="150000"/>
              </a:lnSpc>
            </a:pPr>
            <a:r>
              <a:rPr lang="zh-CN" altLang="en-US" sz="4000" dirty="0"/>
              <a:t>参考文献</a:t>
            </a:r>
            <a:endParaRPr lang="zh-CN" altLang="en-US" sz="4000" dirty="0"/>
          </a:p>
        </p:txBody>
      </p:sp>
      <p:sp>
        <p:nvSpPr>
          <p:cNvPr id="5" name="文本框 4"/>
          <p:cNvSpPr txBox="1"/>
          <p:nvPr/>
        </p:nvSpPr>
        <p:spPr>
          <a:xfrm>
            <a:off x="664845" y="1460500"/>
            <a:ext cx="10400030" cy="5077460"/>
          </a:xfrm>
          <a:prstGeom prst="rect">
            <a:avLst/>
          </a:prstGeom>
          <a:noFill/>
        </p:spPr>
        <p:txBody>
          <a:bodyPr wrap="square" rtlCol="0">
            <a:spAutoFit/>
          </a:bodyPr>
          <a:p>
            <a:r>
              <a:rPr lang="zh-CN" altLang="en-US"/>
              <a:t>[14]Steinbauer G. A Survey about Faults of Robots Used in RoboCup[M]// RoboCup 2012: Robot Soccer World Cup XVI. Springer Berlin Heidelberg, 2013:344-355.</a:t>
            </a:r>
            <a:endParaRPr lang="zh-CN" altLang="en-US"/>
          </a:p>
          <a:p>
            <a:r>
              <a:rPr lang="zh-CN" altLang="en-US"/>
              <a:t>[15]Wienke J, Borgsen S M Z, Wrede S. A Data Set for Fault Detection Research on Component-Based Robotic Systems[C]// Conference Towards Autonomous Robotic Systems. Springer International Publishing, 2016:339-350.</a:t>
            </a:r>
            <a:endParaRPr lang="zh-CN" altLang="en-US"/>
          </a:p>
          <a:p>
            <a:r>
              <a:rPr lang="zh-CN" altLang="en-US"/>
              <a:t>[16]Frank P M. Fault diagnosis in dynamic systems using analytical and knowledge-based redundancy ☆ : A survey and some new results[J]. Automatica, 1990, 26(3):459-474.</a:t>
            </a:r>
            <a:endParaRPr lang="zh-CN" altLang="en-US"/>
          </a:p>
          <a:p>
            <a:r>
              <a:rPr lang="zh-CN" altLang="en-US"/>
              <a:t>[17]Liu H, Coghill G M. A Model-Based Approach to Robot Fault Diagnosis[J]. Knowledge-Based Systems, 2005, 18(4):225-233.</a:t>
            </a:r>
            <a:endParaRPr lang="zh-CN" altLang="en-US"/>
          </a:p>
          <a:p>
            <a:r>
              <a:rPr lang="zh-CN" altLang="en-US"/>
              <a:t>[18]Isermann R. Fault diagnosis of machines via parameter estimation and knowledge processing: tutorial paper[M]. Pergamon Press, Inc. 1993.</a:t>
            </a:r>
            <a:endParaRPr lang="zh-CN" altLang="en-US"/>
          </a:p>
          <a:p>
            <a:r>
              <a:rPr lang="zh-CN" altLang="en-US"/>
              <a:t>[19]Wang J, Li X H. Adaptive Trajectory Tracking Control of Linear Ultrasonic Motor Based on Fuzzy Recurrent Neural Network[J]. Advanced Materials Research, 2012, 468-471:510-513.</a:t>
            </a:r>
            <a:endParaRPr lang="zh-CN" altLang="en-US"/>
          </a:p>
          <a:p>
            <a:r>
              <a:rPr lang="zh-CN" altLang="en-US"/>
              <a:t>[20]Aliev R, Fazlollahi B, Aliev R, et al. Fuzzy Time Series Prediction Method Based on Fuzzy Recurrent Neural Network[C]// International Conference on Neural Information Processing. Springer Berlin Heidelberg, 2006:860-869.</a:t>
            </a:r>
            <a:endParaRPr lang="zh-CN" altLang="en-US"/>
          </a:p>
          <a:p>
            <a:r>
              <a:rPr lang="zh-CN" altLang="en-US"/>
              <a:t>[21]Qingjun Wang, Peng Lu. Research on Application of Artificial Intelligence in Computer Network Technology[J]. International Journal of Pattern Recognition &amp; Artificial Intelligence, 2018(4).</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custDataLst>
              <p:tags r:id="rId1"/>
            </p:custDataLst>
          </p:nvPr>
        </p:nvSpPr>
        <p:spPr>
          <a:xfrm>
            <a:off x="897044" y="359795"/>
            <a:ext cx="8079276" cy="1269005"/>
          </a:xfrm>
          <a:prstGeom prst="rect">
            <a:avLst/>
          </a:prstGeom>
          <a:noFill/>
        </p:spPr>
        <p:txBody>
          <a:bodyPr wrap="square" rtlCol="0" anchor="ctr">
            <a:normAutofit/>
          </a:bodyPr>
          <a:lstStyle/>
          <a:p>
            <a:pPr>
              <a:lnSpc>
                <a:spcPct val="150000"/>
              </a:lnSpc>
            </a:pPr>
            <a:r>
              <a:rPr lang="zh-CN" altLang="en-US" sz="4000" dirty="0">
                <a:sym typeface="+mn-ea"/>
              </a:rPr>
              <a:t>参考文献</a:t>
            </a:r>
            <a:endParaRPr lang="zh-CN" altLang="en-US" sz="4000" dirty="0"/>
          </a:p>
        </p:txBody>
      </p:sp>
      <p:sp>
        <p:nvSpPr>
          <p:cNvPr id="2" name="文本框 1"/>
          <p:cNvSpPr txBox="1"/>
          <p:nvPr/>
        </p:nvSpPr>
        <p:spPr>
          <a:xfrm>
            <a:off x="356870" y="1368425"/>
            <a:ext cx="11477625" cy="5354320"/>
          </a:xfrm>
          <a:prstGeom prst="rect">
            <a:avLst/>
          </a:prstGeom>
          <a:noFill/>
        </p:spPr>
        <p:txBody>
          <a:bodyPr wrap="square" rtlCol="0">
            <a:spAutoFit/>
          </a:bodyPr>
          <a:p>
            <a:r>
              <a:rPr lang="zh-CN" altLang="en-US"/>
              <a:t>[22]Venkatasubramanian V, Rengaswamy R and Yin K 2003 A review of process fault detection and diagnosis Part I : Quantitative model-based methods.Computers and Chemical Engineering, 2003, 27(3): 293-311</a:t>
            </a:r>
            <a:endParaRPr lang="zh-CN" altLang="en-US"/>
          </a:p>
          <a:p>
            <a:r>
              <a:rPr lang="zh-CN" altLang="en-US"/>
              <a:t>[23]Venkat Venkatasubramanian, Raghunathan Rengaswamy, Surya N Kavuri. A review of process fault detection and diagnosis: Part II: Qualitative models and search strategies[J]. Computers and Chemical Engineering, 2003, 27(3):327-346.</a:t>
            </a:r>
            <a:endParaRPr lang="zh-CN" altLang="en-US"/>
          </a:p>
          <a:p>
            <a:r>
              <a:rPr lang="zh-CN" altLang="en-US"/>
              <a:t>[24]Venkatasubramanian V, Rengaswamy R, Kavuri S N, et al. A review of process fault detection and diagnosis: Part III: Process history based methods[J]. Computers &amp; chemical engineering, 2003, 27(3): 327-346.</a:t>
            </a:r>
            <a:endParaRPr lang="zh-CN" altLang="en-US"/>
          </a:p>
          <a:p>
            <a:r>
              <a:rPr lang="zh-CN" altLang="en-US"/>
              <a:t>[25]Chai T, Hou Z, Lewis F L, et al. Guest Editorial Data-Based Control, Modeling, and Optimization[J]. Neural Networks IEEE Transactions on, 2011, 22(12):2150-2153.</a:t>
            </a:r>
            <a:endParaRPr lang="zh-CN" altLang="en-US"/>
          </a:p>
          <a:p>
            <a:r>
              <a:rPr lang="zh-CN" altLang="en-US"/>
              <a:t>[26]Zhou S Y, Song G M, Yang C. Study of Magnetoelectric Sensor Signal Processing Technology[J]. Modern Vehicle Power, 2015.</a:t>
            </a:r>
            <a:endParaRPr lang="zh-CN" altLang="en-US"/>
          </a:p>
          <a:p>
            <a:r>
              <a:rPr lang="zh-CN" altLang="en-US"/>
              <a:t>[27]Liu Z, Chunwen L I. A Biped Robotic Hybrid Control Based on Fuzzy Neural Networks[J]. Control Theory &amp; Applications, 2001, 18(18).</a:t>
            </a:r>
            <a:endParaRPr lang="zh-CN" altLang="en-US"/>
          </a:p>
          <a:p>
            <a:r>
              <a:rPr lang="zh-CN" altLang="en-US"/>
              <a:t>[28]Zhou S, Li W, Qiao J. Prediction of PM2.5 concentration based on recurrent fuzzy neural network[C]// 中国控制会议. 2017:3920-3921-3922-3923-3924.</a:t>
            </a:r>
            <a:endParaRPr lang="zh-CN" altLang="en-US"/>
          </a:p>
          <a:p>
            <a:r>
              <a:rPr lang="zh-CN" altLang="en-US"/>
              <a:t>[29]Yu L, Wu M, Cai Z, et al. A particle filter and SVM integration framework for fault-proneness prediction in robot dead reckoning system[J]. Wseas Transactions on Systems, 2011, 10(11):363-375.</a:t>
            </a:r>
            <a:endParaRPr lang="zh-CN" altLang="en-US"/>
          </a:p>
          <a:p>
            <a:r>
              <a:rPr lang="zh-CN" altLang="en-US"/>
              <a:t>[30]Makino S, Masuta H, Lim H O. Fault diagnosis of mobile robot based on short-term prediction using neural network[C]// Sice Conference. IEEE, 2014:1300-1305.</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custDataLst>
              <p:tags r:id="rId1"/>
            </p:custDataLst>
          </p:nvPr>
        </p:nvSpPr>
        <p:spPr>
          <a:xfrm>
            <a:off x="897044" y="359795"/>
            <a:ext cx="8079276" cy="1269005"/>
          </a:xfrm>
          <a:prstGeom prst="rect">
            <a:avLst/>
          </a:prstGeom>
          <a:noFill/>
        </p:spPr>
        <p:txBody>
          <a:bodyPr wrap="square" rtlCol="0" anchor="ctr">
            <a:normAutofit/>
          </a:bodyPr>
          <a:lstStyle/>
          <a:p>
            <a:pPr>
              <a:lnSpc>
                <a:spcPct val="150000"/>
              </a:lnSpc>
            </a:pPr>
            <a:r>
              <a:rPr lang="zh-CN" altLang="en-US" sz="4000" dirty="0">
                <a:sym typeface="+mn-ea"/>
              </a:rPr>
              <a:t>参考文献</a:t>
            </a:r>
            <a:endParaRPr lang="zh-CN" altLang="en-US" sz="4000" dirty="0"/>
          </a:p>
        </p:txBody>
      </p:sp>
      <p:sp>
        <p:nvSpPr>
          <p:cNvPr id="2" name="文本框 1"/>
          <p:cNvSpPr txBox="1"/>
          <p:nvPr/>
        </p:nvSpPr>
        <p:spPr>
          <a:xfrm>
            <a:off x="415290" y="1644650"/>
            <a:ext cx="11373485" cy="5077460"/>
          </a:xfrm>
          <a:prstGeom prst="rect">
            <a:avLst/>
          </a:prstGeom>
          <a:noFill/>
        </p:spPr>
        <p:txBody>
          <a:bodyPr wrap="square" rtlCol="0">
            <a:spAutoFit/>
          </a:bodyPr>
          <a:p>
            <a:r>
              <a:rPr lang="zh-CN" altLang="en-US"/>
              <a:t>[31]Zhao B, Skjetne R, Blanke M, et al. Particle Filter for Fault Diagnosis and Robust Navigation of Underwater Robot[J]. IEEE Transactions on Control Systems Technology, 2014, 22(6):2399-2407.</a:t>
            </a:r>
            <a:endParaRPr lang="zh-CN" altLang="en-US"/>
          </a:p>
          <a:p>
            <a:r>
              <a:rPr lang="zh-CN" altLang="en-US"/>
              <a:t>[32]Xu L, Cai T, Deng F. Sensor fault diagnosis based on least squares support vector machine online prediction[C]// IEEE, International Conference on Robotics, Automation and Mechatronics. IEEE, 2011:275-279.</a:t>
            </a:r>
            <a:endParaRPr lang="zh-CN" altLang="en-US"/>
          </a:p>
          <a:p>
            <a:r>
              <a:rPr lang="zh-CN" altLang="en-US"/>
              <a:t>[33]Ma H J, Yang G H. Simultaneous fault diagnosis for robot manipulators with actuator and sensor faults[M]. Elsevier Science Inc. 2016.</a:t>
            </a:r>
            <a:endParaRPr lang="zh-CN" altLang="en-US"/>
          </a:p>
          <a:p>
            <a:r>
              <a:rPr lang="zh-CN" altLang="en-US"/>
              <a:t>[34]Lu X, Faragasso A, Ji Y, et al. Combining multi-localization methods for fault diagnosis in autonomous mobile robot systems[C]// IEEE International Conference on Real-Time Computing and Robotics. IEEE, 2018:200-205.</a:t>
            </a:r>
            <a:endParaRPr lang="zh-CN" altLang="en-US"/>
          </a:p>
          <a:p>
            <a:r>
              <a:rPr lang="zh-CN" altLang="en-US"/>
              <a:t>[35]Hage J A, Najjar M E E, Pomorski D. Fault tolerant collaborative localization for multi-robot system[C]// Control and Automation. IEEE, 2016.</a:t>
            </a:r>
            <a:endParaRPr lang="zh-CN" altLang="en-US"/>
          </a:p>
          <a:p>
            <a:r>
              <a:rPr lang="zh-CN" altLang="en-US"/>
              <a:t>[36]Hage J A, Najjar M E E, Pomorski D. Fault tolerant multi-sensor fusion for multi-robot collaborative localization[C]// IEEE International Conference on Multisensor Fusion and Integration for Intelligent Systems. IEEE, 2017.</a:t>
            </a:r>
            <a:endParaRPr lang="zh-CN" altLang="en-US"/>
          </a:p>
          <a:p>
            <a:r>
              <a:rPr lang="zh-CN" altLang="en-US"/>
              <a:t>[37]Yang C, Jian G, Lei Z, et al. Multi-sensor fault-tolerant fusion algorithm using unscented information filter[J]. Journal of Nanjing University of Science &amp; Technology, 2017, 41(3):269-277.</a:t>
            </a:r>
            <a:endParaRPr lang="zh-CN" altLang="en-US"/>
          </a:p>
          <a:p>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custDataLst>
              <p:tags r:id="rId1"/>
            </p:custDataLst>
          </p:nvPr>
        </p:nvSpPr>
        <p:spPr>
          <a:xfrm>
            <a:off x="4533900" y="4752975"/>
            <a:ext cx="4109720" cy="552450"/>
          </a:xfrm>
          <a:custGeom>
            <a:avLst/>
            <a:gdLst>
              <a:gd name="connsiteX0" fmla="*/ 281176 w 3609486"/>
              <a:gd name="connsiteY0" fmla="*/ 0 h 552450"/>
              <a:gd name="connsiteX1" fmla="*/ 3609486 w 3609486"/>
              <a:gd name="connsiteY1" fmla="*/ 0 h 552450"/>
              <a:gd name="connsiteX2" fmla="*/ 3326729 w 3609486"/>
              <a:gd name="connsiteY2" fmla="*/ 552450 h 552450"/>
              <a:gd name="connsiteX3" fmla="*/ 0 w 3609486"/>
              <a:gd name="connsiteY3" fmla="*/ 552450 h 552450"/>
              <a:gd name="connsiteX4" fmla="*/ 0 w 3609486"/>
              <a:gd name="connsiteY4" fmla="*/ 549363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486" h="552450">
                <a:moveTo>
                  <a:pt x="281176" y="0"/>
                </a:moveTo>
                <a:lnTo>
                  <a:pt x="3609486" y="0"/>
                </a:lnTo>
                <a:lnTo>
                  <a:pt x="3326729" y="552450"/>
                </a:lnTo>
                <a:lnTo>
                  <a:pt x="0" y="552450"/>
                </a:lnTo>
                <a:lnTo>
                  <a:pt x="0" y="549363"/>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zh-CN" altLang="en-US" sz="2800" smtClean="0">
                <a:solidFill>
                  <a:schemeClr val="bg1"/>
                </a:solidFill>
                <a:sym typeface="Arial" panose="020B0604020202020204" pitchFamily="34" charset="0"/>
              </a:rPr>
              <a:t>进度计划安排</a:t>
            </a:r>
            <a:endParaRPr lang="zh-CN" altLang="en-US" sz="2800" smtClean="0">
              <a:solidFill>
                <a:schemeClr val="bg1"/>
              </a:solidFill>
              <a:sym typeface="Arial" panose="020B0604020202020204" pitchFamily="34" charset="0"/>
            </a:endParaRPr>
          </a:p>
        </p:txBody>
      </p:sp>
      <p:sp>
        <p:nvSpPr>
          <p:cNvPr id="26" name="任意多边形 25"/>
          <p:cNvSpPr/>
          <p:nvPr>
            <p:custDataLst>
              <p:tags r:id="rId2"/>
            </p:custDataLst>
          </p:nvPr>
        </p:nvSpPr>
        <p:spPr>
          <a:xfrm>
            <a:off x="4888230" y="4057650"/>
            <a:ext cx="4058285" cy="552450"/>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zh-CN" altLang="en-US" sz="2800" smtClean="0">
                <a:solidFill>
                  <a:schemeClr val="bg1"/>
                </a:solidFill>
                <a:sym typeface="Arial" panose="020B0604020202020204" pitchFamily="34" charset="0"/>
              </a:rPr>
              <a:t>创新点和难点</a:t>
            </a:r>
            <a:endParaRPr lang="zh-CN" altLang="en-US" sz="2800" smtClean="0">
              <a:solidFill>
                <a:schemeClr val="bg1"/>
              </a:solidFill>
              <a:sym typeface="Arial" panose="020B0604020202020204" pitchFamily="34" charset="0"/>
            </a:endParaRPr>
          </a:p>
        </p:txBody>
      </p:sp>
      <p:sp>
        <p:nvSpPr>
          <p:cNvPr id="25" name="任意多边形 24"/>
          <p:cNvSpPr/>
          <p:nvPr>
            <p:custDataLst>
              <p:tags r:id="rId3"/>
            </p:custDataLst>
          </p:nvPr>
        </p:nvSpPr>
        <p:spPr>
          <a:xfrm>
            <a:off x="5229860" y="3390265"/>
            <a:ext cx="4071620" cy="552450"/>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Autofit/>
          </a:bodyPr>
          <a:lstStyle/>
          <a:p>
            <a:pPr algn="ctr"/>
            <a:r>
              <a:rPr lang="zh-CN" altLang="en-US" sz="2800" smtClean="0">
                <a:solidFill>
                  <a:schemeClr val="bg1"/>
                </a:solidFill>
                <a:sym typeface="Arial" panose="020B0604020202020204" pitchFamily="34" charset="0"/>
              </a:rPr>
              <a:t>研究方案及可行性分析</a:t>
            </a:r>
            <a:endParaRPr lang="zh-CN" altLang="en-US" sz="2800" smtClean="0">
              <a:solidFill>
                <a:schemeClr val="bg1"/>
              </a:solidFill>
              <a:sym typeface="Arial" panose="020B0604020202020204" pitchFamily="34" charset="0"/>
            </a:endParaRPr>
          </a:p>
        </p:txBody>
      </p:sp>
      <p:sp>
        <p:nvSpPr>
          <p:cNvPr id="24" name="任意多边形 23"/>
          <p:cNvSpPr/>
          <p:nvPr>
            <p:custDataLst>
              <p:tags r:id="rId4"/>
            </p:custDataLst>
          </p:nvPr>
        </p:nvSpPr>
        <p:spPr>
          <a:xfrm>
            <a:off x="5571490" y="2722880"/>
            <a:ext cx="4058285" cy="552450"/>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lstStyle/>
          <a:p>
            <a:pPr algn="ctr"/>
            <a:r>
              <a:rPr lang="zh-CN" altLang="en-US" sz="2800" smtClean="0">
                <a:solidFill>
                  <a:schemeClr val="bg1"/>
                </a:solidFill>
                <a:sym typeface="Arial" panose="020B0604020202020204" pitchFamily="34" charset="0"/>
              </a:rPr>
              <a:t>论文研究主要内容</a:t>
            </a:r>
            <a:endParaRPr lang="zh-CN" altLang="en-US" sz="2800" smtClean="0">
              <a:solidFill>
                <a:schemeClr val="bg1"/>
              </a:solidFill>
              <a:sym typeface="Arial" panose="020B0604020202020204" pitchFamily="34" charset="0"/>
            </a:endParaRPr>
          </a:p>
        </p:txBody>
      </p:sp>
      <p:sp>
        <p:nvSpPr>
          <p:cNvPr id="23" name="任意多边形 22"/>
          <p:cNvSpPr/>
          <p:nvPr>
            <p:custDataLst>
              <p:tags r:id="rId5"/>
            </p:custDataLst>
          </p:nvPr>
        </p:nvSpPr>
        <p:spPr>
          <a:xfrm>
            <a:off x="5946140" y="1991360"/>
            <a:ext cx="4045585" cy="552450"/>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lstStyle/>
          <a:p>
            <a:pPr algn="ctr"/>
            <a:r>
              <a:rPr lang="zh-CN" altLang="en-US" sz="2800" smtClean="0">
                <a:solidFill>
                  <a:schemeClr val="bg1"/>
                </a:solidFill>
                <a:sym typeface="Arial" panose="020B0604020202020204" pitchFamily="34" charset="0"/>
              </a:rPr>
              <a:t>国内外研究现状</a:t>
            </a:r>
            <a:endParaRPr lang="zh-CN" altLang="en-US" sz="2800" smtClean="0">
              <a:solidFill>
                <a:schemeClr val="bg1"/>
              </a:solidFill>
              <a:sym typeface="Arial" panose="020B0604020202020204" pitchFamily="34" charset="0"/>
            </a:endParaRPr>
          </a:p>
        </p:txBody>
      </p:sp>
      <p:sp>
        <p:nvSpPr>
          <p:cNvPr id="22" name="任意多边形 21"/>
          <p:cNvSpPr/>
          <p:nvPr>
            <p:custDataLst>
              <p:tags r:id="rId6"/>
            </p:custDataLst>
          </p:nvPr>
        </p:nvSpPr>
        <p:spPr>
          <a:xfrm>
            <a:off x="6330950" y="1238250"/>
            <a:ext cx="4032250" cy="552450"/>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lstStyle/>
          <a:p>
            <a:pPr algn="ctr"/>
            <a:r>
              <a:rPr lang="zh-CN" altLang="en-US" sz="2800" smtClean="0">
                <a:solidFill>
                  <a:schemeClr val="bg1"/>
                </a:solidFill>
                <a:sym typeface="Arial" panose="020B0604020202020204" pitchFamily="34" charset="0"/>
              </a:rPr>
              <a:t>研究目的和意义</a:t>
            </a:r>
            <a:endParaRPr lang="zh-CN" altLang="en-US" sz="2800" smtClean="0">
              <a:solidFill>
                <a:schemeClr val="bg1"/>
              </a:solidFill>
              <a:sym typeface="Arial" panose="020B0604020202020204" pitchFamily="34" charset="0"/>
            </a:endParaRPr>
          </a:p>
        </p:txBody>
      </p:sp>
      <p:sp>
        <p:nvSpPr>
          <p:cNvPr id="9" name="任意多边形 8"/>
          <p:cNvSpPr/>
          <p:nvPr>
            <p:custDataLst>
              <p:tags r:id="rId7"/>
            </p:custDataLst>
          </p:nvPr>
        </p:nvSpPr>
        <p:spPr>
          <a:xfrm rot="19973734">
            <a:off x="2471793" y="-292357"/>
            <a:ext cx="716138" cy="6095642"/>
          </a:xfrm>
          <a:custGeom>
            <a:avLst/>
            <a:gdLst>
              <a:gd name="connsiteX0" fmla="*/ 451047 w 716138"/>
              <a:gd name="connsiteY0" fmla="*/ 0 h 6095642"/>
              <a:gd name="connsiteX1" fmla="*/ 716138 w 716138"/>
              <a:gd name="connsiteY1" fmla="*/ 135680 h 6095642"/>
              <a:gd name="connsiteX2" fmla="*/ 716138 w 716138"/>
              <a:gd name="connsiteY2" fmla="*/ 6095642 h 6095642"/>
              <a:gd name="connsiteX3" fmla="*/ 0 w 716138"/>
              <a:gd name="connsiteY3" fmla="*/ 5729106 h 6095642"/>
              <a:gd name="connsiteX4" fmla="*/ 0 w 716138"/>
              <a:gd name="connsiteY4" fmla="*/ 881256 h 609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138" h="6095642">
                <a:moveTo>
                  <a:pt x="451047" y="0"/>
                </a:moveTo>
                <a:lnTo>
                  <a:pt x="716138" y="135680"/>
                </a:lnTo>
                <a:lnTo>
                  <a:pt x="716138" y="6095642"/>
                </a:lnTo>
                <a:lnTo>
                  <a:pt x="0" y="5729106"/>
                </a:lnTo>
                <a:lnTo>
                  <a:pt x="0" y="881256"/>
                </a:lnTo>
                <a:close/>
              </a:path>
            </a:pathLst>
          </a:custGeom>
          <a:solidFill>
            <a:schemeClr val="accent1"/>
          </a:solidFill>
        </p:spPr>
        <p:txBody>
          <a:bodyPr rot="0" spcFirstLastPara="0" vertOverflow="overflow" horzOverflow="overflow" vert="eaVert" wrap="square" lIns="90000" tIns="108000" rIns="90000" bIns="252000" numCol="1" spcCol="0" rtlCol="0" fromWordArt="0" anchor="ctr" anchorCtr="1" forceAA="0" compatLnSpc="1">
            <a:noAutofit/>
          </a:bodyPr>
          <a:lstStyle/>
          <a:p>
            <a:pPr algn="ctr"/>
            <a:r>
              <a:rPr lang="zh-CN" altLang="en-US" sz="4000" kern="0" smtClean="0">
                <a:solidFill>
                  <a:schemeClr val="bg1"/>
                </a:solidFill>
                <a:latin typeface="+mj-lt"/>
                <a:ea typeface="+mj-ea"/>
                <a:cs typeface="+mj-cs"/>
                <a:sym typeface="Arial" panose="020B0604020202020204" pitchFamily="34" charset="0"/>
              </a:rPr>
              <a:t>目录</a:t>
            </a:r>
            <a:endParaRPr lang="zh-CN" altLang="en-US" sz="4000" kern="0" smtClean="0">
              <a:solidFill>
                <a:schemeClr val="bg1"/>
              </a:solidFill>
              <a:latin typeface="+mj-lt"/>
              <a:ea typeface="+mj-ea"/>
              <a:cs typeface="+mj-cs"/>
              <a:sym typeface="Arial" panose="020B0604020202020204" pitchFamily="34" charset="0"/>
            </a:endParaRPr>
          </a:p>
        </p:txBody>
      </p:sp>
    </p:spTree>
    <p:custDataLst>
      <p:tags r:id="rId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custDataLst>
              <p:tags r:id="rId1"/>
            </p:custDataLst>
          </p:nvPr>
        </p:nvSpPr>
        <p:spPr>
          <a:xfrm>
            <a:off x="897044" y="359795"/>
            <a:ext cx="8079276" cy="1269005"/>
          </a:xfrm>
          <a:prstGeom prst="rect">
            <a:avLst/>
          </a:prstGeom>
          <a:noFill/>
        </p:spPr>
        <p:txBody>
          <a:bodyPr wrap="square" rtlCol="0" anchor="ctr">
            <a:normAutofit/>
          </a:bodyPr>
          <a:lstStyle/>
          <a:p>
            <a:pPr>
              <a:lnSpc>
                <a:spcPct val="150000"/>
              </a:lnSpc>
            </a:pPr>
            <a:r>
              <a:rPr lang="zh-CN" altLang="en-US" sz="4000" dirty="0">
                <a:sym typeface="+mn-ea"/>
              </a:rPr>
              <a:t>参考文献</a:t>
            </a:r>
            <a:endParaRPr lang="zh-CN" altLang="en-US" sz="4000" dirty="0"/>
          </a:p>
        </p:txBody>
      </p:sp>
      <p:sp>
        <p:nvSpPr>
          <p:cNvPr id="2" name="文本框 1"/>
          <p:cNvSpPr txBox="1"/>
          <p:nvPr/>
        </p:nvSpPr>
        <p:spPr>
          <a:xfrm>
            <a:off x="415290" y="1644650"/>
            <a:ext cx="11373485" cy="2584450"/>
          </a:xfrm>
          <a:prstGeom prst="rect">
            <a:avLst/>
          </a:prstGeom>
          <a:noFill/>
        </p:spPr>
        <p:txBody>
          <a:bodyPr wrap="square" rtlCol="0">
            <a:spAutoFit/>
          </a:bodyPr>
          <a:p>
            <a:r>
              <a:rPr lang="zh-CN" altLang="en-US"/>
              <a:t>[38]Ghesmat M, Khalkhali A. Design of a new nonlinear model predictive fault tolerant control system using multi-sensor data fusion technique based on UKF algorithm[J]. Compel International Journal for Computation &amp; Mathematics in Electrical &amp; Electronic Engineering, 2015, 34(4):págs. 1286-1301.</a:t>
            </a:r>
            <a:endParaRPr lang="zh-CN" altLang="en-US"/>
          </a:p>
          <a:p>
            <a:r>
              <a:rPr lang="zh-CN" altLang="en-US"/>
              <a:t>[39]Sharma R, Bist A S. MACHINE LEARNING: A SURVEY[J]. International Journal of Engineering Sciences &amp; Research Technology, 2015, 4(3).</a:t>
            </a:r>
            <a:endParaRPr lang="zh-CN" altLang="en-US"/>
          </a:p>
          <a:p>
            <a:r>
              <a:rPr lang="zh-CN" altLang="en-US"/>
              <a:t>[40]Radhakrishna V, Kumar P V, Aljawarneh S A, et al. Design and analysis of a novel temporal dissimilarity measure using Gaussian membership function[C]// International Conference on Engineering &amp; Mis. IEEE, 2018:1-5.</a:t>
            </a:r>
            <a:endParaRPr lang="zh-CN" altLang="en-US"/>
          </a:p>
          <a:p>
            <a:r>
              <a:rPr lang="zh-CN" altLang="en-US"/>
              <a:t>[41]http://www.cnblogs.com/liupeng-Wang/p/8823371.html</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custDataLst>
              <p:tags r:id="rId1"/>
            </p:custDataLst>
          </p:nvPr>
        </p:nvSpPr>
        <p:spPr>
          <a:xfrm>
            <a:off x="1343472" y="1710778"/>
            <a:ext cx="8066112" cy="923330"/>
          </a:xfrm>
          <a:prstGeom prst="rect">
            <a:avLst/>
          </a:prstGeom>
        </p:spPr>
        <p:txBody>
          <a:bodyPr vert="horz" lIns="90000" tIns="46800" rIns="90000" bIns="46800" rtlCol="0" anchor="b" anchorCtr="0">
            <a:normAutofit lnSpcReduction="10000"/>
          </a:bodyPr>
          <a:lstStyle>
            <a:lvl1pPr algn="l" defTabSz="914400" rtl="0" eaLnBrk="1" latinLnBrk="0" hangingPunct="1">
              <a:lnSpc>
                <a:spcPct val="90000"/>
              </a:lnSpc>
              <a:spcBef>
                <a:spcPct val="0"/>
              </a:spcBef>
              <a:buNone/>
              <a:defRPr sz="6000" b="1" kern="1200">
                <a:solidFill>
                  <a:schemeClr val="tx2"/>
                </a:solidFill>
                <a:latin typeface="+mj-lt"/>
                <a:ea typeface="+mj-ea"/>
                <a:cs typeface="+mj-cs"/>
              </a:defRPr>
            </a:lvl1pPr>
          </a:lstStyle>
          <a:p>
            <a:r>
              <a:rPr lang="zh-CN" altLang="en-US" smtClean="0"/>
              <a:t>恳请各位老师批评指正</a:t>
            </a:r>
            <a:endParaRPr lang="zh-CN" altLang="en-US" smtClean="0"/>
          </a:p>
        </p:txBody>
      </p:sp>
      <p:sp>
        <p:nvSpPr>
          <p:cNvPr id="11" name="内容占位符 2"/>
          <p:cNvSpPr>
            <a:spLocks noGrp="1"/>
          </p:cNvSpPr>
          <p:nvPr>
            <p:custDataLst>
              <p:tags r:id="rId2"/>
            </p:custDataLst>
          </p:nvPr>
        </p:nvSpPr>
        <p:spPr>
          <a:xfrm>
            <a:off x="1343472" y="2716236"/>
            <a:ext cx="8066158" cy="535531"/>
          </a:xfrm>
          <a:prstGeom prst="rect">
            <a:avLst/>
          </a:prstGeom>
        </p:spPr>
        <p:txBody>
          <a:bodyPr vert="horz" lIns="90000" tIns="46800" rIns="90000" bIns="46800" rtlCol="0">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t>THANK YOU FOR YOUR WATCHING</a:t>
            </a:r>
            <a:endParaRPr lang="en-US" altLang="zh-CN" smtClean="0"/>
          </a:p>
        </p:txBody>
      </p:sp>
      <p:sp>
        <p:nvSpPr>
          <p:cNvPr id="8" name="标题 7"/>
          <p:cNvSpPr>
            <a:spLocks noGrp="1"/>
          </p:cNvSpPr>
          <p:nvPr>
            <p:ph type="title"/>
            <p:custDataLst>
              <p:tags r:id="rId3"/>
            </p:custDataLst>
          </p:nvPr>
        </p:nvSpPr>
        <p:spPr/>
        <p:txBody>
          <a:bodyPr>
            <a:normAutofit fontScale="90000"/>
          </a:bodyPr>
          <a:lstStyle/>
          <a:p>
            <a:r>
              <a:rPr lang="zh-CN" altLang="en-US" smtClean="0"/>
              <a:t>恳请各位老师批评指正</a:t>
            </a:r>
            <a:endParaRPr lang="zh-CN" altLang="en-US" smtClean="0"/>
          </a:p>
        </p:txBody>
      </p:sp>
      <p:sp>
        <p:nvSpPr>
          <p:cNvPr id="9" name="内容占位符 8"/>
          <p:cNvSpPr>
            <a:spLocks noGrp="1"/>
          </p:cNvSpPr>
          <p:nvPr>
            <p:ph sz="quarter" idx="13"/>
            <p:custDataLst>
              <p:tags r:id="rId4"/>
            </p:custDataLst>
          </p:nvPr>
        </p:nvSpPr>
        <p:spPr/>
        <p:txBody>
          <a:bodyPr>
            <a:normAutofit fontScale="90000"/>
          </a:bodyPr>
          <a:lstStyle/>
          <a:p>
            <a:r>
              <a:rPr lang="en-US" altLang="zh-CN" smtClean="0"/>
              <a:t>THANK YOU FOR YOUR WATCHING</a:t>
            </a:r>
            <a:endParaRPr lang="en-US" altLang="zh-CN" smtClean="0"/>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4927251" y="2564904"/>
            <a:ext cx="6426549" cy="757130"/>
          </a:xfrm>
          <a:prstGeom prst="rect">
            <a:avLst/>
          </a:prstGeom>
        </p:spPr>
        <p:txBody>
          <a:bodyPr vert="horz" wrap="square" lIns="90000" tIns="46800" rIns="90000" bIns="46800" rtlCol="0" anchor="b">
            <a:normAutofit fontScale="90000"/>
          </a:bodyPr>
          <a:lstStyle>
            <a:lvl1pPr defTabSz="914400">
              <a:lnSpc>
                <a:spcPct val="90000"/>
              </a:lnSpc>
              <a:spcBef>
                <a:spcPct val="0"/>
              </a:spcBef>
              <a:buNone/>
              <a:defRPr sz="4800" b="1">
                <a:solidFill>
                  <a:schemeClr val="tx2"/>
                </a:solidFill>
                <a:latin typeface="+mj-lt"/>
                <a:ea typeface="+mj-ea"/>
                <a:cs typeface="+mj-cs"/>
              </a:defRPr>
            </a:lvl1pPr>
          </a:lstStyle>
          <a:p>
            <a:r>
              <a:rPr lang="zh-CN" altLang="en-US" smtClean="0"/>
              <a:t>研究目的和意义</a:t>
            </a:r>
            <a:endParaRPr lang="zh-CN" altLang="en-US" smtClean="0"/>
          </a:p>
        </p:txBody>
      </p:sp>
      <p:sp>
        <p:nvSpPr>
          <p:cNvPr id="18" name="文本框 17"/>
          <p:cNvSpPr txBox="1"/>
          <p:nvPr>
            <p:custDataLst>
              <p:tags r:id="rId2"/>
            </p:custDataLst>
          </p:nvPr>
        </p:nvSpPr>
        <p:spPr>
          <a:xfrm>
            <a:off x="263352" y="263691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mtClean="0"/>
              <a:t>PART 01</a:t>
            </a:r>
            <a:endParaRPr lang="en-US" altLang="zh-CN" smtClean="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custDataLst>
              <p:tags r:id="rId1"/>
            </p:custDataLst>
          </p:nvPr>
        </p:nvSpPr>
        <p:spPr>
          <a:xfrm>
            <a:off x="897044" y="359795"/>
            <a:ext cx="8079276" cy="1269005"/>
          </a:xfrm>
          <a:prstGeom prst="rect">
            <a:avLst/>
          </a:prstGeom>
          <a:noFill/>
        </p:spPr>
        <p:txBody>
          <a:bodyPr wrap="square" rtlCol="0" anchor="ctr">
            <a:normAutofit/>
          </a:bodyPr>
          <a:lstStyle/>
          <a:p>
            <a:pPr>
              <a:lnSpc>
                <a:spcPct val="150000"/>
              </a:lnSpc>
            </a:pPr>
            <a:r>
              <a:rPr lang="zh-CN" altLang="en-US" sz="4000" dirty="0"/>
              <a:t>故障诊断及预测研究的目的及意义</a:t>
            </a:r>
            <a:endParaRPr lang="zh-CN" altLang="en-US" sz="4000" dirty="0"/>
          </a:p>
        </p:txBody>
      </p:sp>
      <p:sp>
        <p:nvSpPr>
          <p:cNvPr id="4" name="文本框 3"/>
          <p:cNvSpPr txBox="1"/>
          <p:nvPr/>
        </p:nvSpPr>
        <p:spPr>
          <a:xfrm>
            <a:off x="1113790" y="1736725"/>
            <a:ext cx="9964420" cy="1753235"/>
          </a:xfrm>
          <a:prstGeom prst="rect">
            <a:avLst/>
          </a:prstGeom>
          <a:noFill/>
        </p:spPr>
        <p:txBody>
          <a:bodyPr wrap="square" rtlCol="0">
            <a:spAutoFit/>
          </a:bodyPr>
          <a:p>
            <a:pPr fontAlgn="auto">
              <a:lnSpc>
                <a:spcPct val="150000"/>
              </a:lnSpc>
            </a:pPr>
            <a:r>
              <a:rPr lang="en-US" altLang="zh-CN" sz="2400"/>
              <a:t>        </a:t>
            </a:r>
            <a:r>
              <a:rPr lang="zh-CN" altLang="en-US" sz="2400"/>
              <a:t>随着科技的快速发展，如今机器人不仅仅应用于工业界，也更多的应用于服务行业和军事领域等。机器人发生故障是难以避免的，发生故障不但会导致工作状态崩溃、经济损失，甚至会对人们的生命造成危害。</a:t>
            </a:r>
            <a:endParaRPr lang="zh-CN" altLang="en-US" sz="2400"/>
          </a:p>
        </p:txBody>
      </p:sp>
      <p:pic>
        <p:nvPicPr>
          <p:cNvPr id="8" name="图片 7" descr="bbd3a49253904ad685faaba4e32bf33c"/>
          <p:cNvPicPr>
            <a:picLocks noChangeAspect="1"/>
          </p:cNvPicPr>
          <p:nvPr/>
        </p:nvPicPr>
        <p:blipFill>
          <a:blip r:embed="rId2"/>
          <a:stretch>
            <a:fillRect/>
          </a:stretch>
        </p:blipFill>
        <p:spPr>
          <a:xfrm>
            <a:off x="897255" y="3960495"/>
            <a:ext cx="3333115" cy="1924050"/>
          </a:xfrm>
          <a:prstGeom prst="rect">
            <a:avLst/>
          </a:prstGeom>
        </p:spPr>
      </p:pic>
      <p:pic>
        <p:nvPicPr>
          <p:cNvPr id="13" name="图片 12" descr="2"/>
          <p:cNvPicPr>
            <a:picLocks noChangeAspect="1"/>
          </p:cNvPicPr>
          <p:nvPr/>
        </p:nvPicPr>
        <p:blipFill>
          <a:blip r:embed="rId3"/>
          <a:stretch>
            <a:fillRect/>
          </a:stretch>
        </p:blipFill>
        <p:spPr>
          <a:xfrm>
            <a:off x="4410710" y="3961130"/>
            <a:ext cx="3218180" cy="2044700"/>
          </a:xfrm>
          <a:prstGeom prst="rect">
            <a:avLst/>
          </a:prstGeom>
        </p:spPr>
      </p:pic>
      <p:pic>
        <p:nvPicPr>
          <p:cNvPr id="14" name="图片 13" descr="3"/>
          <p:cNvPicPr>
            <a:picLocks noChangeAspect="1"/>
          </p:cNvPicPr>
          <p:nvPr/>
        </p:nvPicPr>
        <p:blipFill>
          <a:blip r:embed="rId4"/>
          <a:stretch>
            <a:fillRect/>
          </a:stretch>
        </p:blipFill>
        <p:spPr>
          <a:xfrm>
            <a:off x="7939405" y="3959860"/>
            <a:ext cx="2743835" cy="2023745"/>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4927251" y="2564904"/>
            <a:ext cx="6426549" cy="757130"/>
          </a:xfrm>
          <a:prstGeom prst="rect">
            <a:avLst/>
          </a:prstGeom>
        </p:spPr>
        <p:txBody>
          <a:bodyPr vert="horz" wrap="square" lIns="90000" tIns="46800" rIns="90000" bIns="46800" rtlCol="0" anchor="b">
            <a:normAutofit fontScale="90000"/>
          </a:bodyPr>
          <a:lstStyle>
            <a:lvl1pPr defTabSz="914400">
              <a:lnSpc>
                <a:spcPct val="90000"/>
              </a:lnSpc>
              <a:spcBef>
                <a:spcPct val="0"/>
              </a:spcBef>
              <a:buNone/>
              <a:defRPr sz="4800" b="1">
                <a:solidFill>
                  <a:schemeClr val="tx2"/>
                </a:solidFill>
                <a:latin typeface="+mj-lt"/>
                <a:ea typeface="+mj-ea"/>
                <a:cs typeface="+mj-cs"/>
              </a:defRPr>
            </a:lvl1pPr>
          </a:lstStyle>
          <a:p>
            <a:r>
              <a:rPr lang="zh-CN" altLang="en-US" smtClean="0"/>
              <a:t>国内外研究现状</a:t>
            </a:r>
            <a:endParaRPr lang="zh-CN" altLang="en-US" smtClean="0"/>
          </a:p>
        </p:txBody>
      </p:sp>
      <p:sp>
        <p:nvSpPr>
          <p:cNvPr id="18" name="文本框 17"/>
          <p:cNvSpPr txBox="1"/>
          <p:nvPr>
            <p:custDataLst>
              <p:tags r:id="rId2"/>
            </p:custDataLst>
          </p:nvPr>
        </p:nvSpPr>
        <p:spPr>
          <a:xfrm>
            <a:off x="263352" y="263691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mtClean="0"/>
              <a:t>PART 02</a:t>
            </a:r>
            <a:endParaRPr lang="en-US" altLang="zh-CN" smtClean="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custDataLst>
              <p:tags r:id="rId1"/>
            </p:custDataLst>
          </p:nvPr>
        </p:nvGrpSpPr>
        <p:grpSpPr>
          <a:xfrm>
            <a:off x="536575" y="2225040"/>
            <a:ext cx="2949575" cy="3860800"/>
            <a:chOff x="1304924" y="3171825"/>
            <a:chExt cx="2647951" cy="1737241"/>
          </a:xfrm>
        </p:grpSpPr>
        <p:cxnSp>
          <p:nvCxnSpPr>
            <p:cNvPr id="9" name="直接连接符 8"/>
            <p:cNvCxnSpPr/>
            <p:nvPr>
              <p:custDataLst>
                <p:tags r:id="rId2"/>
              </p:custDataLst>
            </p:nvPr>
          </p:nvCxnSpPr>
          <p:spPr>
            <a:xfrm>
              <a:off x="1390650" y="4791075"/>
              <a:ext cx="1866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3"/>
              </p:custDataLst>
            </p:nvPr>
          </p:nvCxnSpPr>
          <p:spPr>
            <a:xfrm>
              <a:off x="1304924" y="4907605"/>
              <a:ext cx="2505076"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7" name="任意多边形 6"/>
            <p:cNvSpPr/>
            <p:nvPr>
              <p:custDataLst>
                <p:tags r:id="rId4"/>
              </p:custDataLst>
            </p:nvPr>
          </p:nvSpPr>
          <p:spPr>
            <a:xfrm>
              <a:off x="1304924" y="3171825"/>
              <a:ext cx="2647951" cy="1619641"/>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ormAutofit/>
            </a:bodyPr>
            <a:lstStyle/>
            <a:p>
              <a:pPr algn="ctr">
                <a:lnSpc>
                  <a:spcPct val="150000"/>
                </a:lnSpc>
              </a:pPr>
              <a:r>
                <a:rPr lang="zh-CN" altLang="en-US" dirty="0">
                  <a:solidFill>
                    <a:schemeClr val="bg1"/>
                  </a:solidFill>
                </a:rPr>
                <a:t>在1990年，德国杜伊斯堡大学的P.M Frank教授将当时社会上基于软件冗余的故障诊断方法分为基于信号处理、基于知识和基于解析模型的３种方法。</a:t>
              </a:r>
              <a:endParaRPr lang="zh-CN" altLang="en-US" dirty="0">
                <a:solidFill>
                  <a:schemeClr val="bg1"/>
                </a:solidFill>
              </a:endParaRPr>
            </a:p>
          </p:txBody>
        </p:sp>
        <p:sp>
          <p:nvSpPr>
            <p:cNvPr id="15" name="文本框 14"/>
            <p:cNvSpPr txBox="1"/>
            <p:nvPr>
              <p:custDataLst>
                <p:tags r:id="rId5"/>
              </p:custDataLst>
            </p:nvPr>
          </p:nvSpPr>
          <p:spPr>
            <a:xfrm>
              <a:off x="3295650" y="4539734"/>
              <a:ext cx="476250" cy="369332"/>
            </a:xfrm>
            <a:prstGeom prst="rect">
              <a:avLst/>
            </a:prstGeom>
            <a:noFill/>
          </p:spPr>
          <p:txBody>
            <a:bodyPr wrap="square" rtlCol="0" anchor="ctr">
              <a:normAutofit/>
            </a:bodyPr>
            <a:lstStyle/>
            <a:p>
              <a:pPr algn="ctr"/>
              <a:r>
                <a:rPr lang="en-US" altLang="zh-CN" dirty="0"/>
                <a:t>A</a:t>
              </a:r>
              <a:endParaRPr lang="zh-CN" altLang="en-US" dirty="0"/>
            </a:p>
          </p:txBody>
        </p:sp>
      </p:grpSp>
      <p:grpSp>
        <p:nvGrpSpPr>
          <p:cNvPr id="19" name="组合 18"/>
          <p:cNvGrpSpPr/>
          <p:nvPr>
            <p:custDataLst>
              <p:tags r:id="rId6"/>
            </p:custDataLst>
          </p:nvPr>
        </p:nvGrpSpPr>
        <p:grpSpPr>
          <a:xfrm rot="0">
            <a:off x="4250055" y="2224405"/>
            <a:ext cx="2949575" cy="3860800"/>
            <a:chOff x="1304924" y="3171825"/>
            <a:chExt cx="2647951" cy="1745305"/>
          </a:xfrm>
        </p:grpSpPr>
        <p:cxnSp>
          <p:nvCxnSpPr>
            <p:cNvPr id="20" name="直接连接符 19"/>
            <p:cNvCxnSpPr/>
            <p:nvPr>
              <p:custDataLst>
                <p:tags r:id="rId7"/>
              </p:custDataLst>
            </p:nvPr>
          </p:nvCxnSpPr>
          <p:spPr>
            <a:xfrm>
              <a:off x="1390650" y="4791075"/>
              <a:ext cx="1866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8"/>
              </p:custDataLst>
            </p:nvPr>
          </p:nvCxnSpPr>
          <p:spPr>
            <a:xfrm>
              <a:off x="1304924" y="4907605"/>
              <a:ext cx="2505076"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2" name="任意多边形 21"/>
            <p:cNvSpPr/>
            <p:nvPr>
              <p:custDataLst>
                <p:tags r:id="rId9"/>
              </p:custDataLst>
            </p:nvPr>
          </p:nvSpPr>
          <p:spPr>
            <a:xfrm>
              <a:off x="1304924" y="3171825"/>
              <a:ext cx="2647951" cy="1745305"/>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ormAutofit/>
            </a:bodyPr>
            <a:lstStyle/>
            <a:p>
              <a:pPr algn="ctr">
                <a:lnSpc>
                  <a:spcPct val="150000"/>
                </a:lnSpc>
              </a:pPr>
              <a:r>
                <a:rPr lang="zh-CN" altLang="en-US" dirty="0">
                  <a:solidFill>
                    <a:schemeClr val="bg1"/>
                  </a:solidFill>
                </a:rPr>
                <a:t>2003年普渡大学的Venkatasubramanian教授又将故障诊断方法分为基于定量模型、基于定性模型以及基于历史数据的３种方法</a:t>
              </a:r>
              <a:endParaRPr lang="zh-CN" altLang="en-US" dirty="0">
                <a:solidFill>
                  <a:schemeClr val="bg1"/>
                </a:solidFill>
              </a:endParaRPr>
            </a:p>
          </p:txBody>
        </p:sp>
        <p:sp>
          <p:nvSpPr>
            <p:cNvPr id="23" name="文本框 22"/>
            <p:cNvSpPr txBox="1"/>
            <p:nvPr>
              <p:custDataLst>
                <p:tags r:id="rId10"/>
              </p:custDataLst>
            </p:nvPr>
          </p:nvSpPr>
          <p:spPr>
            <a:xfrm>
              <a:off x="3295650" y="4539734"/>
              <a:ext cx="476250" cy="369332"/>
            </a:xfrm>
            <a:prstGeom prst="rect">
              <a:avLst/>
            </a:prstGeom>
            <a:noFill/>
          </p:spPr>
          <p:txBody>
            <a:bodyPr wrap="square" rtlCol="0" anchor="ctr">
              <a:normAutofit/>
            </a:bodyPr>
            <a:lstStyle/>
            <a:p>
              <a:pPr algn="ctr"/>
              <a:r>
                <a:rPr lang="en-US" altLang="zh-CN" dirty="0"/>
                <a:t>B</a:t>
              </a:r>
              <a:endParaRPr lang="zh-CN" altLang="en-US" dirty="0"/>
            </a:p>
          </p:txBody>
        </p:sp>
      </p:grpSp>
      <p:grpSp>
        <p:nvGrpSpPr>
          <p:cNvPr id="24" name="组合 23"/>
          <p:cNvGrpSpPr/>
          <p:nvPr>
            <p:custDataLst>
              <p:tags r:id="rId11"/>
            </p:custDataLst>
          </p:nvPr>
        </p:nvGrpSpPr>
        <p:grpSpPr>
          <a:xfrm>
            <a:off x="7976870" y="2224405"/>
            <a:ext cx="2949575" cy="3860800"/>
            <a:chOff x="1304924" y="2639382"/>
            <a:chExt cx="2647964" cy="2277990"/>
          </a:xfrm>
        </p:grpSpPr>
        <p:cxnSp>
          <p:nvCxnSpPr>
            <p:cNvPr id="25" name="直接连接符 24"/>
            <p:cNvCxnSpPr/>
            <p:nvPr>
              <p:custDataLst>
                <p:tags r:id="rId12"/>
              </p:custDataLst>
            </p:nvPr>
          </p:nvCxnSpPr>
          <p:spPr>
            <a:xfrm>
              <a:off x="1390650" y="4791075"/>
              <a:ext cx="1866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3"/>
              </p:custDataLst>
            </p:nvPr>
          </p:nvCxnSpPr>
          <p:spPr>
            <a:xfrm>
              <a:off x="1304924" y="4907605"/>
              <a:ext cx="2505076"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7" name="任意多边形 26"/>
            <p:cNvSpPr/>
            <p:nvPr>
              <p:custDataLst>
                <p:tags r:id="rId14"/>
              </p:custDataLst>
            </p:nvPr>
          </p:nvSpPr>
          <p:spPr>
            <a:xfrm>
              <a:off x="1304924" y="2639382"/>
              <a:ext cx="2647964" cy="2277990"/>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ormAutofit/>
            </a:bodyPr>
            <a:lstStyle/>
            <a:p>
              <a:pPr algn="ctr">
                <a:lnSpc>
                  <a:spcPct val="150000"/>
                </a:lnSpc>
              </a:pPr>
              <a:r>
                <a:rPr lang="zh-CN" altLang="en-US" dirty="0">
                  <a:solidFill>
                    <a:schemeClr val="bg1"/>
                  </a:solidFill>
                </a:rPr>
                <a:t>进入21世纪，数据挖掘和统计学的方法逐步成为故障诊断领域的研究热点</a:t>
              </a:r>
              <a:endParaRPr lang="zh-CN" altLang="en-US" dirty="0">
                <a:solidFill>
                  <a:schemeClr val="bg1"/>
                </a:solidFill>
              </a:endParaRPr>
            </a:p>
          </p:txBody>
        </p:sp>
        <p:sp>
          <p:nvSpPr>
            <p:cNvPr id="28" name="文本框 27"/>
            <p:cNvSpPr txBox="1"/>
            <p:nvPr>
              <p:custDataLst>
                <p:tags r:id="rId15"/>
              </p:custDataLst>
            </p:nvPr>
          </p:nvSpPr>
          <p:spPr>
            <a:xfrm>
              <a:off x="3295650" y="4539734"/>
              <a:ext cx="476250" cy="369332"/>
            </a:xfrm>
            <a:prstGeom prst="rect">
              <a:avLst/>
            </a:prstGeom>
            <a:noFill/>
          </p:spPr>
          <p:txBody>
            <a:bodyPr wrap="square" rtlCol="0" anchor="ctr">
              <a:normAutofit/>
            </a:bodyPr>
            <a:lstStyle/>
            <a:p>
              <a:pPr algn="ctr"/>
              <a:r>
                <a:rPr lang="en-US" altLang="zh-CN" dirty="0"/>
                <a:t>C</a:t>
              </a:r>
              <a:endParaRPr lang="zh-CN" altLang="en-US" dirty="0"/>
            </a:p>
          </p:txBody>
        </p:sp>
      </p:grpSp>
      <p:sp>
        <p:nvSpPr>
          <p:cNvPr id="29" name="文本框 28"/>
          <p:cNvSpPr txBox="1"/>
          <p:nvPr>
            <p:custDataLst>
              <p:tags r:id="rId16"/>
            </p:custDataLst>
          </p:nvPr>
        </p:nvSpPr>
        <p:spPr>
          <a:xfrm>
            <a:off x="897044" y="359795"/>
            <a:ext cx="8079276" cy="1269005"/>
          </a:xfrm>
          <a:prstGeom prst="rect">
            <a:avLst/>
          </a:prstGeom>
          <a:noFill/>
        </p:spPr>
        <p:txBody>
          <a:bodyPr wrap="square" rtlCol="0" anchor="ctr">
            <a:normAutofit/>
          </a:bodyPr>
          <a:lstStyle/>
          <a:p>
            <a:pPr>
              <a:lnSpc>
                <a:spcPct val="150000"/>
              </a:lnSpc>
            </a:pPr>
            <a:r>
              <a:rPr lang="zh-CN" altLang="en-US" sz="4000" dirty="0"/>
              <a:t>国外研究现状</a:t>
            </a:r>
            <a:endParaRPr lang="zh-CN" altLang="en-US" sz="4000" dirty="0"/>
          </a:p>
        </p:txBody>
      </p:sp>
    </p:spTree>
    <p:custDataLst>
      <p:tags r:id="rId1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custDataLst>
              <p:tags r:id="rId1"/>
            </p:custDataLst>
          </p:nvPr>
        </p:nvGrpSpPr>
        <p:grpSpPr>
          <a:xfrm>
            <a:off x="2417646" y="1913891"/>
            <a:ext cx="2871470" cy="2058035"/>
            <a:chOff x="1304924" y="2774504"/>
            <a:chExt cx="2989496" cy="2142626"/>
          </a:xfrm>
        </p:grpSpPr>
        <p:cxnSp>
          <p:nvCxnSpPr>
            <p:cNvPr id="9" name="直接连接符 8"/>
            <p:cNvCxnSpPr/>
            <p:nvPr>
              <p:custDataLst>
                <p:tags r:id="rId2"/>
              </p:custDataLst>
            </p:nvPr>
          </p:nvCxnSpPr>
          <p:spPr>
            <a:xfrm>
              <a:off x="1390650" y="4791075"/>
              <a:ext cx="1866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3"/>
              </p:custDataLst>
            </p:nvPr>
          </p:nvCxnSpPr>
          <p:spPr>
            <a:xfrm>
              <a:off x="1304924" y="4907605"/>
              <a:ext cx="2505076"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7" name="任意多边形 6"/>
            <p:cNvSpPr/>
            <p:nvPr>
              <p:custDataLst>
                <p:tags r:id="rId4"/>
              </p:custDataLst>
            </p:nvPr>
          </p:nvSpPr>
          <p:spPr>
            <a:xfrm>
              <a:off x="1304924" y="2774504"/>
              <a:ext cx="2989496" cy="2142626"/>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ormAutofit fontScale="80000"/>
            </a:bodyPr>
            <a:lstStyle/>
            <a:p>
              <a:pPr algn="ctr">
                <a:lnSpc>
                  <a:spcPct val="150000"/>
                </a:lnSpc>
              </a:pPr>
              <a:r>
                <a:rPr lang="zh-CN" altLang="en-US" dirty="0">
                  <a:solidFill>
                    <a:schemeClr val="bg1"/>
                  </a:solidFill>
                </a:rPr>
                <a:t>刚开始时，只有一些简单仪器仪表和从国外学来的先进思想，通过不断的研究和探讨，逐渐奠定了我国状态监测与故障诊断的基础。</a:t>
              </a:r>
              <a:endParaRPr lang="zh-CN" altLang="en-US" dirty="0">
                <a:solidFill>
                  <a:schemeClr val="bg1"/>
                </a:solidFill>
              </a:endParaRPr>
            </a:p>
          </p:txBody>
        </p:sp>
        <p:sp>
          <p:nvSpPr>
            <p:cNvPr id="15" name="文本框 14"/>
            <p:cNvSpPr txBox="1"/>
            <p:nvPr>
              <p:custDataLst>
                <p:tags r:id="rId5"/>
              </p:custDataLst>
            </p:nvPr>
          </p:nvSpPr>
          <p:spPr>
            <a:xfrm>
              <a:off x="3295650" y="4539734"/>
              <a:ext cx="476250" cy="369332"/>
            </a:xfrm>
            <a:prstGeom prst="rect">
              <a:avLst/>
            </a:prstGeom>
            <a:noFill/>
          </p:spPr>
          <p:txBody>
            <a:bodyPr wrap="square" rtlCol="0" anchor="ctr">
              <a:normAutofit fontScale="95000"/>
            </a:bodyPr>
            <a:lstStyle/>
            <a:p>
              <a:pPr algn="ctr"/>
              <a:r>
                <a:rPr lang="en-US" altLang="zh-CN" dirty="0"/>
                <a:t>A</a:t>
              </a:r>
              <a:endParaRPr lang="zh-CN" altLang="en-US" dirty="0"/>
            </a:p>
          </p:txBody>
        </p:sp>
      </p:grpSp>
      <p:grpSp>
        <p:nvGrpSpPr>
          <p:cNvPr id="19" name="组合 18"/>
          <p:cNvGrpSpPr/>
          <p:nvPr>
            <p:custDataLst>
              <p:tags r:id="rId6"/>
            </p:custDataLst>
          </p:nvPr>
        </p:nvGrpSpPr>
        <p:grpSpPr>
          <a:xfrm>
            <a:off x="6888480" y="1913255"/>
            <a:ext cx="2885440" cy="2058670"/>
            <a:chOff x="1304924" y="3171825"/>
            <a:chExt cx="2647951" cy="1745305"/>
          </a:xfrm>
        </p:grpSpPr>
        <p:cxnSp>
          <p:nvCxnSpPr>
            <p:cNvPr id="20" name="直接连接符 19"/>
            <p:cNvCxnSpPr/>
            <p:nvPr>
              <p:custDataLst>
                <p:tags r:id="rId7"/>
              </p:custDataLst>
            </p:nvPr>
          </p:nvCxnSpPr>
          <p:spPr>
            <a:xfrm>
              <a:off x="1390650" y="4791075"/>
              <a:ext cx="1866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8"/>
              </p:custDataLst>
            </p:nvPr>
          </p:nvCxnSpPr>
          <p:spPr>
            <a:xfrm>
              <a:off x="1304924" y="4907605"/>
              <a:ext cx="2505076"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2" name="任意多边形 21"/>
            <p:cNvSpPr/>
            <p:nvPr>
              <p:custDataLst>
                <p:tags r:id="rId9"/>
              </p:custDataLst>
            </p:nvPr>
          </p:nvSpPr>
          <p:spPr>
            <a:xfrm>
              <a:off x="1304924" y="3171825"/>
              <a:ext cx="2647951" cy="1745305"/>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ormAutofit fontScale="90000"/>
            </a:bodyPr>
            <a:lstStyle/>
            <a:p>
              <a:pPr algn="ctr">
                <a:lnSpc>
                  <a:spcPct val="150000"/>
                </a:lnSpc>
              </a:pPr>
              <a:r>
                <a:rPr lang="zh-CN" altLang="en-US" dirty="0">
                  <a:solidFill>
                    <a:schemeClr val="bg1"/>
                  </a:solidFill>
                </a:rPr>
                <a:t>后来，许多高校开始研究开发以计算机为中心的监测与诊断系统，建立相关的学科体系。</a:t>
              </a:r>
              <a:endParaRPr lang="zh-CN" altLang="en-US" dirty="0">
                <a:solidFill>
                  <a:schemeClr val="bg1"/>
                </a:solidFill>
              </a:endParaRPr>
            </a:p>
          </p:txBody>
        </p:sp>
        <p:sp>
          <p:nvSpPr>
            <p:cNvPr id="23" name="文本框 22"/>
            <p:cNvSpPr txBox="1"/>
            <p:nvPr>
              <p:custDataLst>
                <p:tags r:id="rId10"/>
              </p:custDataLst>
            </p:nvPr>
          </p:nvSpPr>
          <p:spPr>
            <a:xfrm>
              <a:off x="3295650" y="4539734"/>
              <a:ext cx="476250" cy="369332"/>
            </a:xfrm>
            <a:prstGeom prst="rect">
              <a:avLst/>
            </a:prstGeom>
            <a:noFill/>
          </p:spPr>
          <p:txBody>
            <a:bodyPr wrap="square" rtlCol="0" anchor="ctr">
              <a:normAutofit/>
            </a:bodyPr>
            <a:lstStyle/>
            <a:p>
              <a:pPr algn="ctr"/>
              <a:r>
                <a:rPr lang="en-US" altLang="zh-CN" dirty="0"/>
                <a:t>B</a:t>
              </a:r>
              <a:endParaRPr lang="zh-CN" altLang="en-US" dirty="0"/>
            </a:p>
          </p:txBody>
        </p:sp>
      </p:grpSp>
      <p:grpSp>
        <p:nvGrpSpPr>
          <p:cNvPr id="36" name="组合 35"/>
          <p:cNvGrpSpPr/>
          <p:nvPr>
            <p:custDataLst>
              <p:tags r:id="rId11"/>
            </p:custDataLst>
          </p:nvPr>
        </p:nvGrpSpPr>
        <p:grpSpPr>
          <a:xfrm>
            <a:off x="2417445" y="4257675"/>
            <a:ext cx="2543175" cy="1859915"/>
            <a:chOff x="1304924" y="3171825"/>
            <a:chExt cx="2647951" cy="1745305"/>
          </a:xfrm>
        </p:grpSpPr>
        <p:cxnSp>
          <p:nvCxnSpPr>
            <p:cNvPr id="42" name="直接连接符 41"/>
            <p:cNvCxnSpPr/>
            <p:nvPr>
              <p:custDataLst>
                <p:tags r:id="rId12"/>
              </p:custDataLst>
            </p:nvPr>
          </p:nvCxnSpPr>
          <p:spPr>
            <a:xfrm>
              <a:off x="1390650" y="4791075"/>
              <a:ext cx="1866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custDataLst>
                <p:tags r:id="rId13"/>
              </p:custDataLst>
            </p:nvPr>
          </p:nvCxnSpPr>
          <p:spPr>
            <a:xfrm>
              <a:off x="1304924" y="4907605"/>
              <a:ext cx="2505076"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44" name="任意多边形 43"/>
            <p:cNvSpPr/>
            <p:nvPr>
              <p:custDataLst>
                <p:tags r:id="rId14"/>
              </p:custDataLst>
            </p:nvPr>
          </p:nvSpPr>
          <p:spPr>
            <a:xfrm>
              <a:off x="1304924" y="3171825"/>
              <a:ext cx="2647951" cy="1745305"/>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ormAutofit/>
            </a:bodyPr>
            <a:lstStyle/>
            <a:p>
              <a:pPr algn="ctr">
                <a:lnSpc>
                  <a:spcPct val="150000"/>
                </a:lnSpc>
              </a:pPr>
              <a:r>
                <a:rPr lang="zh-CN" altLang="en-US" dirty="0">
                  <a:solidFill>
                    <a:schemeClr val="bg1"/>
                  </a:solidFill>
                </a:rPr>
                <a:t>近十年来，故障诊断技术逐步走向成熟。</a:t>
              </a:r>
              <a:endParaRPr lang="zh-CN" altLang="en-US" dirty="0">
                <a:solidFill>
                  <a:schemeClr val="bg1"/>
                </a:solidFill>
              </a:endParaRPr>
            </a:p>
          </p:txBody>
        </p:sp>
        <p:sp>
          <p:nvSpPr>
            <p:cNvPr id="45" name="文本框 44"/>
            <p:cNvSpPr txBox="1"/>
            <p:nvPr>
              <p:custDataLst>
                <p:tags r:id="rId15"/>
              </p:custDataLst>
            </p:nvPr>
          </p:nvSpPr>
          <p:spPr>
            <a:xfrm>
              <a:off x="3295650" y="4532145"/>
              <a:ext cx="476249" cy="384513"/>
            </a:xfrm>
            <a:prstGeom prst="rect">
              <a:avLst/>
            </a:prstGeom>
            <a:noFill/>
          </p:spPr>
          <p:txBody>
            <a:bodyPr wrap="square" rtlCol="0" anchor="ctr">
              <a:normAutofit/>
            </a:bodyPr>
            <a:lstStyle/>
            <a:p>
              <a:pPr algn="ctr"/>
              <a:r>
                <a:rPr lang="en-US" altLang="zh-CN" dirty="0"/>
                <a:t>C</a:t>
              </a:r>
              <a:endParaRPr lang="zh-CN" altLang="en-US" dirty="0"/>
            </a:p>
          </p:txBody>
        </p:sp>
      </p:grpSp>
      <p:grpSp>
        <p:nvGrpSpPr>
          <p:cNvPr id="37" name="组合 36"/>
          <p:cNvGrpSpPr/>
          <p:nvPr>
            <p:custDataLst>
              <p:tags r:id="rId16"/>
            </p:custDataLst>
          </p:nvPr>
        </p:nvGrpSpPr>
        <p:grpSpPr>
          <a:xfrm>
            <a:off x="7230745" y="4257675"/>
            <a:ext cx="2543175" cy="1849755"/>
            <a:chOff x="1304924" y="3171825"/>
            <a:chExt cx="2647951" cy="1745305"/>
          </a:xfrm>
        </p:grpSpPr>
        <p:cxnSp>
          <p:nvCxnSpPr>
            <p:cNvPr id="38" name="直接连接符 37"/>
            <p:cNvCxnSpPr/>
            <p:nvPr>
              <p:custDataLst>
                <p:tags r:id="rId17"/>
              </p:custDataLst>
            </p:nvPr>
          </p:nvCxnSpPr>
          <p:spPr>
            <a:xfrm>
              <a:off x="1390650" y="4791075"/>
              <a:ext cx="1866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18"/>
              </p:custDataLst>
            </p:nvPr>
          </p:nvCxnSpPr>
          <p:spPr>
            <a:xfrm>
              <a:off x="1304924" y="4907605"/>
              <a:ext cx="2505076"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40" name="任意多边形 39"/>
            <p:cNvSpPr/>
            <p:nvPr>
              <p:custDataLst>
                <p:tags r:id="rId19"/>
              </p:custDataLst>
            </p:nvPr>
          </p:nvSpPr>
          <p:spPr>
            <a:xfrm>
              <a:off x="1304924" y="3171825"/>
              <a:ext cx="2647951" cy="1745305"/>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ormAutofit lnSpcReduction="20000"/>
            </a:bodyPr>
            <a:lstStyle/>
            <a:p>
              <a:pPr algn="ctr">
                <a:lnSpc>
                  <a:spcPct val="150000"/>
                </a:lnSpc>
              </a:pPr>
              <a:r>
                <a:rPr lang="zh-CN" altLang="en-US" dirty="0">
                  <a:solidFill>
                    <a:schemeClr val="bg1"/>
                  </a:solidFill>
                </a:rPr>
                <a:t>目前，自主开发的产品已完全可以满足生产实际的需要。</a:t>
              </a:r>
              <a:endParaRPr lang="zh-CN" altLang="en-US" dirty="0">
                <a:solidFill>
                  <a:schemeClr val="bg1"/>
                </a:solidFill>
              </a:endParaRPr>
            </a:p>
          </p:txBody>
        </p:sp>
        <p:sp>
          <p:nvSpPr>
            <p:cNvPr id="41" name="文本框 40"/>
            <p:cNvSpPr txBox="1"/>
            <p:nvPr>
              <p:custDataLst>
                <p:tags r:id="rId20"/>
              </p:custDataLst>
            </p:nvPr>
          </p:nvSpPr>
          <p:spPr>
            <a:xfrm>
              <a:off x="3295650" y="4532145"/>
              <a:ext cx="476249" cy="384513"/>
            </a:xfrm>
            <a:prstGeom prst="rect">
              <a:avLst/>
            </a:prstGeom>
            <a:noFill/>
          </p:spPr>
          <p:txBody>
            <a:bodyPr wrap="square" rtlCol="0" anchor="ctr">
              <a:normAutofit/>
            </a:bodyPr>
            <a:lstStyle/>
            <a:p>
              <a:pPr algn="ctr"/>
              <a:r>
                <a:rPr lang="en-US" altLang="zh-CN" dirty="0"/>
                <a:t>D</a:t>
              </a:r>
              <a:endParaRPr lang="zh-CN" altLang="en-US" dirty="0"/>
            </a:p>
          </p:txBody>
        </p:sp>
      </p:grpSp>
      <p:sp>
        <p:nvSpPr>
          <p:cNvPr id="24" name="文本框 23"/>
          <p:cNvSpPr txBox="1"/>
          <p:nvPr>
            <p:custDataLst>
              <p:tags r:id="rId21"/>
            </p:custDataLst>
          </p:nvPr>
        </p:nvSpPr>
        <p:spPr>
          <a:xfrm>
            <a:off x="897044" y="359795"/>
            <a:ext cx="8079276" cy="1269005"/>
          </a:xfrm>
          <a:prstGeom prst="rect">
            <a:avLst/>
          </a:prstGeom>
          <a:noFill/>
        </p:spPr>
        <p:txBody>
          <a:bodyPr wrap="square" rtlCol="0" anchor="ctr">
            <a:normAutofit/>
          </a:bodyPr>
          <a:lstStyle/>
          <a:p>
            <a:pPr>
              <a:lnSpc>
                <a:spcPct val="150000"/>
              </a:lnSpc>
            </a:pPr>
            <a:r>
              <a:rPr lang="zh-CN" altLang="en-US" sz="4000" dirty="0"/>
              <a:t>国内研究现状</a:t>
            </a:r>
            <a:endParaRPr lang="zh-CN" altLang="en-US" sz="4000" dirty="0"/>
          </a:p>
        </p:txBody>
      </p:sp>
    </p:spTree>
    <p:custDataLst>
      <p:tags r:id="rId2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4927251" y="2564904"/>
            <a:ext cx="6426549" cy="757130"/>
          </a:xfrm>
          <a:prstGeom prst="rect">
            <a:avLst/>
          </a:prstGeom>
        </p:spPr>
        <p:txBody>
          <a:bodyPr vert="horz" wrap="square" lIns="90000" tIns="46800" rIns="90000" bIns="46800" rtlCol="0" anchor="b">
            <a:normAutofit fontScale="90000"/>
          </a:bodyPr>
          <a:lstStyle>
            <a:lvl1pPr defTabSz="914400">
              <a:lnSpc>
                <a:spcPct val="90000"/>
              </a:lnSpc>
              <a:spcBef>
                <a:spcPct val="0"/>
              </a:spcBef>
              <a:buNone/>
              <a:defRPr sz="4800" b="1">
                <a:solidFill>
                  <a:schemeClr val="tx2"/>
                </a:solidFill>
                <a:latin typeface="+mj-lt"/>
                <a:ea typeface="+mj-ea"/>
                <a:cs typeface="+mj-cs"/>
              </a:defRPr>
            </a:lvl1pPr>
          </a:lstStyle>
          <a:p>
            <a:r>
              <a:rPr lang="zh-CN" altLang="en-US" smtClean="0"/>
              <a:t>论文研究主要内容</a:t>
            </a:r>
            <a:endParaRPr lang="zh-CN" altLang="en-US" smtClean="0"/>
          </a:p>
        </p:txBody>
      </p:sp>
      <p:sp>
        <p:nvSpPr>
          <p:cNvPr id="18" name="文本框 17"/>
          <p:cNvSpPr txBox="1"/>
          <p:nvPr>
            <p:custDataLst>
              <p:tags r:id="rId2"/>
            </p:custDataLst>
          </p:nvPr>
        </p:nvSpPr>
        <p:spPr>
          <a:xfrm>
            <a:off x="263352" y="263691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mtClean="0"/>
              <a:t>PART 03</a:t>
            </a:r>
            <a:endParaRPr lang="en-US" altLang="zh-CN" smtClean="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custDataLst>
              <p:tags r:id="rId1"/>
            </p:custDataLst>
          </p:nvPr>
        </p:nvSpPr>
        <p:spPr>
          <a:xfrm>
            <a:off x="897044" y="359795"/>
            <a:ext cx="8079276" cy="1269005"/>
          </a:xfrm>
          <a:prstGeom prst="rect">
            <a:avLst/>
          </a:prstGeom>
          <a:noFill/>
        </p:spPr>
        <p:txBody>
          <a:bodyPr wrap="square" rtlCol="0" anchor="ctr">
            <a:normAutofit/>
          </a:bodyPr>
          <a:lstStyle/>
          <a:p>
            <a:pPr>
              <a:lnSpc>
                <a:spcPct val="150000"/>
              </a:lnSpc>
            </a:pPr>
            <a:r>
              <a:rPr lang="zh-CN" altLang="en-US" sz="4000" dirty="0"/>
              <a:t>论文研究主要内容</a:t>
            </a:r>
            <a:endParaRPr lang="zh-CN" altLang="en-US" sz="4000" dirty="0"/>
          </a:p>
        </p:txBody>
      </p:sp>
      <p:grpSp>
        <p:nvGrpSpPr>
          <p:cNvPr id="14341" name="组合 1"/>
          <p:cNvGrpSpPr/>
          <p:nvPr/>
        </p:nvGrpSpPr>
        <p:grpSpPr>
          <a:xfrm rot="0">
            <a:off x="1670050" y="1816346"/>
            <a:ext cx="7868952" cy="1496638"/>
            <a:chOff x="1689815" y="2477617"/>
            <a:chExt cx="5790485" cy="1219200"/>
          </a:xfrm>
        </p:grpSpPr>
        <p:sp>
          <p:nvSpPr>
            <p:cNvPr id="2" name="矩形 1"/>
            <p:cNvSpPr/>
            <p:nvPr>
              <p:custDataLst>
                <p:tags r:id="rId2"/>
              </p:custDataLst>
            </p:nvPr>
          </p:nvSpPr>
          <p:spPr>
            <a:xfrm>
              <a:off x="1794590" y="2662236"/>
              <a:ext cx="547687" cy="566738"/>
            </a:xfrm>
            <a:prstGeom prst="rect">
              <a:avLst/>
            </a:prstGeom>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p>
              <a:pPr algn="ctr" fontAlgn="base"/>
              <a:r>
                <a:rPr lang="en-US" altLang="zh-CN" strike="noStrike" noProof="1" dirty="0" smtClean="0">
                  <a:solidFill>
                    <a:sysClr val="window" lastClr="FFFFFF"/>
                  </a:solidFill>
                  <a:sym typeface="Arial" panose="020B0604020202020204" pitchFamily="34" charset="0"/>
                </a:rPr>
                <a:t>01</a:t>
              </a:r>
              <a:endParaRPr lang="zh-CN" altLang="en-US" strike="noStrike" noProof="1" dirty="0">
                <a:solidFill>
                  <a:sysClr val="window" lastClr="FFFFFF"/>
                </a:solidFill>
                <a:sym typeface="Arial" panose="020B0604020202020204" pitchFamily="34" charset="0"/>
              </a:endParaRPr>
            </a:p>
          </p:txBody>
        </p:sp>
        <p:sp>
          <p:nvSpPr>
            <p:cNvPr id="38" name="任意多边形 37"/>
            <p:cNvSpPr/>
            <p:nvPr>
              <p:custDataLst>
                <p:tags r:id="rId3"/>
              </p:custDataLst>
            </p:nvPr>
          </p:nvSpPr>
          <p:spPr>
            <a:xfrm>
              <a:off x="1689815" y="2553817"/>
              <a:ext cx="757237" cy="78357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7BDBA">
                <a:alpha val="71000"/>
              </a:srgbClr>
            </a:solidFill>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p>
              <a:pPr algn="ctr" fontAlgn="base"/>
              <a:endParaRPr lang="zh-CN" altLang="en-US" strike="noStrike" noProof="1">
                <a:sym typeface="Arial" panose="020B0604020202020204" pitchFamily="34" charset="0"/>
              </a:endParaRPr>
            </a:p>
          </p:txBody>
        </p:sp>
        <p:sp>
          <p:nvSpPr>
            <p:cNvPr id="14344" name="文本框 38"/>
            <p:cNvSpPr txBox="1"/>
            <p:nvPr>
              <p:custDataLst>
                <p:tags r:id="rId4"/>
              </p:custDataLst>
            </p:nvPr>
          </p:nvSpPr>
          <p:spPr>
            <a:xfrm>
              <a:off x="2589928" y="2477617"/>
              <a:ext cx="4890372" cy="383327"/>
            </a:xfrm>
            <a:prstGeom prst="rect">
              <a:avLst/>
            </a:prstGeom>
            <a:noFill/>
            <a:ln w="9525">
              <a:noFill/>
            </a:ln>
          </p:spPr>
          <p:txBody>
            <a:bodyPr wrap="square" lIns="0" tIns="0" rIns="0" bIns="0" anchor="ctr"/>
            <a:p>
              <a:r>
                <a:rPr lang="zh-CN" altLang="en-US" b="1" dirty="0">
                  <a:solidFill>
                    <a:srgbClr val="1D8E8C"/>
                  </a:solidFill>
                  <a:latin typeface="Calibri Light" panose="020F0302020204030204" charset="0"/>
                  <a:ea typeface="宋体" panose="02010600030101010101" pitchFamily="2" charset="-122"/>
                  <a:sym typeface="Arial" panose="020B0604020202020204" pitchFamily="34" charset="0"/>
                </a:rPr>
                <a:t>对数据集进行预处理</a:t>
              </a:r>
              <a:endParaRPr lang="zh-CN" altLang="en-US" b="1" dirty="0">
                <a:solidFill>
                  <a:srgbClr val="1D8E8C"/>
                </a:solidFill>
                <a:latin typeface="Calibri Light" panose="020F0302020204030204" charset="0"/>
                <a:ea typeface="宋体" panose="02010600030101010101" pitchFamily="2" charset="-122"/>
                <a:sym typeface="Arial" panose="020B0604020202020204" pitchFamily="34" charset="0"/>
              </a:endParaRPr>
            </a:p>
          </p:txBody>
        </p:sp>
        <p:sp>
          <p:nvSpPr>
            <p:cNvPr id="14345" name="文本框 39"/>
            <p:cNvSpPr txBox="1"/>
            <p:nvPr>
              <p:custDataLst>
                <p:tags r:id="rId5"/>
              </p:custDataLst>
            </p:nvPr>
          </p:nvSpPr>
          <p:spPr>
            <a:xfrm>
              <a:off x="2589928" y="2879877"/>
              <a:ext cx="4890372" cy="816940"/>
            </a:xfrm>
            <a:prstGeom prst="rect">
              <a:avLst/>
            </a:prstGeom>
            <a:noFill/>
            <a:ln w="9525">
              <a:noFill/>
            </a:ln>
          </p:spPr>
          <p:txBody>
            <a:bodyPr wrap="square" lIns="0" tIns="0" rIns="0" bIns="0" anchor="t"/>
            <a:p>
              <a:pPr>
                <a:lnSpc>
                  <a:spcPct val="90000"/>
                </a:lnSpc>
              </a:pPr>
              <a:r>
                <a:rPr lang="zh-CN" altLang="en-US" dirty="0">
                  <a:solidFill>
                    <a:srgbClr val="808080"/>
                  </a:solidFill>
                  <a:latin typeface="Arial" panose="020B0604020202020204" pitchFamily="34" charset="0"/>
                  <a:ea typeface="宋体" panose="02010600030101010101" pitchFamily="2" charset="-122"/>
                  <a:sym typeface="Arial" panose="020B0604020202020204" pitchFamily="34" charset="0"/>
                </a:rPr>
                <a:t>对故障的影响因子进行筛选，剔除影响较弱的因素，减少参数。</a:t>
              </a:r>
              <a:endParaRPr lang="zh-CN" altLang="en-US" dirty="0">
                <a:solidFill>
                  <a:srgbClr val="808080"/>
                </a:solidFill>
                <a:latin typeface="Arial" panose="020B0604020202020204" pitchFamily="34" charset="0"/>
                <a:ea typeface="宋体" panose="02010600030101010101" pitchFamily="2" charset="-122"/>
                <a:sym typeface="Arial" panose="020B0604020202020204" pitchFamily="34" charset="0"/>
              </a:endParaRPr>
            </a:p>
          </p:txBody>
        </p:sp>
      </p:grpSp>
      <p:grpSp>
        <p:nvGrpSpPr>
          <p:cNvPr id="14346" name="组合 2"/>
          <p:cNvGrpSpPr/>
          <p:nvPr/>
        </p:nvGrpSpPr>
        <p:grpSpPr>
          <a:xfrm>
            <a:off x="1670050" y="3319614"/>
            <a:ext cx="7869555" cy="1510501"/>
            <a:chOff x="1689815" y="3620617"/>
            <a:chExt cx="5790485" cy="1230332"/>
          </a:xfrm>
        </p:grpSpPr>
        <p:sp>
          <p:nvSpPr>
            <p:cNvPr id="75" name="矩形 74"/>
            <p:cNvSpPr/>
            <p:nvPr>
              <p:custDataLst>
                <p:tags r:id="rId6"/>
              </p:custDataLst>
            </p:nvPr>
          </p:nvSpPr>
          <p:spPr>
            <a:xfrm>
              <a:off x="1794590" y="3805236"/>
              <a:ext cx="547687" cy="566738"/>
            </a:xfrm>
            <a:prstGeom prst="rect">
              <a:avLst/>
            </a:prstGeom>
            <a:solidFill>
              <a:srgbClr val="66D9AB"/>
            </a:solidFill>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p>
              <a:pPr algn="ctr" fontAlgn="base"/>
              <a:r>
                <a:rPr lang="en-US" altLang="zh-CN" strike="noStrike" noProof="1" dirty="0" smtClean="0">
                  <a:solidFill>
                    <a:sysClr val="window" lastClr="FFFFFF"/>
                  </a:solidFill>
                  <a:sym typeface="Arial" panose="020B0604020202020204" pitchFamily="34" charset="0"/>
                </a:rPr>
                <a:t>02</a:t>
              </a:r>
              <a:endParaRPr lang="zh-CN" altLang="en-US" strike="noStrike" noProof="1" dirty="0">
                <a:solidFill>
                  <a:sysClr val="window" lastClr="FFFFFF"/>
                </a:solidFill>
                <a:sym typeface="Arial" panose="020B0604020202020204" pitchFamily="34" charset="0"/>
              </a:endParaRPr>
            </a:p>
          </p:txBody>
        </p:sp>
        <p:sp>
          <p:nvSpPr>
            <p:cNvPr id="76" name="任意多边形 75"/>
            <p:cNvSpPr/>
            <p:nvPr>
              <p:custDataLst>
                <p:tags r:id="rId7"/>
              </p:custDataLst>
            </p:nvPr>
          </p:nvSpPr>
          <p:spPr>
            <a:xfrm>
              <a:off x="1689815" y="3696817"/>
              <a:ext cx="757237" cy="78357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66D9AB"/>
            </a:solidFill>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p>
              <a:pPr algn="ctr" fontAlgn="base"/>
              <a:endParaRPr lang="zh-CN" altLang="en-US" strike="noStrike" noProof="1">
                <a:sym typeface="Arial" panose="020B0604020202020204" pitchFamily="34" charset="0"/>
              </a:endParaRPr>
            </a:p>
          </p:txBody>
        </p:sp>
        <p:sp>
          <p:nvSpPr>
            <p:cNvPr id="14349" name="文本框 76"/>
            <p:cNvSpPr txBox="1"/>
            <p:nvPr>
              <p:custDataLst>
                <p:tags r:id="rId8"/>
              </p:custDataLst>
            </p:nvPr>
          </p:nvSpPr>
          <p:spPr>
            <a:xfrm>
              <a:off x="2589928" y="3620617"/>
              <a:ext cx="4890372" cy="383327"/>
            </a:xfrm>
            <a:prstGeom prst="rect">
              <a:avLst/>
            </a:prstGeom>
            <a:noFill/>
            <a:ln w="9525">
              <a:noFill/>
            </a:ln>
          </p:spPr>
          <p:txBody>
            <a:bodyPr wrap="square" lIns="0" tIns="0" rIns="0" bIns="0" anchor="ctr"/>
            <a:p>
              <a:r>
                <a:rPr lang="zh-CN" altLang="en-US" b="1" dirty="0">
                  <a:solidFill>
                    <a:srgbClr val="30C086"/>
                  </a:solidFill>
                  <a:latin typeface="Calibri Light" panose="020F0302020204030204" charset="0"/>
                  <a:ea typeface="宋体" panose="02010600030101010101" pitchFamily="2" charset="-122"/>
                  <a:sym typeface="Arial" panose="020B0604020202020204" pitchFamily="34" charset="0"/>
                </a:rPr>
                <a:t>模糊递归神经网络的建立</a:t>
              </a:r>
              <a:endParaRPr lang="zh-CN" altLang="en-US" b="1" dirty="0">
                <a:solidFill>
                  <a:srgbClr val="30C086"/>
                </a:solidFill>
                <a:latin typeface="Calibri Light" panose="020F0302020204030204" charset="0"/>
                <a:ea typeface="宋体" panose="02010600030101010101" pitchFamily="2" charset="-122"/>
                <a:sym typeface="Arial" panose="020B0604020202020204" pitchFamily="34" charset="0"/>
              </a:endParaRPr>
            </a:p>
          </p:txBody>
        </p:sp>
        <p:sp>
          <p:nvSpPr>
            <p:cNvPr id="14350" name="文本框 77"/>
            <p:cNvSpPr txBox="1"/>
            <p:nvPr>
              <p:custDataLst>
                <p:tags r:id="rId9"/>
              </p:custDataLst>
            </p:nvPr>
          </p:nvSpPr>
          <p:spPr>
            <a:xfrm>
              <a:off x="2589928" y="4034009"/>
              <a:ext cx="4890372" cy="816940"/>
            </a:xfrm>
            <a:prstGeom prst="rect">
              <a:avLst/>
            </a:prstGeom>
            <a:noFill/>
            <a:ln w="9525">
              <a:noFill/>
            </a:ln>
          </p:spPr>
          <p:txBody>
            <a:bodyPr wrap="square" lIns="0" tIns="0" rIns="0" bIns="0" anchor="t"/>
            <a:p>
              <a:pPr>
                <a:lnSpc>
                  <a:spcPct val="90000"/>
                </a:lnSpc>
              </a:pPr>
              <a:r>
                <a:rPr lang="zh-CN" altLang="en-US" dirty="0">
                  <a:solidFill>
                    <a:srgbClr val="808080"/>
                  </a:solidFill>
                  <a:latin typeface="Arial" panose="020B0604020202020204" pitchFamily="34" charset="0"/>
                  <a:ea typeface="宋体" panose="02010600030101010101" pitchFamily="2" charset="-122"/>
                  <a:sym typeface="Arial" panose="020B0604020202020204" pitchFamily="34" charset="0"/>
                </a:rPr>
                <a:t>于递归神经网络相比，模糊递归神经网络有很大优势。解决了数据的不确定性。</a:t>
              </a:r>
              <a:endParaRPr lang="zh-CN" altLang="en-US" dirty="0">
                <a:solidFill>
                  <a:srgbClr val="808080"/>
                </a:solidFill>
                <a:latin typeface="Arial" panose="020B0604020202020204" pitchFamily="34" charset="0"/>
                <a:ea typeface="宋体" panose="02010600030101010101" pitchFamily="2" charset="-122"/>
                <a:sym typeface="Arial" panose="020B0604020202020204" pitchFamily="34" charset="0"/>
              </a:endParaRPr>
            </a:p>
          </p:txBody>
        </p:sp>
      </p:grpSp>
      <p:grpSp>
        <p:nvGrpSpPr>
          <p:cNvPr id="14351" name="组合 4"/>
          <p:cNvGrpSpPr/>
          <p:nvPr/>
        </p:nvGrpSpPr>
        <p:grpSpPr>
          <a:xfrm>
            <a:off x="1670653" y="4822882"/>
            <a:ext cx="7868952" cy="1496638"/>
            <a:chOff x="1689815" y="4763617"/>
            <a:chExt cx="5790485" cy="1219200"/>
          </a:xfrm>
        </p:grpSpPr>
        <p:sp>
          <p:nvSpPr>
            <p:cNvPr id="80" name="矩形 79"/>
            <p:cNvSpPr/>
            <p:nvPr>
              <p:custDataLst>
                <p:tags r:id="rId10"/>
              </p:custDataLst>
            </p:nvPr>
          </p:nvSpPr>
          <p:spPr>
            <a:xfrm>
              <a:off x="1794590" y="4948236"/>
              <a:ext cx="547687" cy="566738"/>
            </a:xfrm>
            <a:prstGeom prst="rect">
              <a:avLst/>
            </a:prstGeom>
            <a:solidFill>
              <a:srgbClr val="CFD90A"/>
            </a:solidFill>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p>
              <a:pPr algn="ctr" fontAlgn="base"/>
              <a:r>
                <a:rPr lang="en-US" altLang="zh-CN" strike="noStrike" noProof="1" dirty="0" smtClean="0">
                  <a:solidFill>
                    <a:sysClr val="window" lastClr="FFFFFF"/>
                  </a:solidFill>
                  <a:sym typeface="Arial" panose="020B0604020202020204" pitchFamily="34" charset="0"/>
                </a:rPr>
                <a:t>03</a:t>
              </a:r>
              <a:endParaRPr lang="zh-CN" altLang="en-US" strike="noStrike" noProof="1" dirty="0">
                <a:solidFill>
                  <a:sysClr val="window" lastClr="FFFFFF"/>
                </a:solidFill>
                <a:sym typeface="Arial" panose="020B0604020202020204" pitchFamily="34" charset="0"/>
              </a:endParaRPr>
            </a:p>
          </p:txBody>
        </p:sp>
        <p:sp>
          <p:nvSpPr>
            <p:cNvPr id="81" name="任意多边形 80"/>
            <p:cNvSpPr/>
            <p:nvPr>
              <p:custDataLst>
                <p:tags r:id="rId11"/>
              </p:custDataLst>
            </p:nvPr>
          </p:nvSpPr>
          <p:spPr>
            <a:xfrm>
              <a:off x="1689815" y="4839817"/>
              <a:ext cx="757237" cy="78357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CFD90A"/>
            </a:solidFill>
            <a:ln>
              <a:noFill/>
            </a:ln>
          </p:spPr>
          <p:style>
            <a:lnRef idx="2">
              <a:srgbClr val="27BDBA">
                <a:shade val="50000"/>
              </a:srgbClr>
            </a:lnRef>
            <a:fillRef idx="1">
              <a:srgbClr val="27BDBA"/>
            </a:fillRef>
            <a:effectRef idx="0">
              <a:srgbClr val="27BDBA"/>
            </a:effectRef>
            <a:fontRef idx="minor">
              <a:sysClr val="window" lastClr="FFFFFF"/>
            </a:fontRef>
          </p:style>
          <p:txBody>
            <a:bodyPr rtlCol="0" anchor="ctr">
              <a:normAutofit/>
            </a:bodyPr>
            <a:p>
              <a:pPr algn="ctr" fontAlgn="base"/>
              <a:endParaRPr lang="zh-CN" altLang="en-US" strike="noStrike" noProof="1">
                <a:sym typeface="Arial" panose="020B0604020202020204" pitchFamily="34" charset="0"/>
              </a:endParaRPr>
            </a:p>
          </p:txBody>
        </p:sp>
        <p:sp>
          <p:nvSpPr>
            <p:cNvPr id="14354" name="文本框 81"/>
            <p:cNvSpPr txBox="1"/>
            <p:nvPr>
              <p:custDataLst>
                <p:tags r:id="rId12"/>
              </p:custDataLst>
            </p:nvPr>
          </p:nvSpPr>
          <p:spPr>
            <a:xfrm>
              <a:off x="2589928" y="4763617"/>
              <a:ext cx="4890372" cy="383327"/>
            </a:xfrm>
            <a:prstGeom prst="rect">
              <a:avLst/>
            </a:prstGeom>
            <a:noFill/>
            <a:ln w="9525">
              <a:noFill/>
            </a:ln>
          </p:spPr>
          <p:txBody>
            <a:bodyPr wrap="square" lIns="0" tIns="0" rIns="0" bIns="0" anchor="ctr"/>
            <a:p>
              <a:r>
                <a:rPr lang="zh-CN" altLang="en-US" b="1" dirty="0">
                  <a:solidFill>
                    <a:srgbClr val="9BA307"/>
                  </a:solidFill>
                  <a:latin typeface="Calibri Light" panose="020F0302020204030204" charset="0"/>
                  <a:ea typeface="宋体" panose="02010600030101010101" pitchFamily="2" charset="-122"/>
                  <a:sym typeface="Arial" panose="020B0604020202020204" pitchFamily="34" charset="0"/>
                </a:rPr>
                <a:t>故障诊断及预测的实现</a:t>
              </a:r>
              <a:endParaRPr lang="zh-CN" altLang="en-US" b="1" dirty="0">
                <a:solidFill>
                  <a:srgbClr val="9BA307"/>
                </a:solidFill>
                <a:latin typeface="Calibri Light" panose="020F0302020204030204" charset="0"/>
                <a:ea typeface="宋体" panose="02010600030101010101" pitchFamily="2" charset="-122"/>
                <a:sym typeface="Arial" panose="020B0604020202020204" pitchFamily="34" charset="0"/>
              </a:endParaRPr>
            </a:p>
          </p:txBody>
        </p:sp>
        <p:sp>
          <p:nvSpPr>
            <p:cNvPr id="14355" name="文本框 82"/>
            <p:cNvSpPr txBox="1"/>
            <p:nvPr>
              <p:custDataLst>
                <p:tags r:id="rId13"/>
              </p:custDataLst>
            </p:nvPr>
          </p:nvSpPr>
          <p:spPr>
            <a:xfrm>
              <a:off x="2589928" y="5165877"/>
              <a:ext cx="4890372" cy="816940"/>
            </a:xfrm>
            <a:prstGeom prst="rect">
              <a:avLst/>
            </a:prstGeom>
            <a:noFill/>
            <a:ln w="9525">
              <a:noFill/>
            </a:ln>
          </p:spPr>
          <p:txBody>
            <a:bodyPr wrap="square" lIns="0" tIns="0" rIns="0" bIns="0" anchor="t"/>
            <a:p>
              <a:pPr>
                <a:lnSpc>
                  <a:spcPct val="90000"/>
                </a:lnSpc>
              </a:pPr>
              <a:r>
                <a:rPr lang="zh-CN" altLang="en-US" dirty="0">
                  <a:solidFill>
                    <a:srgbClr val="808080"/>
                  </a:solidFill>
                  <a:latin typeface="Arial" panose="020B0604020202020204" pitchFamily="34" charset="0"/>
                  <a:ea typeface="宋体" panose="02010600030101010101" pitchFamily="2" charset="-122"/>
                  <a:sym typeface="Arial" panose="020B0604020202020204" pitchFamily="34" charset="0"/>
                </a:rPr>
                <a:t>将基于模糊递归神经网络的机器人系统故障诊断及预测应用在实验中，并分析其性能。</a:t>
              </a:r>
              <a:endParaRPr lang="zh-CN" altLang="en-US" dirty="0">
                <a:solidFill>
                  <a:srgbClr val="808080"/>
                </a:solidFill>
                <a:latin typeface="Arial" panose="020B0604020202020204" pitchFamily="34" charset="0"/>
                <a:ea typeface="宋体" panose="02010600030101010101" pitchFamily="2" charset="-122"/>
                <a:sym typeface="Arial" panose="020B0604020202020204" pitchFamily="34" charset="0"/>
              </a:endParaRPr>
            </a:p>
          </p:txBody>
        </p:sp>
      </p:grpSp>
    </p:spTree>
    <p:custDataLst>
      <p:tags r:id="rId1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6846"/>
</p:tagLst>
</file>

<file path=ppt/tags/tag10.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4_1"/>
  <p:tag name="KSO_WM_UNIT_ID" val="custom20186846_11*l_h_f*1_4_1"/>
  <p:tag name="KSO_WM_UNIT_CLEAR" val="1"/>
  <p:tag name="KSO_WM_UNIT_LAYERLEVEL" val="1_1_1"/>
  <p:tag name="KSO_WM_UNIT_VALUE" val="28"/>
  <p:tag name="KSO_WM_UNIT_HIGHLIGHT" val="0"/>
  <p:tag name="KSO_WM_UNIT_COMPATIBLE" val="0"/>
  <p:tag name="KSO_WM_DIAGRAM_GROUP_CODE" val="l1-1"/>
  <p:tag name="KSO_WM_UNIT_PRESET_TEXT" val="SED DO EIUSMOD TEMPOR"/>
  <p:tag name="KSO_WM_UNIT_FILL_FORE_SCHEMECOLOR_INDEX" val="5"/>
  <p:tag name="KSO_WM_UNIT_FILL_TYPE" val="1"/>
  <p:tag name="KSO_WM_UNIT_TEXT_FILL_FORE_SCHEMECOLOR_INDEX" val="14"/>
  <p:tag name="KSO_WM_UNIT_TEXT_FILL_TYPE" val="1"/>
  <p:tag name="KSO_WM_UNIT_USESOURCEFORMAT_APPLY" val="1"/>
</p:tagLst>
</file>

<file path=ppt/tags/tag100.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3*g*1"/>
  <p:tag name="KSO_WM_UNIT_CLEAR" val="1"/>
  <p:tag name="KSO_WM_UNIT_LAYERLEVEL" val="1"/>
  <p:tag name="KSO_WM_UNIT_VALUE" val="15"/>
  <p:tag name="KSO_WM_UNIT_HIGHLIGHT" val="0"/>
  <p:tag name="KSO_WM_UNIT_COMPATIBLE" val="1"/>
  <p:tag name="KSO_WM_UNIT_RELATE_UNITID" val="custom20186846_13*l*1"/>
  <p:tag name="KSO_WM_UNIT_PRESET_TEXT_INDEX" val="3"/>
  <p:tag name="KSO_WM_UNIT_PRESET_TEXT_LEN" val="17"/>
</p:tagLst>
</file>

<file path=ppt/tags/tag101.xml><?xml version="1.0" encoding="utf-8"?>
<p:tagLst xmlns:p="http://schemas.openxmlformats.org/presentationml/2006/main">
  <p:tag name="KSO_WM_TEMPLATE_CATEGORY" val="diagram"/>
  <p:tag name="KSO_WM_TEMPLATE_INDEX" val="99"/>
  <p:tag name="KSO_WM_UNIT_TYPE" val="l_h_a"/>
  <p:tag name="KSO_WM_UNIT_INDEX" val="1_1_1"/>
  <p:tag name="KSO_WM_UNIT_ID" val="260*l_h_a*1_1_1"/>
  <p:tag name="KSO_WM_UNIT_CLEAR" val="1"/>
  <p:tag name="KSO_WM_UNIT_LAYERLEVEL" val="1_1_1"/>
  <p:tag name="KSO_WM_UNIT_VALUE" val="19"/>
  <p:tag name="KSO_WM_UNIT_HIGHLIGHT" val="0"/>
  <p:tag name="KSO_WM_UNIT_COMPATIBLE" val="0"/>
  <p:tag name="KSO_WM_BEAUTIFY_FLAG" val="#wm#"/>
  <p:tag name="KSO_WM_UNIT_PRESET_TEXT_INDEX" val="4"/>
  <p:tag name="KSO_WM_UNIT_PRESET_TEXT_LEN" val="12"/>
  <p:tag name="KSO_WM_DIAGRAM_GROUP_CODE" val="l1-1"/>
  <p:tag name="KSO_WM_TAG_VERSION" val="1.0"/>
  <p:tag name="KSO_WM_UNIT_TEXT_FILL_FORE_SCHEMECOLOR_INDEX" val="5"/>
  <p:tag name="KSO_WM_UNIT_TEXT_FILL_TYPE" val="1"/>
  <p:tag name="KSO_WM_UNIT_USESOURCEFORMAT_APPLY" val="0"/>
</p:tagLst>
</file>

<file path=ppt/tags/tag102.xml><?xml version="1.0" encoding="utf-8"?>
<p:tagLst xmlns:p="http://schemas.openxmlformats.org/presentationml/2006/main">
  <p:tag name="KSO_WM_TEMPLATE_CATEGORY" val="diagram"/>
  <p:tag name="KSO_WM_TEMPLATE_INDEX" val="99"/>
  <p:tag name="KSO_WM_UNIT_TYPE" val="l_i"/>
  <p:tag name="KSO_WM_UNIT_INDEX" val="1_1"/>
  <p:tag name="KSO_WM_UNIT_ID" val="260*l_i*1_1"/>
  <p:tag name="KSO_WM_UNIT_CLEAR" val="1"/>
  <p:tag name="KSO_WM_UNIT_LAYERLEVEL" val="1_1"/>
  <p:tag name="KSO_WM_BEAUTIFY_FLAG" val="#wm#"/>
  <p:tag name="KSO_WM_DIAGRAM_GROUP_CODE" val="l1-1"/>
  <p:tag name="KSO_WM_TAG_VERSION" val="1.0"/>
  <p:tag name="KSO_WM_UNIT_FILL_FORE_SCHEMECOLOR_INDEX" val="14"/>
  <p:tag name="KSO_WM_UNIT_FILL_TYPE" val="1"/>
  <p:tag name="KSO_WM_UNIT_USESOURCEFORMAT_APPLY" val="0"/>
</p:tagLst>
</file>

<file path=ppt/tags/tag103.xml><?xml version="1.0" encoding="utf-8"?>
<p:tagLst xmlns:p="http://schemas.openxmlformats.org/presentationml/2006/main">
  <p:tag name="KSO_WM_TEMPLATE_CATEGORY" val="diagram"/>
  <p:tag name="KSO_WM_TEMPLATE_INDEX" val="99"/>
  <p:tag name="KSO_WM_UNIT_TYPE" val="l_h_f"/>
  <p:tag name="KSO_WM_UNIT_INDEX" val="1_1_1"/>
  <p:tag name="KSO_WM_UNIT_ID" val="260*l_h_f*1_1_1"/>
  <p:tag name="KSO_WM_UNIT_CLEAR" val="1"/>
  <p:tag name="KSO_WM_UNIT_LAYERLEVEL" val="1_1_1"/>
  <p:tag name="KSO_WM_UNIT_VALUE" val="38"/>
  <p:tag name="KSO_WM_UNIT_HIGHLIGHT" val="0"/>
  <p:tag name="KSO_WM_UNIT_COMPATIBLE" val="0"/>
  <p:tag name="KSO_WM_BEAUTIFY_FLAG" val="#wm#"/>
  <p:tag name="KSO_WM_UNIT_PRESET_TEXT_INDEX" val="4"/>
  <p:tag name="KSO_WM_UNIT_PRESET_TEXT_LEN" val="55"/>
  <p:tag name="KSO_WM_DIAGRAM_GROUP_CODE" val="l1-1"/>
  <p:tag name="KSO_WM_TAG_VERSION" val="1.0"/>
  <p:tag name="KSO_WM_UNIT_TEXT_FILL_FORE_SCHEMECOLOR_INDEX" val="13"/>
  <p:tag name="KSO_WM_UNIT_TEXT_FILL_TYPE" val="1"/>
  <p:tag name="KSO_WM_UNIT_USESOURCEFORMAT_APPLY" val="0"/>
</p:tagLst>
</file>

<file path=ppt/tags/tag104.xml><?xml version="1.0" encoding="utf-8"?>
<p:tagLst xmlns:p="http://schemas.openxmlformats.org/presentationml/2006/main">
  <p:tag name="KSO_WM_TEMPLATE_CATEGORY" val="diagram"/>
  <p:tag name="KSO_WM_TEMPLATE_INDEX" val="99"/>
  <p:tag name="KSO_WM_UNIT_TYPE" val="l_i"/>
  <p:tag name="KSO_WM_UNIT_INDEX" val="1_2"/>
  <p:tag name="KSO_WM_UNIT_ID" val="260*l_i*1_2"/>
  <p:tag name="KSO_WM_UNIT_CLEAR" val="1"/>
  <p:tag name="KSO_WM_UNIT_LAYERLEVEL" val="1_1"/>
  <p:tag name="KSO_WM_BEAUTIFY_FLAG" val="#wm#"/>
  <p:tag name="KSO_WM_DIAGRAM_GROUP_CODE" val="l1-1"/>
  <p:tag name="KSO_WM_TAG_VERSION" val="1.0"/>
  <p:tag name="KSO_WM_UNIT_LINE_FORE_SCHEMECOLOR_INDEX" val="14"/>
  <p:tag name="KSO_WM_UNIT_LINE_FILL_TYPE" val="2"/>
  <p:tag name="KSO_WM_UNIT_USESOURCEFORMAT_APPLY" val="0"/>
</p:tagLst>
</file>

<file path=ppt/tags/tag105.xml><?xml version="1.0" encoding="utf-8"?>
<p:tagLst xmlns:p="http://schemas.openxmlformats.org/presentationml/2006/main">
  <p:tag name="KSO_WM_TEMPLATE_CATEGORY" val="diagram"/>
  <p:tag name="KSO_WM_TEMPLATE_INDEX" val="99"/>
  <p:tag name="KSO_WM_UNIT_TYPE" val="l_i"/>
  <p:tag name="KSO_WM_UNIT_INDEX" val="1_3"/>
  <p:tag name="KSO_WM_UNIT_ID" val="260*l_i*1_3"/>
  <p:tag name="KSO_WM_UNIT_CLEAR" val="1"/>
  <p:tag name="KSO_WM_UNIT_LAYERLEVEL" val="1_1"/>
  <p:tag name="KSO_WM_BEAUTIFY_FLAG" val="#wm#"/>
  <p:tag name="KSO_WM_DIAGRAM_GROUP_CODE" val="l1-1"/>
  <p:tag name="KSO_WM_TAG_VERSION" val="1.0"/>
  <p:tag name="KSO_WM_UNIT_TEXT_FILL_FORE_SCHEMECOLOR_INDEX" val="5"/>
  <p:tag name="KSO_WM_UNIT_TEXT_FILL_TYPE" val="1"/>
  <p:tag name="KSO_WM_UNIT_USESOURCEFORMAT_APPLY" val="0"/>
</p:tagLst>
</file>

<file path=ppt/tags/tag106.xml><?xml version="1.0" encoding="utf-8"?>
<p:tagLst xmlns:p="http://schemas.openxmlformats.org/presentationml/2006/main">
  <p:tag name="KSO_WM_TEMPLATE_CATEGORY" val="diagram"/>
  <p:tag name="KSO_WM_TEMPLATE_INDEX" val="99"/>
  <p:tag name="KSO_WM_UNIT_TYPE" val="l_h_a"/>
  <p:tag name="KSO_WM_UNIT_INDEX" val="1_2_1"/>
  <p:tag name="KSO_WM_UNIT_ID" val="260*l_h_a*1_2_1"/>
  <p:tag name="KSO_WM_UNIT_CLEAR" val="1"/>
  <p:tag name="KSO_WM_UNIT_LAYERLEVEL" val="1_1_1"/>
  <p:tag name="KSO_WM_UNIT_VALUE" val="19"/>
  <p:tag name="KSO_WM_UNIT_HIGHLIGHT" val="0"/>
  <p:tag name="KSO_WM_UNIT_COMPATIBLE" val="0"/>
  <p:tag name="KSO_WM_UNIT_PRESET_TEXT" val="LOREM IPSUM"/>
  <p:tag name="KSO_WM_BEAUTIFY_FLAG" val="#wm#"/>
  <p:tag name="KSO_WM_DIAGRAM_GROUP_CODE" val="l1-1"/>
  <p:tag name="KSO_WM_TAG_VERSION" val="1.0"/>
  <p:tag name="KSO_WM_UNIT_TEXT_FILL_FORE_SCHEMECOLOR_INDEX" val="6"/>
  <p:tag name="KSO_WM_UNIT_TEXT_FILL_TYPE" val="1"/>
  <p:tag name="KSO_WM_UNIT_USESOURCEFORMAT_APPLY" val="0"/>
</p:tagLst>
</file>

<file path=ppt/tags/tag107.xml><?xml version="1.0" encoding="utf-8"?>
<p:tagLst xmlns:p="http://schemas.openxmlformats.org/presentationml/2006/main">
  <p:tag name="KSO_WM_TEMPLATE_CATEGORY" val="diagram"/>
  <p:tag name="KSO_WM_TEMPLATE_INDEX" val="99"/>
  <p:tag name="KSO_WM_UNIT_TYPE" val="l_i"/>
  <p:tag name="KSO_WM_UNIT_INDEX" val="1_4"/>
  <p:tag name="KSO_WM_UNIT_ID" val="260*l_i*1_4"/>
  <p:tag name="KSO_WM_UNIT_CLEAR" val="1"/>
  <p:tag name="KSO_WM_UNIT_LAYERLEVEL" val="1_1"/>
  <p:tag name="KSO_WM_BEAUTIFY_FLAG" val="#wm#"/>
  <p:tag name="KSO_WM_DIAGRAM_GROUP_CODE" val="l1-1"/>
  <p:tag name="KSO_WM_TAG_VERSION" val="1.0"/>
  <p:tag name="KSO_WM_UNIT_FILL_FORE_SCHEMECOLOR_INDEX" val="14"/>
  <p:tag name="KSO_WM_UNIT_FILL_TYPE" val="1"/>
  <p:tag name="KSO_WM_UNIT_USESOURCEFORMAT_APPLY" val="0"/>
</p:tagLst>
</file>

<file path=ppt/tags/tag108.xml><?xml version="1.0" encoding="utf-8"?>
<p:tagLst xmlns:p="http://schemas.openxmlformats.org/presentationml/2006/main">
  <p:tag name="KSO_WM_TEMPLATE_CATEGORY" val="diagram"/>
  <p:tag name="KSO_WM_TEMPLATE_INDEX" val="99"/>
  <p:tag name="KSO_WM_UNIT_TYPE" val="l_h_f"/>
  <p:tag name="KSO_WM_UNIT_INDEX" val="1_2_1"/>
  <p:tag name="KSO_WM_UNIT_ID" val="260*l_h_f*1_2_1"/>
  <p:tag name="KSO_WM_UNIT_CLEAR" val="1"/>
  <p:tag name="KSO_WM_UNIT_LAYERLEVEL" val="1_1_1"/>
  <p:tag name="KSO_WM_UNIT_VALUE" val="38"/>
  <p:tag name="KSO_WM_UNIT_HIGHLIGHT" val="0"/>
  <p:tag name="KSO_WM_UNIT_COMPATIBLE" val="0"/>
  <p:tag name="KSO_WM_UNIT_PRESET_TEXT" val="LOREM IPSUM DOLOR SIT AMET, CONSECTETUR"/>
  <p:tag name="KSO_WM_BEAUTIFY_FLAG" val="#wm#"/>
  <p:tag name="KSO_WM_DIAGRAM_GROUP_CODE" val="l1-1"/>
  <p:tag name="KSO_WM_TAG_VERSION" val="1.0"/>
  <p:tag name="KSO_WM_UNIT_TEXT_FILL_FORE_SCHEMECOLOR_INDEX" val="13"/>
  <p:tag name="KSO_WM_UNIT_TEXT_FILL_TYPE" val="1"/>
  <p:tag name="KSO_WM_UNIT_USESOURCEFORMAT_APPLY" val="0"/>
</p:tagLst>
</file>

<file path=ppt/tags/tag109.xml><?xml version="1.0" encoding="utf-8"?>
<p:tagLst xmlns:p="http://schemas.openxmlformats.org/presentationml/2006/main">
  <p:tag name="KSO_WM_TEMPLATE_CATEGORY" val="diagram"/>
  <p:tag name="KSO_WM_TEMPLATE_INDEX" val="99"/>
  <p:tag name="KSO_WM_UNIT_TYPE" val="l_i"/>
  <p:tag name="KSO_WM_UNIT_INDEX" val="1_5"/>
  <p:tag name="KSO_WM_UNIT_ID" val="260*l_i*1_5"/>
  <p:tag name="KSO_WM_UNIT_CLEAR" val="1"/>
  <p:tag name="KSO_WM_UNIT_LAYERLEVEL" val="1_1"/>
  <p:tag name="KSO_WM_BEAUTIFY_FLAG" val="#wm#"/>
  <p:tag name="KSO_WM_DIAGRAM_GROUP_CODE" val="l1-1"/>
  <p:tag name="KSO_WM_TAG_VERSION" val="1.0"/>
  <p:tag name="KSO_WM_UNIT_LINE_FORE_SCHEMECOLOR_INDEX" val="14"/>
  <p:tag name="KSO_WM_UNIT_LINE_FILL_TYPE" val="2"/>
  <p:tag name="KSO_WM_UNIT_USESOURCEFORMAT_APPLY" val="0"/>
</p:tagLst>
</file>

<file path=ppt/tags/tag11.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3_1"/>
  <p:tag name="KSO_WM_UNIT_ID" val="custom20186846_11*l_h_f*1_3_1"/>
  <p:tag name="KSO_WM_UNIT_CLEAR" val="1"/>
  <p:tag name="KSO_WM_UNIT_LAYERLEVEL" val="1_1_1"/>
  <p:tag name="KSO_WM_UNIT_VALUE" val="28"/>
  <p:tag name="KSO_WM_UNIT_HIGHLIGHT" val="0"/>
  <p:tag name="KSO_WM_UNIT_COMPATIBLE" val="0"/>
  <p:tag name="KSO_WM_DIAGRAM_GROUP_CODE" val="l1-1"/>
  <p:tag name="KSO_WM_UNIT_PRESET_TEXT" val="SED DO EIUSMOD TEMPOR"/>
  <p:tag name="KSO_WM_UNIT_FILL_FORE_SCHEMECOLOR_INDEX" val="5"/>
  <p:tag name="KSO_WM_UNIT_FILL_TYPE" val="1"/>
  <p:tag name="KSO_WM_UNIT_TEXT_FILL_FORE_SCHEMECOLOR_INDEX" val="14"/>
  <p:tag name="KSO_WM_UNIT_TEXT_FILL_TYPE" val="1"/>
  <p:tag name="KSO_WM_UNIT_USESOURCEFORMAT_APPLY" val="1"/>
</p:tagLst>
</file>

<file path=ppt/tags/tag110.xml><?xml version="1.0" encoding="utf-8"?>
<p:tagLst xmlns:p="http://schemas.openxmlformats.org/presentationml/2006/main">
  <p:tag name="KSO_WM_TEMPLATE_CATEGORY" val="diagram"/>
  <p:tag name="KSO_WM_TEMPLATE_INDEX" val="99"/>
  <p:tag name="KSO_WM_UNIT_TYPE" val="l_i"/>
  <p:tag name="KSO_WM_UNIT_INDEX" val="1_6"/>
  <p:tag name="KSO_WM_UNIT_ID" val="260*l_i*1_6"/>
  <p:tag name="KSO_WM_UNIT_CLEAR" val="1"/>
  <p:tag name="KSO_WM_UNIT_LAYERLEVEL" val="1_1"/>
  <p:tag name="KSO_WM_BEAUTIFY_FLAG" val="#wm#"/>
  <p:tag name="KSO_WM_DIAGRAM_GROUP_CODE" val="l1-1"/>
  <p:tag name="KSO_WM_TAG_VERSION" val="1.0"/>
  <p:tag name="KSO_WM_UNIT_TEXT_FILL_FORE_SCHEMECOLOR_INDEX" val="6"/>
  <p:tag name="KSO_WM_UNIT_TEXT_FILL_TYPE" val="1"/>
  <p:tag name="KSO_WM_UNIT_USESOURCEFORMAT_APPLY" val="0"/>
</p:tagLst>
</file>

<file path=ppt/tags/tag111.xml><?xml version="1.0" encoding="utf-8"?>
<p:tagLst xmlns:p="http://schemas.openxmlformats.org/presentationml/2006/main">
  <p:tag name="KSO_WM_SLIDE_ID" val="custom20186846_13"/>
  <p:tag name="KSO_WM_SLIDE_INDEX" val="13"/>
  <p:tag name="KSO_WM_SLIDE_ITEM_CNT" val="1"/>
  <p:tag name="KSO_WM_SLIDE_LAYOUT" val="l_g"/>
  <p:tag name="KSO_WM_SLIDE_LAYOUT_CNT" val="1_1"/>
  <p:tag name="KSO_WM_SLIDE_TYPE" val="text"/>
  <p:tag name="KSO_WM_BEAUTIFY_FLAG" val="#wm#"/>
  <p:tag name="KSO_WM_SLIDE_POSITION" val="70*28"/>
  <p:tag name="KSO_WM_SLIDE_SIZE" val="636*391"/>
  <p:tag name="KSO_WM_TEMPLATE_CATEGORY" val="custom"/>
  <p:tag name="KSO_WM_TEMPLATE_INDEX" val="20186846"/>
  <p:tag name="KSO_WM_TAG_VERSION" val="1.0"/>
  <p:tag name="KSO_WM_DIAGRAM_GROUP_CODE" val="l1-2"/>
  <p:tag name="KSO_WM_SLIDE_SUBTYPE" val="diag"/>
</p:tagLst>
</file>

<file path=ppt/tags/tag112.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113.xml><?xml version="1.0" encoding="utf-8"?>
<p:tagLst xmlns:p="http://schemas.openxmlformats.org/presentationml/2006/main">
  <p:tag name="KSO_WM_TEMPLATE_CATEGORY" val="custom"/>
  <p:tag name="KSO_WM_TEMPLATE_INDEX" val="20186846"/>
  <p:tag name="KSO_WM_UNIT_TYPE" val="e"/>
  <p:tag name="KSO_WM_UNIT_INDEX" val="1"/>
  <p:tag name="KSO_WM_UNIT_ID" val="custom20186846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114.xml><?xml version="1.0" encoding="utf-8"?>
<p:tagLst xmlns:p="http://schemas.openxmlformats.org/presentationml/2006/main">
  <p:tag name="KSO_WM_TEMPLATE_CATEGORY" val="custom"/>
  <p:tag name="KSO_WM_TEMPLATE_INDEX" val="20186846"/>
  <p:tag name="KSO_WM_TAG_VERSION" val="1.0"/>
  <p:tag name="KSO_WM_SLIDE_ID" val="custom20186846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115.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3*g*1"/>
  <p:tag name="KSO_WM_UNIT_CLEAR" val="1"/>
  <p:tag name="KSO_WM_UNIT_LAYERLEVEL" val="1"/>
  <p:tag name="KSO_WM_UNIT_VALUE" val="15"/>
  <p:tag name="KSO_WM_UNIT_HIGHLIGHT" val="0"/>
  <p:tag name="KSO_WM_UNIT_COMPATIBLE" val="1"/>
  <p:tag name="KSO_WM_UNIT_RELATE_UNITID" val="custom20186846_13*l*1"/>
  <p:tag name="KSO_WM_UNIT_PRESET_TEXT_INDEX" val="3"/>
  <p:tag name="KSO_WM_UNIT_PRESET_TEXT_LEN" val="17"/>
</p:tagLst>
</file>

<file path=ppt/tags/tag116.xml><?xml version="1.0" encoding="utf-8"?>
<p:tagLst xmlns:p="http://schemas.openxmlformats.org/presentationml/2006/main">
  <p:tag name="KSO_WM_SLIDE_ID" val="custom20186846_13"/>
  <p:tag name="KSO_WM_SLIDE_INDEX" val="13"/>
  <p:tag name="KSO_WM_SLIDE_ITEM_CNT" val="1"/>
  <p:tag name="KSO_WM_SLIDE_LAYOUT" val="l_g"/>
  <p:tag name="KSO_WM_SLIDE_LAYOUT_CNT" val="1_1"/>
  <p:tag name="KSO_WM_SLIDE_TYPE" val="text"/>
  <p:tag name="KSO_WM_BEAUTIFY_FLAG" val="#wm#"/>
  <p:tag name="KSO_WM_SLIDE_POSITION" val="70*28"/>
  <p:tag name="KSO_WM_SLIDE_SIZE" val="636*391"/>
  <p:tag name="KSO_WM_TEMPLATE_CATEGORY" val="custom"/>
  <p:tag name="KSO_WM_TEMPLATE_INDEX" val="20186846"/>
  <p:tag name="KSO_WM_TAG_VERSION" val="1.0"/>
  <p:tag name="KSO_WM_DIAGRAM_GROUP_CODE" val="l1-2"/>
  <p:tag name="KSO_WM_SLIDE_SUBTYPE" val="diag"/>
</p:tagLst>
</file>

<file path=ppt/tags/tag117.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3*g*1"/>
  <p:tag name="KSO_WM_UNIT_CLEAR" val="1"/>
  <p:tag name="KSO_WM_UNIT_LAYERLEVEL" val="1"/>
  <p:tag name="KSO_WM_UNIT_VALUE" val="15"/>
  <p:tag name="KSO_WM_UNIT_HIGHLIGHT" val="0"/>
  <p:tag name="KSO_WM_UNIT_COMPATIBLE" val="1"/>
  <p:tag name="KSO_WM_UNIT_RELATE_UNITID" val="custom20186846_13*l*1"/>
  <p:tag name="KSO_WM_UNIT_PRESET_TEXT_INDEX" val="3"/>
  <p:tag name="KSO_WM_UNIT_PRESET_TEXT_LEN" val="17"/>
</p:tagLst>
</file>

<file path=ppt/tags/tag118.xml><?xml version="1.0" encoding="utf-8"?>
<p:tagLst xmlns:p="http://schemas.openxmlformats.org/presentationml/2006/main">
  <p:tag name="KSO_WM_SLIDE_ID" val="custom20186846_13"/>
  <p:tag name="KSO_WM_SLIDE_INDEX" val="13"/>
  <p:tag name="KSO_WM_SLIDE_ITEM_CNT" val="1"/>
  <p:tag name="KSO_WM_SLIDE_LAYOUT" val="l_g"/>
  <p:tag name="KSO_WM_SLIDE_LAYOUT_CNT" val="1_1"/>
  <p:tag name="KSO_WM_SLIDE_TYPE" val="text"/>
  <p:tag name="KSO_WM_BEAUTIFY_FLAG" val="#wm#"/>
  <p:tag name="KSO_WM_SLIDE_POSITION" val="70*28"/>
  <p:tag name="KSO_WM_SLIDE_SIZE" val="636*391"/>
  <p:tag name="KSO_WM_TEMPLATE_CATEGORY" val="custom"/>
  <p:tag name="KSO_WM_TEMPLATE_INDEX" val="20186846"/>
  <p:tag name="KSO_WM_TAG_VERSION" val="1.0"/>
  <p:tag name="KSO_WM_DIAGRAM_GROUP_CODE" val="l1-2"/>
  <p:tag name="KSO_WM_SLIDE_SUBTYPE" val="diag"/>
</p:tagLst>
</file>

<file path=ppt/tags/tag119.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3*g*1"/>
  <p:tag name="KSO_WM_UNIT_CLEAR" val="1"/>
  <p:tag name="KSO_WM_UNIT_LAYERLEVEL" val="1"/>
  <p:tag name="KSO_WM_UNIT_VALUE" val="15"/>
  <p:tag name="KSO_WM_UNIT_HIGHLIGHT" val="0"/>
  <p:tag name="KSO_WM_UNIT_COMPATIBLE" val="1"/>
  <p:tag name="KSO_WM_UNIT_RELATE_UNITID" val="custom20186846_13*l*1"/>
  <p:tag name="KSO_WM_UNIT_PRESET_TEXT_INDEX" val="3"/>
  <p:tag name="KSO_WM_UNIT_PRESET_TEXT_LEN" val="17"/>
</p:tagLst>
</file>

<file path=ppt/tags/tag12.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2_1"/>
  <p:tag name="KSO_WM_UNIT_ID" val="custom20186846_11*l_h_f*1_2_1"/>
  <p:tag name="KSO_WM_UNIT_CLEAR" val="1"/>
  <p:tag name="KSO_WM_UNIT_LAYERLEVEL" val="1_1_1"/>
  <p:tag name="KSO_WM_UNIT_VALUE" val="28"/>
  <p:tag name="KSO_WM_UNIT_HIGHLIGHT" val="0"/>
  <p:tag name="KSO_WM_UNIT_COMPATIBLE" val="0"/>
  <p:tag name="KSO_WM_DIAGRAM_GROUP_CODE" val="l1-1"/>
  <p:tag name="KSO_WM_UNIT_PRESET_TEXT" val="SED DO EIUSMOD TEMPOR"/>
  <p:tag name="KSO_WM_UNIT_FILL_FORE_SCHEMECOLOR_INDEX" val="5"/>
  <p:tag name="KSO_WM_UNIT_FILL_TYPE" val="1"/>
  <p:tag name="KSO_WM_UNIT_TEXT_FILL_FORE_SCHEMECOLOR_INDEX" val="14"/>
  <p:tag name="KSO_WM_UNIT_TEXT_FILL_TYPE" val="1"/>
  <p:tag name="KSO_WM_UNIT_USESOURCEFORMAT_APPLY" val="1"/>
</p:tagLst>
</file>

<file path=ppt/tags/tag120.xml><?xml version="1.0" encoding="utf-8"?>
<p:tagLst xmlns:p="http://schemas.openxmlformats.org/presentationml/2006/main">
  <p:tag name="KSO_WM_SLIDE_ID" val="custom20186846_13"/>
  <p:tag name="KSO_WM_SLIDE_INDEX" val="13"/>
  <p:tag name="KSO_WM_SLIDE_ITEM_CNT" val="1"/>
  <p:tag name="KSO_WM_SLIDE_LAYOUT" val="l_g"/>
  <p:tag name="KSO_WM_SLIDE_LAYOUT_CNT" val="1_1"/>
  <p:tag name="KSO_WM_SLIDE_TYPE" val="text"/>
  <p:tag name="KSO_WM_BEAUTIFY_FLAG" val="#wm#"/>
  <p:tag name="KSO_WM_SLIDE_POSITION" val="70*28"/>
  <p:tag name="KSO_WM_SLIDE_SIZE" val="636*391"/>
  <p:tag name="KSO_WM_TEMPLATE_CATEGORY" val="custom"/>
  <p:tag name="KSO_WM_TEMPLATE_INDEX" val="20186846"/>
  <p:tag name="KSO_WM_TAG_VERSION" val="1.0"/>
  <p:tag name="KSO_WM_DIAGRAM_GROUP_CODE" val="l1-2"/>
  <p:tag name="KSO_WM_SLIDE_SUBTYPE" val="diag"/>
</p:tagLst>
</file>

<file path=ppt/tags/tag121.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3*g*1"/>
  <p:tag name="KSO_WM_UNIT_CLEAR" val="1"/>
  <p:tag name="KSO_WM_UNIT_LAYERLEVEL" val="1"/>
  <p:tag name="KSO_WM_UNIT_VALUE" val="15"/>
  <p:tag name="KSO_WM_UNIT_HIGHLIGHT" val="0"/>
  <p:tag name="KSO_WM_UNIT_COMPATIBLE" val="1"/>
  <p:tag name="KSO_WM_UNIT_RELATE_UNITID" val="custom20186846_13*l*1"/>
  <p:tag name="KSO_WM_UNIT_PRESET_TEXT_INDEX" val="3"/>
  <p:tag name="KSO_WM_UNIT_PRESET_TEXT_LEN" val="17"/>
</p:tagLst>
</file>

<file path=ppt/tags/tag122.xml><?xml version="1.0" encoding="utf-8"?>
<p:tagLst xmlns:p="http://schemas.openxmlformats.org/presentationml/2006/main">
  <p:tag name="KSO_WM_SLIDE_ID" val="custom20186846_13"/>
  <p:tag name="KSO_WM_SLIDE_INDEX" val="13"/>
  <p:tag name="KSO_WM_SLIDE_ITEM_CNT" val="1"/>
  <p:tag name="KSO_WM_SLIDE_LAYOUT" val="l_g"/>
  <p:tag name="KSO_WM_SLIDE_LAYOUT_CNT" val="1_1"/>
  <p:tag name="KSO_WM_SLIDE_TYPE" val="text"/>
  <p:tag name="KSO_WM_BEAUTIFY_FLAG" val="#wm#"/>
  <p:tag name="KSO_WM_SLIDE_POSITION" val="70*28"/>
  <p:tag name="KSO_WM_SLIDE_SIZE" val="636*391"/>
  <p:tag name="KSO_WM_TEMPLATE_CATEGORY" val="custom"/>
  <p:tag name="KSO_WM_TEMPLATE_INDEX" val="20186846"/>
  <p:tag name="KSO_WM_TAG_VERSION" val="1.0"/>
  <p:tag name="KSO_WM_DIAGRAM_GROUP_CODE" val="l1-2"/>
  <p:tag name="KSO_WM_SLIDE_SUBTYPE" val="diag"/>
</p:tagLst>
</file>

<file path=ppt/tags/tag123.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3*g*1"/>
  <p:tag name="KSO_WM_UNIT_CLEAR" val="1"/>
  <p:tag name="KSO_WM_UNIT_LAYERLEVEL" val="1"/>
  <p:tag name="KSO_WM_UNIT_VALUE" val="15"/>
  <p:tag name="KSO_WM_UNIT_HIGHLIGHT" val="0"/>
  <p:tag name="KSO_WM_UNIT_COMPATIBLE" val="1"/>
  <p:tag name="KSO_WM_UNIT_RELATE_UNITID" val="custom20186846_13*l*1"/>
  <p:tag name="KSO_WM_UNIT_PRESET_TEXT_INDEX" val="3"/>
  <p:tag name="KSO_WM_UNIT_PRESET_TEXT_LEN" val="17"/>
</p:tagLst>
</file>

<file path=ppt/tags/tag124.xml><?xml version="1.0" encoding="utf-8"?>
<p:tagLst xmlns:p="http://schemas.openxmlformats.org/presentationml/2006/main">
  <p:tag name="KSO_WM_SLIDE_ID" val="custom20186846_13"/>
  <p:tag name="KSO_WM_SLIDE_INDEX" val="13"/>
  <p:tag name="KSO_WM_SLIDE_ITEM_CNT" val="1"/>
  <p:tag name="KSO_WM_SLIDE_LAYOUT" val="l_g"/>
  <p:tag name="KSO_WM_SLIDE_LAYOUT_CNT" val="1_1"/>
  <p:tag name="KSO_WM_SLIDE_TYPE" val="text"/>
  <p:tag name="KSO_WM_BEAUTIFY_FLAG" val="#wm#"/>
  <p:tag name="KSO_WM_SLIDE_POSITION" val="70*28"/>
  <p:tag name="KSO_WM_SLIDE_SIZE" val="636*391"/>
  <p:tag name="KSO_WM_TEMPLATE_CATEGORY" val="custom"/>
  <p:tag name="KSO_WM_TEMPLATE_INDEX" val="20186846"/>
  <p:tag name="KSO_WM_TAG_VERSION" val="1.0"/>
  <p:tag name="KSO_WM_DIAGRAM_GROUP_CODE" val="l1-2"/>
  <p:tag name="KSO_WM_SLIDE_SUBTYPE" val="diag"/>
</p:tagLst>
</file>

<file path=ppt/tags/tag125.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3*g*1"/>
  <p:tag name="KSO_WM_UNIT_CLEAR" val="1"/>
  <p:tag name="KSO_WM_UNIT_LAYERLEVEL" val="1"/>
  <p:tag name="KSO_WM_UNIT_VALUE" val="15"/>
  <p:tag name="KSO_WM_UNIT_HIGHLIGHT" val="0"/>
  <p:tag name="KSO_WM_UNIT_COMPATIBLE" val="1"/>
  <p:tag name="KSO_WM_UNIT_RELATE_UNITID" val="custom20186846_13*l*1"/>
  <p:tag name="KSO_WM_UNIT_PRESET_TEXT_INDEX" val="3"/>
  <p:tag name="KSO_WM_UNIT_PRESET_TEXT_LEN" val="17"/>
</p:tagLst>
</file>

<file path=ppt/tags/tag126.xml><?xml version="1.0" encoding="utf-8"?>
<p:tagLst xmlns:p="http://schemas.openxmlformats.org/presentationml/2006/main">
  <p:tag name="KSO_WM_SLIDE_ID" val="custom20186846_13"/>
  <p:tag name="KSO_WM_SLIDE_INDEX" val="13"/>
  <p:tag name="KSO_WM_SLIDE_ITEM_CNT" val="1"/>
  <p:tag name="KSO_WM_SLIDE_LAYOUT" val="l_g"/>
  <p:tag name="KSO_WM_SLIDE_LAYOUT_CNT" val="1_1"/>
  <p:tag name="KSO_WM_SLIDE_TYPE" val="text"/>
  <p:tag name="KSO_WM_BEAUTIFY_FLAG" val="#wm#"/>
  <p:tag name="KSO_WM_SLIDE_POSITION" val="70*28"/>
  <p:tag name="KSO_WM_SLIDE_SIZE" val="636*391"/>
  <p:tag name="KSO_WM_TEMPLATE_CATEGORY" val="custom"/>
  <p:tag name="KSO_WM_TEMPLATE_INDEX" val="20186846"/>
  <p:tag name="KSO_WM_TAG_VERSION" val="1.0"/>
  <p:tag name="KSO_WM_DIAGRAM_GROUP_CODE" val="l1-2"/>
  <p:tag name="KSO_WM_SLIDE_SUBTYPE" val="diag"/>
</p:tagLst>
</file>

<file path=ppt/tags/tag127.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2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恳请各位老师批评指正"/>
</p:tagLst>
</file>

<file path=ppt/tags/tag128.xml><?xml version="1.0" encoding="utf-8"?>
<p:tagLst xmlns:p="http://schemas.openxmlformats.org/presentationml/2006/main">
  <p:tag name="KSO_WM_TEMPLATE_CATEGORY" val="custom"/>
  <p:tag name="KSO_WM_TEMPLATE_INDEX" val="20186846"/>
  <p:tag name="KSO_WM_UNIT_TYPE" val="b"/>
  <p:tag name="KSO_WM_UNIT_INDEX" val="1"/>
  <p:tag name="KSO_WM_UNIT_ID" val="custom20186846_22*b*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THANK YOU FOR YOUR WATCHING"/>
</p:tagLst>
</file>

<file path=ppt/tags/tag129.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2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恳请各位老师批评指正"/>
</p:tagLst>
</file>

<file path=ppt/tags/tag13.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1_1"/>
  <p:tag name="KSO_WM_UNIT_ID" val="custom20186846_11*l_h_f*1_1_1"/>
  <p:tag name="KSO_WM_UNIT_CLEAR" val="1"/>
  <p:tag name="KSO_WM_UNIT_LAYERLEVEL" val="1_1_1"/>
  <p:tag name="KSO_WM_UNIT_VALUE" val="28"/>
  <p:tag name="KSO_WM_UNIT_HIGHLIGHT" val="0"/>
  <p:tag name="KSO_WM_UNIT_COMPATIBLE" val="0"/>
  <p:tag name="KSO_WM_DIAGRAM_GROUP_CODE" val="l1-1"/>
  <p:tag name="KSO_WM_UNIT_PRESET_TEXT" val="SED DO EIUSMOD TEMPOR"/>
  <p:tag name="KSO_WM_UNIT_FILL_FORE_SCHEMECOLOR_INDEX" val="5"/>
  <p:tag name="KSO_WM_UNIT_FILL_TYPE" val="1"/>
  <p:tag name="KSO_WM_UNIT_TEXT_FILL_FORE_SCHEMECOLOR_INDEX" val="14"/>
  <p:tag name="KSO_WM_UNIT_TEXT_FILL_TYPE" val="1"/>
  <p:tag name="KSO_WM_UNIT_USESOURCEFORMAT_APPLY" val="1"/>
</p:tagLst>
</file>

<file path=ppt/tags/tag130.xml><?xml version="1.0" encoding="utf-8"?>
<p:tagLst xmlns:p="http://schemas.openxmlformats.org/presentationml/2006/main">
  <p:tag name="KSO_WM_TEMPLATE_CATEGORY" val="custom"/>
  <p:tag name="KSO_WM_TEMPLATE_INDEX" val="20186846"/>
  <p:tag name="KSO_WM_UNIT_TYPE" val="b"/>
  <p:tag name="KSO_WM_UNIT_INDEX" val="1"/>
  <p:tag name="KSO_WM_UNIT_ID" val="custom20186846_22*b*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THANK YOU FOR YOUR WATCHING"/>
</p:tagLst>
</file>

<file path=ppt/tags/tag131.xml><?xml version="1.0" encoding="utf-8"?>
<p:tagLst xmlns:p="http://schemas.openxmlformats.org/presentationml/2006/main">
  <p:tag name="KSO_WM_TEMPLATE_CATEGORY" val="custom"/>
  <p:tag name="KSO_WM_TEMPLATE_INDEX" val="20186846"/>
  <p:tag name="KSO_WM_TAG_VERSION" val="1.0"/>
  <p:tag name="KSO_WM_SLIDE_ID" val="custom20186846_22"/>
  <p:tag name="KSO_WM_SLIDE_INDEX" val="22"/>
  <p:tag name="KSO_WM_SLIDE_ITEM_CNT" val="2"/>
  <p:tag name="KSO_WM_SLIDE_LAYOUT" val="a_b"/>
  <p:tag name="KSO_WM_SLIDE_LAYOUT_CNT" val="1_1"/>
  <p:tag name="KSO_WM_SLIDE_TYPE" val="endPage"/>
  <p:tag name="KSO_WM_BEAUTIFY_FLAG" val="#wm#"/>
  <p:tag name="KSO_WM_SLIDE_SUBTYPE" val="pureTxt"/>
</p:tagLst>
</file>

<file path=ppt/tags/tag14.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a"/>
  <p:tag name="KSO_WM_UNIT_INDEX" val="1"/>
  <p:tag name="KSO_WM_UNIT_ID" val="custom20186846_11*a*1"/>
  <p:tag name="KSO_WM_UNIT_CLEAR" val="1"/>
  <p:tag name="KSO_WM_UNIT_LAYERLEVEL" val="1"/>
  <p:tag name="KSO_WM_UNIT_ISCONTENTSTITLE" val="1"/>
  <p:tag name="KSO_WM_UNIT_VALUE" val="9"/>
  <p:tag name="KSO_WM_UNIT_HIGHLIGHT" val="0"/>
  <p:tag name="KSO_WM_UNIT_COMPATIBLE" val="0"/>
  <p:tag name="KSO_WM_UNIT_PRESET_TEXT" val="CONTENT"/>
</p:tagLst>
</file>

<file path=ppt/tags/tag15.xml><?xml version="1.0" encoding="utf-8"?>
<p:tagLst xmlns:p="http://schemas.openxmlformats.org/presentationml/2006/main">
  <p:tag name="KSO_WM_SLIDE_ID" val="custom20186846_11"/>
  <p:tag name="KSO_WM_SLIDE_INDEX" val="11"/>
  <p:tag name="KSO_WM_SLIDE_ITEM_CNT" val="6"/>
  <p:tag name="KSO_WM_SLIDE_LAYOUT" val="a_l"/>
  <p:tag name="KSO_WM_SLIDE_LAYOUT_CNT" val="1_1"/>
  <p:tag name="KSO_WM_SLIDE_TYPE" val="contents"/>
  <p:tag name="KSO_WM_BEAUTIFY_FLAG" val="#wm#"/>
  <p:tag name="KSO_WM_TEMPLATE_CATEGORY" val="custom"/>
  <p:tag name="KSO_WM_TEMPLATE_INDEX" val="20186846"/>
  <p:tag name="KSO_WM_DIAGRAM_GROUP_CODE" val="l1-1"/>
  <p:tag name="KSO_WM_TAG_VERSION" val="1.0"/>
  <p:tag name="KSO_WM_SLIDE_SUBTYPE" val="diag"/>
</p:tagLst>
</file>

<file path=ppt/tags/tag16.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17.xml><?xml version="1.0" encoding="utf-8"?>
<p:tagLst xmlns:p="http://schemas.openxmlformats.org/presentationml/2006/main">
  <p:tag name="KSO_WM_TEMPLATE_CATEGORY" val="custom"/>
  <p:tag name="KSO_WM_TEMPLATE_INDEX" val="20186846"/>
  <p:tag name="KSO_WM_UNIT_TYPE" val="e"/>
  <p:tag name="KSO_WM_UNIT_INDEX" val="1"/>
  <p:tag name="KSO_WM_UNIT_ID" val="custom20186846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18.xml><?xml version="1.0" encoding="utf-8"?>
<p:tagLst xmlns:p="http://schemas.openxmlformats.org/presentationml/2006/main">
  <p:tag name="KSO_WM_TEMPLATE_CATEGORY" val="custom"/>
  <p:tag name="KSO_WM_TEMPLATE_INDEX" val="20186846"/>
  <p:tag name="KSO_WM_TAG_VERSION" val="1.0"/>
  <p:tag name="KSO_WM_SLIDE_ID" val="custom20186846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19.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3*g*1"/>
  <p:tag name="KSO_WM_UNIT_CLEAR" val="1"/>
  <p:tag name="KSO_WM_UNIT_LAYERLEVEL" val="1"/>
  <p:tag name="KSO_WM_UNIT_VALUE" val="15"/>
  <p:tag name="KSO_WM_UNIT_HIGHLIGHT" val="0"/>
  <p:tag name="KSO_WM_UNIT_COMPATIBLE" val="1"/>
  <p:tag name="KSO_WM_UNIT_RELATE_UNITID" val="custom20186846_13*l*1"/>
  <p:tag name="KSO_WM_UNIT_PRESET_TEXT_INDEX" val="3"/>
  <p:tag name="KSO_WM_UNIT_PRESET_TEXT_LEN" val="17"/>
</p:tagLst>
</file>

<file path=ppt/tags/tag2.xml><?xml version="1.0" encoding="utf-8"?>
<p:tagLst xmlns:p="http://schemas.openxmlformats.org/presentationml/2006/main">
  <p:tag name="KSO_WM_TAG_VERSION" val="1.0"/>
  <p:tag name="KSO_WM_TEMPLATE_CATEGORY" val="custom"/>
  <p:tag name="KSO_WM_TEMPLATE_INDEX" val="20186846"/>
</p:tagLst>
</file>

<file path=ppt/tags/tag20.xml><?xml version="1.0" encoding="utf-8"?>
<p:tagLst xmlns:p="http://schemas.openxmlformats.org/presentationml/2006/main">
  <p:tag name="KSO_WM_SLIDE_ID" val="custom20186846_13"/>
  <p:tag name="KSO_WM_SLIDE_INDEX" val="13"/>
  <p:tag name="KSO_WM_SLIDE_ITEM_CNT" val="1"/>
  <p:tag name="KSO_WM_SLIDE_LAYOUT" val="l_g"/>
  <p:tag name="KSO_WM_SLIDE_LAYOUT_CNT" val="1_1"/>
  <p:tag name="KSO_WM_SLIDE_TYPE" val="text"/>
  <p:tag name="KSO_WM_BEAUTIFY_FLAG" val="#wm#"/>
  <p:tag name="KSO_WM_SLIDE_POSITION" val="70*28"/>
  <p:tag name="KSO_WM_SLIDE_SIZE" val="636*391"/>
  <p:tag name="KSO_WM_TEMPLATE_CATEGORY" val="custom"/>
  <p:tag name="KSO_WM_TEMPLATE_INDEX" val="20186846"/>
  <p:tag name="KSO_WM_TAG_VERSION" val="1.0"/>
  <p:tag name="KSO_WM_DIAGRAM_GROUP_CODE" val="l1-2"/>
  <p:tag name="KSO_WM_SLIDE_SUBTYPE" val="diag"/>
</p:tagLst>
</file>

<file path=ppt/tags/tag21.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22.xml><?xml version="1.0" encoding="utf-8"?>
<p:tagLst xmlns:p="http://schemas.openxmlformats.org/presentationml/2006/main">
  <p:tag name="KSO_WM_TEMPLATE_CATEGORY" val="custom"/>
  <p:tag name="KSO_WM_TEMPLATE_INDEX" val="20186846"/>
  <p:tag name="KSO_WM_UNIT_TYPE" val="e"/>
  <p:tag name="KSO_WM_UNIT_INDEX" val="1"/>
  <p:tag name="KSO_WM_UNIT_ID" val="custom20186846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23.xml><?xml version="1.0" encoding="utf-8"?>
<p:tagLst xmlns:p="http://schemas.openxmlformats.org/presentationml/2006/main">
  <p:tag name="KSO_WM_TEMPLATE_CATEGORY" val="custom"/>
  <p:tag name="KSO_WM_TEMPLATE_INDEX" val="20186846"/>
  <p:tag name="KSO_WM_TAG_VERSION" val="1.0"/>
  <p:tag name="KSO_WM_SLIDE_ID" val="custom20186846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24.xml><?xml version="1.0" encoding="utf-8"?>
<p:tagLst xmlns:p="http://schemas.openxmlformats.org/presentationml/2006/main">
  <p:tag name="KSO_WM_TAG_VERSION" val="1.0"/>
  <p:tag name="KSO_WM_BEAUTIFY_FLAG" val="#wm#"/>
  <p:tag name="KSO_WM_UNIT_TYPE" val="i"/>
  <p:tag name="KSO_WM_UNIT_ID" val="custom20186846_15*i*0"/>
  <p:tag name="KSO_WM_TEMPLATE_CATEGORY" val="custom"/>
  <p:tag name="KSO_WM_TEMPLATE_INDEX" val="20186846"/>
  <p:tag name="KSO_WM_UNIT_INDEX" val="0"/>
</p:tagLst>
</file>

<file path=ppt/tags/tag25.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1_1"/>
  <p:tag name="KSO_WM_UNIT_ID" val="custom20186846_15*l_h_i*1_1_1"/>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26.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1_2"/>
  <p:tag name="KSO_WM_UNIT_ID" val="custom20186846_15*l_h_i*1_1_2"/>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27.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1_1"/>
  <p:tag name="KSO_WM_UNIT_ID" val="custom20186846_15*l_h_f*1_1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1_3"/>
  <p:tag name="KSO_WM_UNIT_ID" val="custom20186846_15*l_h_i*1_1_3"/>
  <p:tag name="KSO_WM_UNIT_LAYERLEVEL" val="1_1_1"/>
  <p:tag name="KSO_WM_DIAGRAM_GROUP_CODE" val="l1-2"/>
  <p:tag name="KSO_WM_BEAUTIFY_FLAG" val="#wm#"/>
  <p:tag name="KSO_WM_TAG_VERSION" val="1.0"/>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UNIT_TYPE" val="i"/>
  <p:tag name="KSO_WM_UNIT_ID" val="custom20186846_15*i*9"/>
  <p:tag name="KSO_WM_TEMPLATE_CATEGORY" val="custom"/>
  <p:tag name="KSO_WM_TEMPLATE_INDEX" val="20186846"/>
  <p:tag name="KSO_WM_UNIT_INDEX" val="9"/>
</p:tagLst>
</file>

<file path=ppt/tags/tag3.xml><?xml version="1.0" encoding="utf-8"?>
<p:tagLst xmlns:p="http://schemas.openxmlformats.org/presentationml/2006/main">
  <p:tag name="KSO_WM_TEMPLATE_CATEGORY" val="custom"/>
  <p:tag name="KSO_WM_TEMPLATE_INDEX" val="20186846"/>
  <p:tag name="KSO_WM_TAG_VERSION" val="1.0"/>
  <p:tag name="KSO_WM_TEMPLATE_THUMBS_INDEX" val="1、9、12、16、19、22"/>
  <p:tag name="KSO_WM_BEAUTIFY_FLAG" val="#wm#"/>
</p:tagLst>
</file>

<file path=ppt/tags/tag30.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2_1"/>
  <p:tag name="KSO_WM_UNIT_ID" val="custom20186846_15*l_h_i*1_2_1"/>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31.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2_2"/>
  <p:tag name="KSO_WM_UNIT_ID" val="custom20186846_15*l_h_i*1_2_2"/>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32.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2_1"/>
  <p:tag name="KSO_WM_UNIT_ID" val="custom20186846_15*l_h_f*1_2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33.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2_3"/>
  <p:tag name="KSO_WM_UNIT_ID" val="custom20186846_15*l_h_i*1_2_3"/>
  <p:tag name="KSO_WM_UNIT_LAYERLEVEL" val="1_1_1"/>
  <p:tag name="KSO_WM_DIAGRAM_GROUP_CODE" val="l1-2"/>
  <p:tag name="KSO_WM_BEAUTIFY_FLAG" val="#wm#"/>
  <p:tag name="KSO_WM_TAG_VERSION" val="1.0"/>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KSO_WM_TAG_VERSION" val="1.0"/>
  <p:tag name="KSO_WM_BEAUTIFY_FLAG" val="#wm#"/>
  <p:tag name="KSO_WM_UNIT_TYPE" val="i"/>
  <p:tag name="KSO_WM_UNIT_ID" val="custom20186846_15*i*18"/>
  <p:tag name="KSO_WM_TEMPLATE_CATEGORY" val="custom"/>
  <p:tag name="KSO_WM_TEMPLATE_INDEX" val="20186846"/>
  <p:tag name="KSO_WM_UNIT_INDEX" val="18"/>
</p:tagLst>
</file>

<file path=ppt/tags/tag35.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3_1"/>
  <p:tag name="KSO_WM_UNIT_ID" val="custom20186846_15*l_h_i*1_3_1"/>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36.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3_2"/>
  <p:tag name="KSO_WM_UNIT_ID" val="custom20186846_15*l_h_i*1_3_2"/>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37.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3_1"/>
  <p:tag name="KSO_WM_UNIT_ID" val="custom20186846_15*l_h_f*1_3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38.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3_3"/>
  <p:tag name="KSO_WM_UNIT_ID" val="custom20186846_15*l_h_i*1_3_3"/>
  <p:tag name="KSO_WM_UNIT_LAYERLEVEL" val="1_1_1"/>
  <p:tag name="KSO_WM_DIAGRAM_GROUP_CODE" val="l1-2"/>
  <p:tag name="KSO_WM_BEAUTIFY_FLAG" val="#wm#"/>
  <p:tag name="KSO_WM_TAG_VERSION" val="1.0"/>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5*g*1"/>
  <p:tag name="KSO_WM_UNIT_CLEAR" val="1"/>
  <p:tag name="KSO_WM_UNIT_LAYERLEVEL" val="1"/>
  <p:tag name="KSO_WM_UNIT_VALUE" val="15"/>
  <p:tag name="KSO_WM_UNIT_HIGHLIGHT" val="0"/>
  <p:tag name="KSO_WM_UNIT_COMPATIBLE" val="1"/>
  <p:tag name="KSO_WM_UNIT_RELATE_UNITID" val="custom20186846_15*l*1"/>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6846_1*i*0"/>
  <p:tag name="KSO_WM_TEMPLATE_CATEGORY" val="custom"/>
  <p:tag name="KSO_WM_TEMPLATE_INDEX" val="20186846"/>
  <p:tag name="KSO_WM_UNIT_INDEX" val="0"/>
</p:tagLst>
</file>

<file path=ppt/tags/tag40.xml><?xml version="1.0" encoding="utf-8"?>
<p:tagLst xmlns:p="http://schemas.openxmlformats.org/presentationml/2006/main">
  <p:tag name="KSO_WM_SLIDE_ID" val="custom20186846_15"/>
  <p:tag name="KSO_WM_SLIDE_INDEX" val="15"/>
  <p:tag name="KSO_WM_SLIDE_ITEM_CNT" val="3"/>
  <p:tag name="KSO_WM_SLIDE_LAYOUT" val="l_g"/>
  <p:tag name="KSO_WM_SLIDE_LAYOUT_CNT" val="1_1"/>
  <p:tag name="KSO_WM_SLIDE_TYPE" val="text"/>
  <p:tag name="KSO_WM_BEAUTIFY_FLAG" val="#wm#"/>
  <p:tag name="KSO_WM_SLIDE_POSITION" val="70*28"/>
  <p:tag name="KSO_WM_SLIDE_SIZE" val="776*361"/>
  <p:tag name="KSO_WM_TEMPLATE_CATEGORY" val="custom"/>
  <p:tag name="KSO_WM_TEMPLATE_INDEX" val="20186846"/>
  <p:tag name="KSO_WM_TAG_VERSION" val="1.0"/>
  <p:tag name="KSO_WM_DIAGRAM_GROUP_CODE" val="l1-2"/>
  <p:tag name="KSO_WM_SLIDE_SUBTYPE" val="diag"/>
</p:tagLst>
</file>

<file path=ppt/tags/tag41.xml><?xml version="1.0" encoding="utf-8"?>
<p:tagLst xmlns:p="http://schemas.openxmlformats.org/presentationml/2006/main">
  <p:tag name="KSO_WM_TAG_VERSION" val="1.0"/>
  <p:tag name="KSO_WM_BEAUTIFY_FLAG" val="#wm#"/>
  <p:tag name="KSO_WM_UNIT_TYPE" val="i"/>
  <p:tag name="KSO_WM_UNIT_ID" val="custom20186846_16*i*0"/>
  <p:tag name="KSO_WM_TEMPLATE_CATEGORY" val="custom"/>
  <p:tag name="KSO_WM_TEMPLATE_INDEX" val="20186846"/>
  <p:tag name="KSO_WM_UNIT_INDEX" val="0"/>
</p:tagLst>
</file>

<file path=ppt/tags/tag42.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1_1"/>
  <p:tag name="KSO_WM_UNIT_ID" val="custom20186846_16*l_h_i*1_1_1"/>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43.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1_2"/>
  <p:tag name="KSO_WM_UNIT_ID" val="custom20186846_16*l_h_i*1_1_2"/>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44.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1_1"/>
  <p:tag name="KSO_WM_UNIT_ID" val="custom20186846_16*l_h_f*1_1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45.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1_3"/>
  <p:tag name="KSO_WM_UNIT_ID" val="custom20186846_16*l_h_i*1_1_3"/>
  <p:tag name="KSO_WM_UNIT_LAYERLEVEL" val="1_1_1"/>
  <p:tag name="KSO_WM_DIAGRAM_GROUP_CODE" val="l1-2"/>
  <p:tag name="KSO_WM_BEAUTIFY_FLAG" val="#wm#"/>
  <p:tag name="KSO_WM_TAG_VERSION" val="1.0"/>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UNIT_TYPE" val="i"/>
  <p:tag name="KSO_WM_UNIT_ID" val="custom20186846_16*i*9"/>
  <p:tag name="KSO_WM_TEMPLATE_CATEGORY" val="custom"/>
  <p:tag name="KSO_WM_TEMPLATE_INDEX" val="20186846"/>
  <p:tag name="KSO_WM_UNIT_INDEX" val="9"/>
</p:tagLst>
</file>

<file path=ppt/tags/tag47.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2_1"/>
  <p:tag name="KSO_WM_UNIT_ID" val="custom20186846_16*l_h_i*1_2_1"/>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48.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2_2"/>
  <p:tag name="KSO_WM_UNIT_ID" val="custom20186846_16*l_h_i*1_2_2"/>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49.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2_1"/>
  <p:tag name="KSO_WM_UNIT_ID" val="custom20186846_16*l_h_f*1_2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5.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1*a*1"/>
  <p:tag name="KSO_WM_UNIT_LAYERLEVEL" val="1"/>
  <p:tag name="KSO_WM_UNIT_VALUE" val="12"/>
  <p:tag name="KSO_WM_UNIT_ISCONTENTSTITLE" val="0"/>
  <p:tag name="KSO_WM_UNIT_HIGHLIGHT" val="0"/>
  <p:tag name="KSO_WM_UNIT_COMPATIBLE" val="0"/>
  <p:tag name="KSO_WM_UNIT_CLEAR" val="0"/>
  <p:tag name="KSO_WM_BEAUTIFY_FLAG" val="#wm#"/>
  <p:tag name="KSO_WM_TAG_VERSION" val="1.0"/>
  <p:tag name="KSO_WM_UNIT_PRESET_TEXT" val="蓝色简洁毕业答辩模板"/>
</p:tagLst>
</file>

<file path=ppt/tags/tag50.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2_3"/>
  <p:tag name="KSO_WM_UNIT_ID" val="custom20186846_16*l_h_i*1_2_3"/>
  <p:tag name="KSO_WM_UNIT_LAYERLEVEL" val="1_1_1"/>
  <p:tag name="KSO_WM_DIAGRAM_GROUP_CODE" val="l1-2"/>
  <p:tag name="KSO_WM_BEAUTIFY_FLAG" val="#wm#"/>
  <p:tag name="KSO_WM_TAG_VERSION" val="1.0"/>
  <p:tag name="KSO_WM_UNIT_TEXT_FILL_FORE_SCHEMECOLOR_INDEX" val="13"/>
  <p:tag name="KSO_WM_UNIT_TEXT_FILL_TYPE" val="1"/>
  <p:tag name="KSO_WM_UNIT_USESOURCEFORMAT_APPLY" val="1"/>
</p:tagLst>
</file>

<file path=ppt/tags/tag51.xml><?xml version="1.0" encoding="utf-8"?>
<p:tagLst xmlns:p="http://schemas.openxmlformats.org/presentationml/2006/main">
  <p:tag name="KSO_WM_TAG_VERSION" val="1.0"/>
  <p:tag name="KSO_WM_BEAUTIFY_FLAG" val="#wm#"/>
  <p:tag name="KSO_WM_UNIT_TYPE" val="i"/>
  <p:tag name="KSO_WM_UNIT_ID" val="custom20186846_16*i*18"/>
  <p:tag name="KSO_WM_TEMPLATE_CATEGORY" val="custom"/>
  <p:tag name="KSO_WM_TEMPLATE_INDEX" val="20186846"/>
  <p:tag name="KSO_WM_UNIT_INDEX" val="18"/>
</p:tagLst>
</file>

<file path=ppt/tags/tag52.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3_1"/>
  <p:tag name="KSO_WM_UNIT_ID" val="custom20186846_16*l_h_i*1_3_1"/>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53.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3_2"/>
  <p:tag name="KSO_WM_UNIT_ID" val="custom20186846_16*l_h_i*1_3_2"/>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54.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3_1"/>
  <p:tag name="KSO_WM_UNIT_ID" val="custom20186846_16*l_h_f*1_3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55.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3_3"/>
  <p:tag name="KSO_WM_UNIT_ID" val="custom20186846_16*l_h_i*1_3_3"/>
  <p:tag name="KSO_WM_UNIT_LAYERLEVEL" val="1_1_1"/>
  <p:tag name="KSO_WM_DIAGRAM_GROUP_CODE" val="l1-2"/>
  <p:tag name="KSO_WM_BEAUTIFY_FLAG" val="#wm#"/>
  <p:tag name="KSO_WM_TAG_VERSION" val="1.0"/>
  <p:tag name="KSO_WM_UNIT_TEXT_FILL_FORE_SCHEMECOLOR_INDEX" val="13"/>
  <p:tag name="KSO_WM_UNIT_TEXT_FILL_TYPE" val="1"/>
  <p:tag name="KSO_WM_UNIT_USESOURCEFORMAT_APPLY" val="1"/>
</p:tagLst>
</file>

<file path=ppt/tags/tag56.xml><?xml version="1.0" encoding="utf-8"?>
<p:tagLst xmlns:p="http://schemas.openxmlformats.org/presentationml/2006/main">
  <p:tag name="KSO_WM_TAG_VERSION" val="1.0"/>
  <p:tag name="KSO_WM_BEAUTIFY_FLAG" val="#wm#"/>
  <p:tag name="KSO_WM_UNIT_TYPE" val="i"/>
  <p:tag name="KSO_WM_UNIT_ID" val="custom20186846_16*i*27"/>
  <p:tag name="KSO_WM_TEMPLATE_CATEGORY" val="custom"/>
  <p:tag name="KSO_WM_TEMPLATE_INDEX" val="20186846"/>
  <p:tag name="KSO_WM_UNIT_INDEX" val="27"/>
</p:tagLst>
</file>

<file path=ppt/tags/tag57.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4_1"/>
  <p:tag name="KSO_WM_UNIT_ID" val="custom20186846_16*l_h_i*1_4_1"/>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58.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4_2"/>
  <p:tag name="KSO_WM_UNIT_ID" val="custom20186846_16*l_h_i*1_4_2"/>
  <p:tag name="KSO_WM_UNIT_LAYERLEVEL" val="1_1_1"/>
  <p:tag name="KSO_WM_DIAGRAM_GROUP_CODE" val="l1-2"/>
  <p:tag name="KSO_WM_BEAUTIFY_FLAG" val="#wm#"/>
  <p:tag name="KSO_WM_TAG_VERSION" val="1.0"/>
  <p:tag name="KSO_WM_UNIT_LINE_FORE_SCHEMECOLOR_INDEX" val="6"/>
  <p:tag name="KSO_WM_UNIT_LINE_FILL_TYPE" val="2"/>
  <p:tag name="KSO_WM_UNIT_USESOURCEFORMAT_APPLY" val="1"/>
</p:tagLst>
</file>

<file path=ppt/tags/tag59.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4_1"/>
  <p:tag name="KSO_WM_UNIT_ID" val="custom20186846_16*l_h_f*1_4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6.xml><?xml version="1.0" encoding="utf-8"?>
<p:tagLst xmlns:p="http://schemas.openxmlformats.org/presentationml/2006/main">
  <p:tag name="KSO_WM_TEMPLATE_CATEGORY" val="custom"/>
  <p:tag name="KSO_WM_TEMPLATE_INDEX" val="20186846"/>
  <p:tag name="KSO_WM_UNIT_TYPE" val="b"/>
  <p:tag name="KSO_WM_UNIT_INDEX" val="1"/>
  <p:tag name="KSO_WM_UNIT_ID" val="custom20186846_1*b*1"/>
  <p:tag name="KSO_WM_UNIT_LAYERLEVEL" val="1"/>
  <p:tag name="KSO_WM_UNIT_VALUE" val="28"/>
  <p:tag name="KSO_WM_UNIT_ISCONTENTSTITLE" val="0"/>
  <p:tag name="KSO_WM_UNIT_HIGHLIGHT" val="0"/>
  <p:tag name="KSO_WM_UNIT_COMPATIBLE" val="0"/>
  <p:tag name="KSO_WM_UNIT_CLEAR" val="0"/>
  <p:tag name="KSO_WM_BEAUTIFY_FLAG" val="#wm#"/>
  <p:tag name="KSO_WM_TAG_VERSION" val="1.0"/>
  <p:tag name="KSO_WM_UNIT_PRESET_TEXT" val="BLUE CONCISE GRADUATION REPLY TEMPLATE"/>
</p:tagLst>
</file>

<file path=ppt/tags/tag60.xml><?xml version="1.0" encoding="utf-8"?>
<p:tagLst xmlns:p="http://schemas.openxmlformats.org/presentationml/2006/main">
  <p:tag name="KSO_WM_TEMPLATE_CATEGORY" val="custom"/>
  <p:tag name="KSO_WM_TEMPLATE_INDEX" val="20186846"/>
  <p:tag name="KSO_WM_UNIT_CLEAR" val="1"/>
  <p:tag name="KSO_WM_UNIT_TYPE" val="l_h_i"/>
  <p:tag name="KSO_WM_UNIT_INDEX" val="1_4_3"/>
  <p:tag name="KSO_WM_UNIT_ID" val="custom20186846_16*l_h_i*1_4_3"/>
  <p:tag name="KSO_WM_UNIT_LAYERLEVEL" val="1_1_1"/>
  <p:tag name="KSO_WM_DIAGRAM_GROUP_CODE" val="l1-2"/>
  <p:tag name="KSO_WM_BEAUTIFY_FLAG" val="#wm#"/>
  <p:tag name="KSO_WM_TAG_VERSION" val="1.0"/>
  <p:tag name="KSO_WM_UNIT_TEXT_FILL_FORE_SCHEMECOLOR_INDEX" val="13"/>
  <p:tag name="KSO_WM_UNIT_TEXT_FILL_TYPE" val="1"/>
  <p:tag name="KSO_WM_UNIT_USESOURCEFORMAT_APPLY" val="1"/>
</p:tagLst>
</file>

<file path=ppt/tags/tag61.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6*g*1"/>
  <p:tag name="KSO_WM_UNIT_CLEAR" val="1"/>
  <p:tag name="KSO_WM_UNIT_LAYERLEVEL" val="1"/>
  <p:tag name="KSO_WM_UNIT_VALUE" val="15"/>
  <p:tag name="KSO_WM_UNIT_HIGHLIGHT" val="0"/>
  <p:tag name="KSO_WM_UNIT_COMPATIBLE" val="1"/>
  <p:tag name="KSO_WM_UNIT_RELATE_UNITID" val="custom20186846_16*l*1"/>
  <p:tag name="KSO_WM_UNIT_PRESET_TEXT_INDEX" val="3"/>
  <p:tag name="KSO_WM_UNIT_PRESET_TEXT_LEN" val="17"/>
</p:tagLst>
</file>

<file path=ppt/tags/tag62.xml><?xml version="1.0" encoding="utf-8"?>
<p:tagLst xmlns:p="http://schemas.openxmlformats.org/presentationml/2006/main">
  <p:tag name="KSO_WM_SLIDE_ID" val="custom20186846_16"/>
  <p:tag name="KSO_WM_SLIDE_INDEX" val="16"/>
  <p:tag name="KSO_WM_SLIDE_ITEM_CNT" val="4"/>
  <p:tag name="KSO_WM_SLIDE_LAYOUT" val="l_g"/>
  <p:tag name="KSO_WM_SLIDE_LAYOUT_CNT" val="1_1"/>
  <p:tag name="KSO_WM_SLIDE_TYPE" val="text"/>
  <p:tag name="KSO_WM_BEAUTIFY_FLAG" val="#wm#"/>
  <p:tag name="KSO_WM_SLIDE_POSITION" val="70*28"/>
  <p:tag name="KSO_WM_SLIDE_SIZE" val="699*439"/>
  <p:tag name="KSO_WM_TEMPLATE_CATEGORY" val="custom"/>
  <p:tag name="KSO_WM_TEMPLATE_INDEX" val="20186846"/>
  <p:tag name="KSO_WM_TAG_VERSION" val="1.0"/>
  <p:tag name="KSO_WM_DIAGRAM_GROUP_CODE" val="l1-2"/>
  <p:tag name="KSO_WM_SLIDE_SUBTYPE" val="diag"/>
</p:tagLst>
</file>

<file path=ppt/tags/tag63.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64.xml><?xml version="1.0" encoding="utf-8"?>
<p:tagLst xmlns:p="http://schemas.openxmlformats.org/presentationml/2006/main">
  <p:tag name="KSO_WM_TEMPLATE_CATEGORY" val="custom"/>
  <p:tag name="KSO_WM_TEMPLATE_INDEX" val="20186846"/>
  <p:tag name="KSO_WM_UNIT_TYPE" val="e"/>
  <p:tag name="KSO_WM_UNIT_INDEX" val="1"/>
  <p:tag name="KSO_WM_UNIT_ID" val="custom20186846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65.xml><?xml version="1.0" encoding="utf-8"?>
<p:tagLst xmlns:p="http://schemas.openxmlformats.org/presentationml/2006/main">
  <p:tag name="KSO_WM_TEMPLATE_CATEGORY" val="custom"/>
  <p:tag name="KSO_WM_TEMPLATE_INDEX" val="20186846"/>
  <p:tag name="KSO_WM_TAG_VERSION" val="1.0"/>
  <p:tag name="KSO_WM_SLIDE_ID" val="custom20186846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66.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3*g*1"/>
  <p:tag name="KSO_WM_UNIT_CLEAR" val="1"/>
  <p:tag name="KSO_WM_UNIT_LAYERLEVEL" val="1"/>
  <p:tag name="KSO_WM_UNIT_VALUE" val="15"/>
  <p:tag name="KSO_WM_UNIT_HIGHLIGHT" val="0"/>
  <p:tag name="KSO_WM_UNIT_COMPATIBLE" val="1"/>
  <p:tag name="KSO_WM_UNIT_RELATE_UNITID" val="custom20186846_13*l*1"/>
  <p:tag name="KSO_WM_UNIT_PRESET_TEXT_INDEX" val="3"/>
  <p:tag name="KSO_WM_UNIT_PRESET_TEXT_LEN" val="17"/>
</p:tagLst>
</file>

<file path=ppt/tags/tag67.xml><?xml version="1.0" encoding="utf-8"?>
<p:tagLst xmlns:p="http://schemas.openxmlformats.org/presentationml/2006/main">
  <p:tag name="KSO_WM_TEMPLATE_CATEGORY" val="diagram"/>
  <p:tag name="KSO_WM_TEMPLATE_INDEX" val="390"/>
  <p:tag name="KSO_WM_UNIT_TYPE" val="l_i"/>
  <p:tag name="KSO_WM_UNIT_INDEX" val="1_1"/>
  <p:tag name="KSO_WM_UNIT_ID" val="260*l_i*1_1"/>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Lst>
</file>

<file path=ppt/tags/tag68.xml><?xml version="1.0" encoding="utf-8"?>
<p:tagLst xmlns:p="http://schemas.openxmlformats.org/presentationml/2006/main">
  <p:tag name="KSO_WM_TEMPLATE_CATEGORY" val="diagram"/>
  <p:tag name="KSO_WM_TEMPLATE_INDEX" val="390"/>
  <p:tag name="KSO_WM_UNIT_TYPE" val="l_i"/>
  <p:tag name="KSO_WM_UNIT_INDEX" val="1_2"/>
  <p:tag name="KSO_WM_UNIT_ID" val="260*l_i*1_2"/>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Lst>
</file>

<file path=ppt/tags/tag69.xml><?xml version="1.0" encoding="utf-8"?>
<p:tagLst xmlns:p="http://schemas.openxmlformats.org/presentationml/2006/main">
  <p:tag name="KSO_WM_TEMPLATE_CATEGORY" val="diagram"/>
  <p:tag name="KSO_WM_TEMPLATE_INDEX" val="390"/>
  <p:tag name="KSO_WM_UNIT_TYPE" val="l_h_a"/>
  <p:tag name="KSO_WM_UNIT_INDEX" val="1_1_1"/>
  <p:tag name="KSO_WM_UNIT_ID" val="260*l_h_a*1_1_1"/>
  <p:tag name="KSO_WM_UNIT_CLEAR" val="1"/>
  <p:tag name="KSO_WM_UNIT_LAYERLEVEL" val="1_1_1"/>
  <p:tag name="KSO_WM_UNIT_VALUE" val="21"/>
  <p:tag name="KSO_WM_UNIT_HIGHLIGHT" val="0"/>
  <p:tag name="KSO_WM_UNIT_COMPATIBLE" val="0"/>
  <p:tag name="KSO_WM_BEAUTIFY_FLAG" val="#wm#"/>
  <p:tag name="KSO_WM_UNIT_PRESET_TEXT_INDEX" val="3"/>
  <p:tag name="KSO_WM_UNIT_PRESET_TEXT_LEN" val="12"/>
  <p:tag name="KSO_WM_TAG_VERSION" val="1.0"/>
  <p:tag name="KSO_WM_DIAGRAM_GROUP_CODE" val="l1-1"/>
  <p:tag name="KSO_WM_UNIT_TEXT_FILL_FORE_SCHEMECOLOR_INDEX" val="5"/>
  <p:tag name="KSO_WM_UNIT_TEXT_FILL_TYPE" val="1"/>
</p:tagLst>
</file>

<file path=ppt/tags/tag7.xml><?xml version="1.0" encoding="utf-8"?>
<p:tagLst xmlns:p="http://schemas.openxmlformats.org/presentationml/2006/main">
  <p:tag name="KSO_WM_TEMPLATE_CATEGORY" val="custom"/>
  <p:tag name="KSO_WM_TEMPLATE_INDEX" val="20186846"/>
  <p:tag name="KSO_WM_TAG_VERSION" val="1.0"/>
  <p:tag name="KSO_WM_SLIDE_ID" val="custom20186846_1"/>
  <p:tag name="KSO_WM_SLIDE_INDEX" val="1"/>
  <p:tag name="KSO_WM_SLIDE_ITEM_CNT" val="2"/>
  <p:tag name="KSO_WM_SLIDE_LAYOUT" val="a_b"/>
  <p:tag name="KSO_WM_SLIDE_LAYOUT_CNT" val="1_1"/>
  <p:tag name="KSO_WM_SLIDE_TYPE" val="title"/>
  <p:tag name="KSO_WM_TEMPLATE_THUMBS_INDEX" val="1、9、12、16、19、22、"/>
  <p:tag name="KSO_WM_BEAUTIFY_FLAG" val="#wm#"/>
  <p:tag name="KSO_WM_SLIDE_SUBTYPE" val="pureTxt"/>
</p:tagLst>
</file>

<file path=ppt/tags/tag70.xml><?xml version="1.0" encoding="utf-8"?>
<p:tagLst xmlns:p="http://schemas.openxmlformats.org/presentationml/2006/main">
  <p:tag name="KSO_WM_TEMPLATE_CATEGORY" val="diagram"/>
  <p:tag name="KSO_WM_TEMPLATE_INDEX" val="390"/>
  <p:tag name="KSO_WM_UNIT_TYPE" val="l_h_f"/>
  <p:tag name="KSO_WM_UNIT_INDEX" val="1_1_1"/>
  <p:tag name="KSO_WM_UNIT_ID" val="260*l_h_f*1_1_1"/>
  <p:tag name="KSO_WM_UNIT_CLEAR" val="1"/>
  <p:tag name="KSO_WM_UNIT_LAYERLEVEL" val="1_1_1"/>
  <p:tag name="KSO_WM_UNIT_VALUE" val="81"/>
  <p:tag name="KSO_WM_UNIT_HIGHLIGHT" val="0"/>
  <p:tag name="KSO_WM_UNIT_COMPATIBLE" val="0"/>
  <p:tag name="KSO_WM_BEAUTIFY_FLAG" val="#wm#"/>
  <p:tag name="KSO_WM_UNIT_PRESET_TEXT_INDEX" val="4"/>
  <p:tag name="KSO_WM_UNIT_PRESET_TEXT_LEN" val="131"/>
  <p:tag name="KSO_WM_TAG_VERSION" val="1.0"/>
  <p:tag name="KSO_WM_DIAGRAM_GROUP_CODE" val="l1-1"/>
  <p:tag name="KSO_WM_UNIT_TEXT_FILL_FORE_SCHEMECOLOR_INDEX" val="13"/>
  <p:tag name="KSO_WM_UNIT_TEXT_FILL_TYPE" val="1"/>
</p:tagLst>
</file>

<file path=ppt/tags/tag71.xml><?xml version="1.0" encoding="utf-8"?>
<p:tagLst xmlns:p="http://schemas.openxmlformats.org/presentationml/2006/main">
  <p:tag name="KSO_WM_TEMPLATE_CATEGORY" val="diagram"/>
  <p:tag name="KSO_WM_TEMPLATE_INDEX" val="390"/>
  <p:tag name="KSO_WM_UNIT_TYPE" val="l_i"/>
  <p:tag name="KSO_WM_UNIT_INDEX" val="1_3"/>
  <p:tag name="KSO_WM_UNIT_ID" val="260*l_i*1_3"/>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Lst>
</file>

<file path=ppt/tags/tag72.xml><?xml version="1.0" encoding="utf-8"?>
<p:tagLst xmlns:p="http://schemas.openxmlformats.org/presentationml/2006/main">
  <p:tag name="KSO_WM_TEMPLATE_CATEGORY" val="diagram"/>
  <p:tag name="KSO_WM_TEMPLATE_INDEX" val="390"/>
  <p:tag name="KSO_WM_UNIT_TYPE" val="l_i"/>
  <p:tag name="KSO_WM_UNIT_INDEX" val="1_4"/>
  <p:tag name="KSO_WM_UNIT_ID" val="260*l_i*1_4"/>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2"/>
  <p:tag name="KSO_WM_UNIT_TEXT_FILL_TYPE" val="1"/>
</p:tagLst>
</file>

<file path=ppt/tags/tag73.xml><?xml version="1.0" encoding="utf-8"?>
<p:tagLst xmlns:p="http://schemas.openxmlformats.org/presentationml/2006/main">
  <p:tag name="KSO_WM_TEMPLATE_CATEGORY" val="diagram"/>
  <p:tag name="KSO_WM_TEMPLATE_INDEX" val="390"/>
  <p:tag name="KSO_WM_UNIT_TYPE" val="l_h_a"/>
  <p:tag name="KSO_WM_UNIT_INDEX" val="1_2_1"/>
  <p:tag name="KSO_WM_UNIT_ID" val="260*l_h_a*1_2_1"/>
  <p:tag name="KSO_WM_UNIT_CLEAR" val="1"/>
  <p:tag name="KSO_WM_UNIT_LAYERLEVEL" val="1_1_1"/>
  <p:tag name="KSO_WM_UNIT_VALUE" val="21"/>
  <p:tag name="KSO_WM_UNIT_HIGHLIGHT" val="0"/>
  <p:tag name="KSO_WM_UNIT_COMPATIBLE" val="0"/>
  <p:tag name="KSO_WM_BEAUTIFY_FLAG" val="#wm#"/>
  <p:tag name="KSO_WM_UNIT_PRESET_TEXT_INDEX" val="3"/>
  <p:tag name="KSO_WM_UNIT_PRESET_TEXT_LEN" val="12"/>
  <p:tag name="KSO_WM_TAG_VERSION" val="1.0"/>
  <p:tag name="KSO_WM_DIAGRAM_GROUP_CODE" val="l1-1"/>
  <p:tag name="KSO_WM_UNIT_TEXT_FILL_FORE_SCHEMECOLOR_INDEX" val="6"/>
  <p:tag name="KSO_WM_UNIT_TEXT_FILL_TYPE" val="1"/>
</p:tagLst>
</file>

<file path=ppt/tags/tag74.xml><?xml version="1.0" encoding="utf-8"?>
<p:tagLst xmlns:p="http://schemas.openxmlformats.org/presentationml/2006/main">
  <p:tag name="KSO_WM_TEMPLATE_CATEGORY" val="diagram"/>
  <p:tag name="KSO_WM_TEMPLATE_INDEX" val="390"/>
  <p:tag name="KSO_WM_UNIT_TYPE" val="l_h_f"/>
  <p:tag name="KSO_WM_UNIT_INDEX" val="1_2_1"/>
  <p:tag name="KSO_WM_UNIT_ID" val="260*l_h_f*1_2_1"/>
  <p:tag name="KSO_WM_UNIT_CLEAR" val="1"/>
  <p:tag name="KSO_WM_UNIT_LAYERLEVEL" val="1_1_1"/>
  <p:tag name="KSO_WM_UNIT_VALUE" val="81"/>
  <p:tag name="KSO_WM_UNIT_HIGHLIGHT" val="0"/>
  <p:tag name="KSO_WM_UNIT_COMPATIBLE" val="0"/>
  <p:tag name="KSO_WM_BEAUTIFY_FLAG" val="#wm#"/>
  <p:tag name="KSO_WM_UNIT_PRESET_TEXT_INDEX" val="4"/>
  <p:tag name="KSO_WM_UNIT_PRESET_TEXT_LEN" val="131"/>
  <p:tag name="KSO_WM_TAG_VERSION" val="1.0"/>
  <p:tag name="KSO_WM_DIAGRAM_GROUP_CODE" val="l1-1"/>
  <p:tag name="KSO_WM_UNIT_TEXT_FILL_FORE_SCHEMECOLOR_INDEX" val="13"/>
  <p:tag name="KSO_WM_UNIT_TEXT_FILL_TYPE" val="1"/>
</p:tagLst>
</file>

<file path=ppt/tags/tag75.xml><?xml version="1.0" encoding="utf-8"?>
<p:tagLst xmlns:p="http://schemas.openxmlformats.org/presentationml/2006/main">
  <p:tag name="KSO_WM_TEMPLATE_CATEGORY" val="diagram"/>
  <p:tag name="KSO_WM_TEMPLATE_INDEX" val="390"/>
  <p:tag name="KSO_WM_UNIT_TYPE" val="l_i"/>
  <p:tag name="KSO_WM_UNIT_INDEX" val="1_5"/>
  <p:tag name="KSO_WM_UNIT_ID" val="260*l_i*1_5"/>
  <p:tag name="KSO_WM_UNIT_CLEAR" val="1"/>
  <p:tag name="KSO_WM_UNIT_LAYERLEVEL" val="1_1"/>
  <p:tag name="KSO_WM_BEAUTIFY_FLAG" val="#wm#"/>
  <p:tag name="KSO_WM_TAG_VERSION" val="1.0"/>
  <p:tag name="KSO_WM_DIAGRAM_GROUP_CODE" val="l1-1"/>
  <p:tag name="KSO_WM_UNIT_FILL_FORE_SCHEMECOLOR_INDEX" val="7"/>
  <p:tag name="KSO_WM_UNIT_FILL_TYPE" val="1"/>
  <p:tag name="KSO_WM_UNIT_TEXT_FILL_FORE_SCHEMECOLOR_INDEX" val="14"/>
  <p:tag name="KSO_WM_UNIT_TEXT_FILL_TYPE" val="1"/>
</p:tagLst>
</file>

<file path=ppt/tags/tag76.xml><?xml version="1.0" encoding="utf-8"?>
<p:tagLst xmlns:p="http://schemas.openxmlformats.org/presentationml/2006/main">
  <p:tag name="KSO_WM_TEMPLATE_CATEGORY" val="diagram"/>
  <p:tag name="KSO_WM_TEMPLATE_INDEX" val="390"/>
  <p:tag name="KSO_WM_UNIT_TYPE" val="l_i"/>
  <p:tag name="KSO_WM_UNIT_INDEX" val="1_6"/>
  <p:tag name="KSO_WM_UNIT_ID" val="260*l_i*1_6"/>
  <p:tag name="KSO_WM_UNIT_CLEAR" val="1"/>
  <p:tag name="KSO_WM_UNIT_LAYERLEVEL" val="1_1"/>
  <p:tag name="KSO_WM_BEAUTIFY_FLAG" val="#wm#"/>
  <p:tag name="KSO_WM_TAG_VERSION" val="1.0"/>
  <p:tag name="KSO_WM_DIAGRAM_GROUP_CODE" val="l1-1"/>
  <p:tag name="KSO_WM_UNIT_FILL_FORE_SCHEMECOLOR_INDEX" val="7"/>
  <p:tag name="KSO_WM_UNIT_FILL_TYPE" val="1"/>
  <p:tag name="KSO_WM_UNIT_TEXT_FILL_FORE_SCHEMECOLOR_INDEX" val="2"/>
  <p:tag name="KSO_WM_UNIT_TEXT_FILL_TYPE" val="1"/>
</p:tagLst>
</file>

<file path=ppt/tags/tag77.xml><?xml version="1.0" encoding="utf-8"?>
<p:tagLst xmlns:p="http://schemas.openxmlformats.org/presentationml/2006/main">
  <p:tag name="KSO_WM_TEMPLATE_CATEGORY" val="diagram"/>
  <p:tag name="KSO_WM_TEMPLATE_INDEX" val="390"/>
  <p:tag name="KSO_WM_UNIT_TYPE" val="l_h_a"/>
  <p:tag name="KSO_WM_UNIT_INDEX" val="1_3_1"/>
  <p:tag name="KSO_WM_UNIT_ID" val="260*l_h_a*1_3_1"/>
  <p:tag name="KSO_WM_UNIT_CLEAR" val="1"/>
  <p:tag name="KSO_WM_UNIT_LAYERLEVEL" val="1_1_1"/>
  <p:tag name="KSO_WM_UNIT_VALUE" val="21"/>
  <p:tag name="KSO_WM_UNIT_HIGHLIGHT" val="0"/>
  <p:tag name="KSO_WM_UNIT_COMPATIBLE" val="0"/>
  <p:tag name="KSO_WM_BEAUTIFY_FLAG" val="#wm#"/>
  <p:tag name="KSO_WM_UNIT_PRESET_TEXT_INDEX" val="3"/>
  <p:tag name="KSO_WM_UNIT_PRESET_TEXT_LEN" val="12"/>
  <p:tag name="KSO_WM_TAG_VERSION" val="1.0"/>
  <p:tag name="KSO_WM_DIAGRAM_GROUP_CODE" val="l1-1"/>
  <p:tag name="KSO_WM_UNIT_TEXT_FILL_FORE_SCHEMECOLOR_INDEX" val="7"/>
  <p:tag name="KSO_WM_UNIT_TEXT_FILL_TYPE" val="1"/>
</p:tagLst>
</file>

<file path=ppt/tags/tag78.xml><?xml version="1.0" encoding="utf-8"?>
<p:tagLst xmlns:p="http://schemas.openxmlformats.org/presentationml/2006/main">
  <p:tag name="KSO_WM_TEMPLATE_CATEGORY" val="diagram"/>
  <p:tag name="KSO_WM_TEMPLATE_INDEX" val="390"/>
  <p:tag name="KSO_WM_UNIT_TYPE" val="l_h_f"/>
  <p:tag name="KSO_WM_UNIT_INDEX" val="1_3_1"/>
  <p:tag name="KSO_WM_UNIT_ID" val="260*l_h_f*1_3_1"/>
  <p:tag name="KSO_WM_UNIT_CLEAR" val="1"/>
  <p:tag name="KSO_WM_UNIT_LAYERLEVEL" val="1_1_1"/>
  <p:tag name="KSO_WM_UNIT_VALUE" val="81"/>
  <p:tag name="KSO_WM_UNIT_HIGHLIGHT" val="0"/>
  <p:tag name="KSO_WM_UNIT_COMPATIBLE" val="0"/>
  <p:tag name="KSO_WM_BEAUTIFY_FLAG" val="#wm#"/>
  <p:tag name="KSO_WM_UNIT_PRESET_TEXT_INDEX" val="4"/>
  <p:tag name="KSO_WM_UNIT_PRESET_TEXT_LEN" val="131"/>
  <p:tag name="KSO_WM_TAG_VERSION" val="1.0"/>
  <p:tag name="KSO_WM_DIAGRAM_GROUP_CODE" val="l1-1"/>
  <p:tag name="KSO_WM_UNIT_TEXT_FILL_FORE_SCHEMECOLOR_INDEX" val="13"/>
  <p:tag name="KSO_WM_UNIT_TEXT_FILL_TYPE" val="1"/>
</p:tagLst>
</file>

<file path=ppt/tags/tag79.xml><?xml version="1.0" encoding="utf-8"?>
<p:tagLst xmlns:p="http://schemas.openxmlformats.org/presentationml/2006/main">
  <p:tag name="KSO_WM_SLIDE_ID" val="custom20186846_13"/>
  <p:tag name="KSO_WM_SLIDE_INDEX" val="13"/>
  <p:tag name="KSO_WM_SLIDE_ITEM_CNT" val="1"/>
  <p:tag name="KSO_WM_SLIDE_LAYOUT" val="l_g"/>
  <p:tag name="KSO_WM_SLIDE_LAYOUT_CNT" val="1_1"/>
  <p:tag name="KSO_WM_SLIDE_TYPE" val="text"/>
  <p:tag name="KSO_WM_BEAUTIFY_FLAG" val="#wm#"/>
  <p:tag name="KSO_WM_SLIDE_POSITION" val="70*28"/>
  <p:tag name="KSO_WM_SLIDE_SIZE" val="636*391"/>
  <p:tag name="KSO_WM_TEMPLATE_CATEGORY" val="custom"/>
  <p:tag name="KSO_WM_TEMPLATE_INDEX" val="20186846"/>
  <p:tag name="KSO_WM_TAG_VERSION" val="1.0"/>
  <p:tag name="KSO_WM_DIAGRAM_GROUP_CODE" val="l1-2"/>
  <p:tag name="KSO_WM_SLIDE_SUBTYPE" val="diag"/>
</p:tagLst>
</file>

<file path=ppt/tags/tag8.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6_1"/>
  <p:tag name="KSO_WM_UNIT_ID" val="custom20186846_11*l_h_f*1_6_1"/>
  <p:tag name="KSO_WM_UNIT_CLEAR" val="1"/>
  <p:tag name="KSO_WM_UNIT_LAYERLEVEL" val="1_1_1"/>
  <p:tag name="KSO_WM_UNIT_VALUE" val="28"/>
  <p:tag name="KSO_WM_UNIT_HIGHLIGHT" val="0"/>
  <p:tag name="KSO_WM_UNIT_COMPATIBLE" val="0"/>
  <p:tag name="KSO_WM_DIAGRAM_GROUP_CODE" val="l1-1"/>
  <p:tag name="KSO_WM_UNIT_PRESET_TEXT" val="SED DO EIUSMOD TEMPOR"/>
  <p:tag name="KSO_WM_UNIT_FILL_FORE_SCHEMECOLOR_INDEX" val="5"/>
  <p:tag name="KSO_WM_UNIT_FILL_TYPE" val="1"/>
  <p:tag name="KSO_WM_UNIT_TEXT_FILL_FORE_SCHEMECOLOR_INDEX" val="14"/>
  <p:tag name="KSO_WM_UNIT_TEXT_FILL_TYPE" val="1"/>
  <p:tag name="KSO_WM_UNIT_USESOURCEFORMAT_APPLY" val="1"/>
</p:tagLst>
</file>

<file path=ppt/tags/tag80.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81.xml><?xml version="1.0" encoding="utf-8"?>
<p:tagLst xmlns:p="http://schemas.openxmlformats.org/presentationml/2006/main">
  <p:tag name="KSO_WM_TEMPLATE_CATEGORY" val="custom"/>
  <p:tag name="KSO_WM_TEMPLATE_INDEX" val="20186846"/>
  <p:tag name="KSO_WM_UNIT_TYPE" val="e"/>
  <p:tag name="KSO_WM_UNIT_INDEX" val="1"/>
  <p:tag name="KSO_WM_UNIT_ID" val="custom20186846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82.xml><?xml version="1.0" encoding="utf-8"?>
<p:tagLst xmlns:p="http://schemas.openxmlformats.org/presentationml/2006/main">
  <p:tag name="KSO_WM_TEMPLATE_CATEGORY" val="custom"/>
  <p:tag name="KSO_WM_TEMPLATE_INDEX" val="20186846"/>
  <p:tag name="KSO_WM_TAG_VERSION" val="1.0"/>
  <p:tag name="KSO_WM_SLIDE_ID" val="custom20186846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83.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g"/>
  <p:tag name="KSO_WM_UNIT_INDEX" val="1"/>
  <p:tag name="KSO_WM_UNIT_ID" val="custom20186846_13*g*1"/>
  <p:tag name="KSO_WM_UNIT_CLEAR" val="1"/>
  <p:tag name="KSO_WM_UNIT_LAYERLEVEL" val="1"/>
  <p:tag name="KSO_WM_UNIT_VALUE" val="15"/>
  <p:tag name="KSO_WM_UNIT_HIGHLIGHT" val="0"/>
  <p:tag name="KSO_WM_UNIT_COMPATIBLE" val="1"/>
  <p:tag name="KSO_WM_UNIT_RELATE_UNITID" val="custom20186846_13*l*1"/>
  <p:tag name="KSO_WM_UNIT_PRESET_TEXT_INDEX" val="3"/>
  <p:tag name="KSO_WM_UNIT_PRESET_TEXT_LEN" val="17"/>
</p:tagLst>
</file>

<file path=ppt/tags/tag84.xml><?xml version="1.0" encoding="utf-8"?>
<p:tagLst xmlns:p="http://schemas.openxmlformats.org/presentationml/2006/main">
  <p:tag name="KSO_WM_TEMPLATE_CATEGORY" val="diagram"/>
  <p:tag name="KSO_WM_TEMPLATE_INDEX" val="48"/>
  <p:tag name="KSO_WM_UNIT_TYPE" val="l_i"/>
  <p:tag name="KSO_WM_UNIT_INDEX" val="1_1"/>
  <p:tag name="KSO_WM_UNIT_ID" val="258*l_i*1_1"/>
  <p:tag name="KSO_WM_UNIT_CLEAR" val="1"/>
  <p:tag name="KSO_WM_UNIT_LAYERLEVEL" val="1_1"/>
  <p:tag name="KSO_WM_BEAUTIFY_FLAG" val="#wm#"/>
  <p:tag name="KSO_WM_DIAGRAM_GROUP_CODE" val="l1-1"/>
  <p:tag name="KSO_WM_TAG_VERSION" val="1.0"/>
  <p:tag name="KSO_WM_UNIT_LINE_FORE_SCHEMECOLOR_INDEX" val="14"/>
  <p:tag name="KSO_WM_UNIT_LINE_FILL_TYPE" val="2"/>
</p:tagLst>
</file>

<file path=ppt/tags/tag85.xml><?xml version="1.0" encoding="utf-8"?>
<p:tagLst xmlns:p="http://schemas.openxmlformats.org/presentationml/2006/main">
  <p:tag name="KSO_WM_TEMPLATE_CATEGORY" val="diagram"/>
  <p:tag name="KSO_WM_TEMPLATE_INDEX" val="48"/>
  <p:tag name="KSO_WM_UNIT_TYPE" val="l_i"/>
  <p:tag name="KSO_WM_UNIT_INDEX" val="1_2"/>
  <p:tag name="KSO_WM_UNIT_ID" val="258*l_i*1_2"/>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2"/>
  <p:tag name="KSO_WM_UNIT_TEXT_FILL_TYPE" val="1"/>
</p:tagLst>
</file>

<file path=ppt/tags/tag86.xml><?xml version="1.0" encoding="utf-8"?>
<p:tagLst xmlns:p="http://schemas.openxmlformats.org/presentationml/2006/main">
  <p:tag name="KSO_WM_TEMPLATE_CATEGORY" val="diagram"/>
  <p:tag name="KSO_WM_TEMPLATE_INDEX" val="48"/>
  <p:tag name="KSO_WM_UNIT_TYPE" val="l_h_f"/>
  <p:tag name="KSO_WM_UNIT_INDEX" val="1_1_1"/>
  <p:tag name="KSO_WM_UNIT_ID" val="258*l_h_f*1_1_1"/>
  <p:tag name="KSO_WM_UNIT_CLEAR" val="1"/>
  <p:tag name="KSO_WM_UNIT_LAYERLEVEL" val="1_1_1"/>
  <p:tag name="KSO_WM_UNIT_VALUE" val="40"/>
  <p:tag name="KSO_WM_UNIT_HIGHLIGHT" val="0"/>
  <p:tag name="KSO_WM_UNIT_COMPATIBLE" val="0"/>
  <p:tag name="KSO_WM_BEAUTIFY_FLAG" val="#wm#"/>
  <p:tag name="KSO_WM_UNIT_PRESET_TEXT_INDEX" val="4"/>
  <p:tag name="KSO_WM_UNIT_PRESET_TEXT_LEN" val="80"/>
  <p:tag name="KSO_WM_DIAGRAM_GROUP_CODE" val="l1-1"/>
  <p:tag name="KSO_WM_TAG_VERSION" val="1.0"/>
  <p:tag name="KSO_WM_UNIT_TEXT_FILL_FORE_SCHEMECOLOR_INDEX" val="13"/>
  <p:tag name="KSO_WM_UNIT_TEXT_FILL_TYPE" val="1"/>
</p:tagLst>
</file>

<file path=ppt/tags/tag87.xml><?xml version="1.0" encoding="utf-8"?>
<p:tagLst xmlns:p="http://schemas.openxmlformats.org/presentationml/2006/main">
  <p:tag name="KSO_WM_TEMPLATE_CATEGORY" val="diagram"/>
  <p:tag name="KSO_WM_TEMPLATE_INDEX" val="48"/>
  <p:tag name="KSO_WM_UNIT_TYPE" val="l_i"/>
  <p:tag name="KSO_WM_UNIT_INDEX" val="1_3"/>
  <p:tag name="KSO_WM_UNIT_ID" val="258*l_i*1_3"/>
  <p:tag name="KSO_WM_UNIT_CLEAR" val="1"/>
  <p:tag name="KSO_WM_UNIT_LAYERLEVEL" val="1_1"/>
  <p:tag name="KSO_WM_BEAUTIFY_FLAG" val="#wm#"/>
  <p:tag name="KSO_WM_DIAGRAM_GROUP_CODE" val="l1-1"/>
  <p:tag name="KSO_WM_TAG_VERSION" val="1.0"/>
  <p:tag name="KSO_WM_UNIT_TEXT_FILL_FORE_SCHEMECOLOR_INDEX" val="5"/>
  <p:tag name="KSO_WM_UNIT_TEXT_FILL_TYPE" val="1"/>
</p:tagLst>
</file>

<file path=ppt/tags/tag88.xml><?xml version="1.0" encoding="utf-8"?>
<p:tagLst xmlns:p="http://schemas.openxmlformats.org/presentationml/2006/main">
  <p:tag name="KSO_WM_TEMPLATE_CATEGORY" val="diagram"/>
  <p:tag name="KSO_WM_TEMPLATE_INDEX" val="48"/>
  <p:tag name="KSO_WM_UNIT_TYPE" val="l_i"/>
  <p:tag name="KSO_WM_UNIT_INDEX" val="1_4"/>
  <p:tag name="KSO_WM_UNIT_ID" val="258*l_i*1_4"/>
  <p:tag name="KSO_WM_UNIT_CLEAR" val="1"/>
  <p:tag name="KSO_WM_UNIT_LAYERLEVEL" val="1_1"/>
  <p:tag name="KSO_WM_BEAUTIFY_FLAG" val="#wm#"/>
  <p:tag name="KSO_WM_DIAGRAM_GROUP_CODE" val="l1-1"/>
  <p:tag name="KSO_WM_TAG_VERSION" val="1.0"/>
  <p:tag name="KSO_WM_UNIT_LINE_FORE_SCHEMECOLOR_INDEX" val="14"/>
  <p:tag name="KSO_WM_UNIT_LINE_FILL_TYPE" val="2"/>
</p:tagLst>
</file>

<file path=ppt/tags/tag89.xml><?xml version="1.0" encoding="utf-8"?>
<p:tagLst xmlns:p="http://schemas.openxmlformats.org/presentationml/2006/main">
  <p:tag name="KSO_WM_TEMPLATE_CATEGORY" val="diagram"/>
  <p:tag name="KSO_WM_TEMPLATE_INDEX" val="48"/>
  <p:tag name="KSO_WM_UNIT_TYPE" val="l_i"/>
  <p:tag name="KSO_WM_UNIT_INDEX" val="1_5"/>
  <p:tag name="KSO_WM_UNIT_ID" val="258*l_i*1_5"/>
  <p:tag name="KSO_WM_UNIT_CLEAR" val="1"/>
  <p:tag name="KSO_WM_UNIT_LAYERLEVEL" val="1_1"/>
  <p:tag name="KSO_WM_BEAUTIFY_FLAG" val="#wm#"/>
  <p:tag name="KSO_WM_DIAGRAM_GROUP_CODE" val="l1-1"/>
  <p:tag name="KSO_WM_TAG_VERSION" val="1.0"/>
  <p:tag name="KSO_WM_UNIT_FILL_FORE_SCHEMECOLOR_INDEX" val="6"/>
  <p:tag name="KSO_WM_UNIT_FILL_TYPE" val="1"/>
  <p:tag name="KSO_WM_UNIT_TEXT_FILL_FORE_SCHEMECOLOR_INDEX" val="2"/>
  <p:tag name="KSO_WM_UNIT_TEXT_FILL_TYPE" val="1"/>
</p:tagLst>
</file>

<file path=ppt/tags/tag9.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5_1"/>
  <p:tag name="KSO_WM_UNIT_ID" val="custom20186846_11*l_h_f*1_5_1"/>
  <p:tag name="KSO_WM_UNIT_CLEAR" val="1"/>
  <p:tag name="KSO_WM_UNIT_LAYERLEVEL" val="1_1_1"/>
  <p:tag name="KSO_WM_UNIT_VALUE" val="28"/>
  <p:tag name="KSO_WM_UNIT_HIGHLIGHT" val="0"/>
  <p:tag name="KSO_WM_UNIT_COMPATIBLE" val="0"/>
  <p:tag name="KSO_WM_DIAGRAM_GROUP_CODE" val="l1-1"/>
  <p:tag name="KSO_WM_UNIT_PRESET_TEXT" val="SED DO EIUSMOD TEMPOR"/>
  <p:tag name="KSO_WM_UNIT_FILL_FORE_SCHEMECOLOR_INDEX" val="5"/>
  <p:tag name="KSO_WM_UNIT_FILL_TYPE" val="1"/>
  <p:tag name="KSO_WM_UNIT_TEXT_FILL_FORE_SCHEMECOLOR_INDEX" val="14"/>
  <p:tag name="KSO_WM_UNIT_TEXT_FILL_TYPE" val="1"/>
  <p:tag name="KSO_WM_UNIT_USESOURCEFORMAT_APPLY" val="1"/>
</p:tagLst>
</file>

<file path=ppt/tags/tag90.xml><?xml version="1.0" encoding="utf-8"?>
<p:tagLst xmlns:p="http://schemas.openxmlformats.org/presentationml/2006/main">
  <p:tag name="KSO_WM_TEMPLATE_CATEGORY" val="diagram"/>
  <p:tag name="KSO_WM_TEMPLATE_INDEX" val="48"/>
  <p:tag name="KSO_WM_UNIT_TYPE" val="l_h_f"/>
  <p:tag name="KSO_WM_UNIT_INDEX" val="1_2_1"/>
  <p:tag name="KSO_WM_UNIT_ID" val="258*l_h_f*1_2_1"/>
  <p:tag name="KSO_WM_UNIT_CLEAR" val="1"/>
  <p:tag name="KSO_WM_UNIT_LAYERLEVEL" val="1_1_1"/>
  <p:tag name="KSO_WM_UNIT_VALUE" val="40"/>
  <p:tag name="KSO_WM_UNIT_HIGHLIGHT" val="0"/>
  <p:tag name="KSO_WM_UNIT_COMPATIBLE" val="0"/>
  <p:tag name="KSO_WM_BEAUTIFY_FLAG" val="#wm#"/>
  <p:tag name="KSO_WM_UNIT_PRESET_TEXT_INDEX" val="4"/>
  <p:tag name="KSO_WM_UNIT_PRESET_TEXT_LEN" val="80"/>
  <p:tag name="KSO_WM_DIAGRAM_GROUP_CODE" val="l1-1"/>
  <p:tag name="KSO_WM_TAG_VERSION" val="1.0"/>
  <p:tag name="KSO_WM_UNIT_TEXT_FILL_FORE_SCHEMECOLOR_INDEX" val="13"/>
  <p:tag name="KSO_WM_UNIT_TEXT_FILL_TYPE" val="1"/>
</p:tagLst>
</file>

<file path=ppt/tags/tag91.xml><?xml version="1.0" encoding="utf-8"?>
<p:tagLst xmlns:p="http://schemas.openxmlformats.org/presentationml/2006/main">
  <p:tag name="KSO_WM_TEMPLATE_CATEGORY" val="diagram"/>
  <p:tag name="KSO_WM_TEMPLATE_INDEX" val="48"/>
  <p:tag name="KSO_WM_UNIT_TYPE" val="l_i"/>
  <p:tag name="KSO_WM_UNIT_INDEX" val="1_6"/>
  <p:tag name="KSO_WM_UNIT_ID" val="258*l_i*1_6"/>
  <p:tag name="KSO_WM_UNIT_CLEAR" val="1"/>
  <p:tag name="KSO_WM_UNIT_LAYERLEVEL" val="1_1"/>
  <p:tag name="KSO_WM_BEAUTIFY_FLAG" val="#wm#"/>
  <p:tag name="KSO_WM_DIAGRAM_GROUP_CODE" val="l1-1"/>
  <p:tag name="KSO_WM_TAG_VERSION" val="1.0"/>
  <p:tag name="KSO_WM_UNIT_TEXT_FILL_FORE_SCHEMECOLOR_INDEX" val="6"/>
  <p:tag name="KSO_WM_UNIT_TEXT_FILL_TYPE" val="1"/>
</p:tagLst>
</file>

<file path=ppt/tags/tag92.xml><?xml version="1.0" encoding="utf-8"?>
<p:tagLst xmlns:p="http://schemas.openxmlformats.org/presentationml/2006/main">
  <p:tag name="KSO_WM_TEMPLATE_CATEGORY" val="diagram"/>
  <p:tag name="KSO_WM_TEMPLATE_INDEX" val="48"/>
  <p:tag name="KSO_WM_UNIT_TYPE" val="l_i"/>
  <p:tag name="KSO_WM_UNIT_INDEX" val="1_7"/>
  <p:tag name="KSO_WM_UNIT_ID" val="258*l_i*1_7"/>
  <p:tag name="KSO_WM_UNIT_CLEAR" val="1"/>
  <p:tag name="KSO_WM_UNIT_LAYERLEVEL" val="1_1"/>
  <p:tag name="KSO_WM_BEAUTIFY_FLAG" val="#wm#"/>
  <p:tag name="KSO_WM_DIAGRAM_GROUP_CODE" val="l1-1"/>
  <p:tag name="KSO_WM_TAG_VERSION" val="1.0"/>
  <p:tag name="KSO_WM_UNIT_LINE_FORE_SCHEMECOLOR_INDEX" val="14"/>
  <p:tag name="KSO_WM_UNIT_LINE_FILL_TYPE" val="2"/>
</p:tagLst>
</file>

<file path=ppt/tags/tag93.xml><?xml version="1.0" encoding="utf-8"?>
<p:tagLst xmlns:p="http://schemas.openxmlformats.org/presentationml/2006/main">
  <p:tag name="KSO_WM_TEMPLATE_CATEGORY" val="diagram"/>
  <p:tag name="KSO_WM_TEMPLATE_INDEX" val="48"/>
  <p:tag name="KSO_WM_UNIT_TYPE" val="l_i"/>
  <p:tag name="KSO_WM_UNIT_INDEX" val="1_8"/>
  <p:tag name="KSO_WM_UNIT_ID" val="258*l_i*1_8"/>
  <p:tag name="KSO_WM_UNIT_CLEAR" val="1"/>
  <p:tag name="KSO_WM_UNIT_LAYERLEVEL" val="1_1"/>
  <p:tag name="KSO_WM_BEAUTIFY_FLAG" val="#wm#"/>
  <p:tag name="KSO_WM_DIAGRAM_GROUP_CODE" val="l1-1"/>
  <p:tag name="KSO_WM_TAG_VERSION" val="1.0"/>
  <p:tag name="KSO_WM_UNIT_FILL_FORE_SCHEMECOLOR_INDEX" val="7"/>
  <p:tag name="KSO_WM_UNIT_FILL_TYPE" val="1"/>
  <p:tag name="KSO_WM_UNIT_TEXT_FILL_FORE_SCHEMECOLOR_INDEX" val="2"/>
  <p:tag name="KSO_WM_UNIT_TEXT_FILL_TYPE" val="1"/>
</p:tagLst>
</file>

<file path=ppt/tags/tag94.xml><?xml version="1.0" encoding="utf-8"?>
<p:tagLst xmlns:p="http://schemas.openxmlformats.org/presentationml/2006/main">
  <p:tag name="KSO_WM_TEMPLATE_CATEGORY" val="diagram"/>
  <p:tag name="KSO_WM_TEMPLATE_INDEX" val="48"/>
  <p:tag name="KSO_WM_UNIT_TYPE" val="l_h_f"/>
  <p:tag name="KSO_WM_UNIT_INDEX" val="1_3_1"/>
  <p:tag name="KSO_WM_UNIT_ID" val="258*l_h_f*1_3_1"/>
  <p:tag name="KSO_WM_UNIT_CLEAR" val="1"/>
  <p:tag name="KSO_WM_UNIT_LAYERLEVEL" val="1_1_1"/>
  <p:tag name="KSO_WM_UNIT_VALUE" val="40"/>
  <p:tag name="KSO_WM_UNIT_HIGHLIGHT" val="0"/>
  <p:tag name="KSO_WM_UNIT_COMPATIBLE" val="0"/>
  <p:tag name="KSO_WM_BEAUTIFY_FLAG" val="#wm#"/>
  <p:tag name="KSO_WM_UNIT_PRESET_TEXT_INDEX" val="4"/>
  <p:tag name="KSO_WM_UNIT_PRESET_TEXT_LEN" val="80"/>
  <p:tag name="KSO_WM_DIAGRAM_GROUP_CODE" val="l1-1"/>
  <p:tag name="KSO_WM_TAG_VERSION" val="1.0"/>
  <p:tag name="KSO_WM_UNIT_TEXT_FILL_FORE_SCHEMECOLOR_INDEX" val="13"/>
  <p:tag name="KSO_WM_UNIT_TEXT_FILL_TYPE" val="1"/>
</p:tagLst>
</file>

<file path=ppt/tags/tag95.xml><?xml version="1.0" encoding="utf-8"?>
<p:tagLst xmlns:p="http://schemas.openxmlformats.org/presentationml/2006/main">
  <p:tag name="KSO_WM_TEMPLATE_CATEGORY" val="diagram"/>
  <p:tag name="KSO_WM_TEMPLATE_INDEX" val="48"/>
  <p:tag name="KSO_WM_UNIT_TYPE" val="l_i"/>
  <p:tag name="KSO_WM_UNIT_INDEX" val="1_9"/>
  <p:tag name="KSO_WM_UNIT_ID" val="258*l_i*1_9"/>
  <p:tag name="KSO_WM_UNIT_CLEAR" val="1"/>
  <p:tag name="KSO_WM_UNIT_LAYERLEVEL" val="1_1"/>
  <p:tag name="KSO_WM_BEAUTIFY_FLAG" val="#wm#"/>
  <p:tag name="KSO_WM_DIAGRAM_GROUP_CODE" val="l1-1"/>
  <p:tag name="KSO_WM_TAG_VERSION" val="1.0"/>
  <p:tag name="KSO_WM_UNIT_TEXT_FILL_FORE_SCHEMECOLOR_INDEX" val="7"/>
  <p:tag name="KSO_WM_UNIT_TEXT_FILL_TYPE" val="1"/>
</p:tagLst>
</file>

<file path=ppt/tags/tag96.xml><?xml version="1.0" encoding="utf-8"?>
<p:tagLst xmlns:p="http://schemas.openxmlformats.org/presentationml/2006/main">
  <p:tag name="KSO_WM_SLIDE_ID" val="custom20186846_13"/>
  <p:tag name="KSO_WM_SLIDE_INDEX" val="13"/>
  <p:tag name="KSO_WM_SLIDE_ITEM_CNT" val="1"/>
  <p:tag name="KSO_WM_SLIDE_LAYOUT" val="l_g"/>
  <p:tag name="KSO_WM_SLIDE_LAYOUT_CNT" val="1_1"/>
  <p:tag name="KSO_WM_SLIDE_TYPE" val="text"/>
  <p:tag name="KSO_WM_BEAUTIFY_FLAG" val="#wm#"/>
  <p:tag name="KSO_WM_SLIDE_POSITION" val="70*28"/>
  <p:tag name="KSO_WM_SLIDE_SIZE" val="636*391"/>
  <p:tag name="KSO_WM_TEMPLATE_CATEGORY" val="custom"/>
  <p:tag name="KSO_WM_TEMPLATE_INDEX" val="20186846"/>
  <p:tag name="KSO_WM_TAG_VERSION" val="1.0"/>
  <p:tag name="KSO_WM_DIAGRAM_GROUP_CODE" val="l1-2"/>
  <p:tag name="KSO_WM_SLIDE_SUBTYPE" val="diag"/>
</p:tagLst>
</file>

<file path=ppt/tags/tag97.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98.xml><?xml version="1.0" encoding="utf-8"?>
<p:tagLst xmlns:p="http://schemas.openxmlformats.org/presentationml/2006/main">
  <p:tag name="KSO_WM_TEMPLATE_CATEGORY" val="custom"/>
  <p:tag name="KSO_WM_TEMPLATE_INDEX" val="20186846"/>
  <p:tag name="KSO_WM_UNIT_TYPE" val="e"/>
  <p:tag name="KSO_WM_UNIT_INDEX" val="1"/>
  <p:tag name="KSO_WM_UNIT_ID" val="custom20186846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99.xml><?xml version="1.0" encoding="utf-8"?>
<p:tagLst xmlns:p="http://schemas.openxmlformats.org/presentationml/2006/main">
  <p:tag name="KSO_WM_TEMPLATE_CATEGORY" val="custom"/>
  <p:tag name="KSO_WM_TEMPLATE_INDEX" val="20186846"/>
  <p:tag name="KSO_WM_TAG_VERSION" val="1.0"/>
  <p:tag name="KSO_WM_SLIDE_ID" val="custom20186846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heme/theme1.xml><?xml version="1.0" encoding="utf-8"?>
<a:theme xmlns:a="http://schemas.openxmlformats.org/drawingml/2006/main" name="1_自定义设计方案">
  <a:themeElements>
    <a:clrScheme name="自定义 207">
      <a:dk1>
        <a:srgbClr val="000000"/>
      </a:dk1>
      <a:lt1>
        <a:srgbClr val="FFFFFF"/>
      </a:lt1>
      <a:dk2>
        <a:srgbClr val="1CADE4"/>
      </a:dk2>
      <a:lt2>
        <a:srgbClr val="DFE3E5"/>
      </a:lt2>
      <a:accent1>
        <a:srgbClr val="1CADE4"/>
      </a:accent1>
      <a:accent2>
        <a:srgbClr val="2683C6"/>
      </a:accent2>
      <a:accent3>
        <a:srgbClr val="27CED7"/>
      </a:accent3>
      <a:accent4>
        <a:srgbClr val="42BA97"/>
      </a:accent4>
      <a:accent5>
        <a:srgbClr val="3E8853"/>
      </a:accent5>
      <a:accent6>
        <a:srgbClr val="FFFFFF"/>
      </a:accent6>
      <a:hlink>
        <a:srgbClr val="6EAC1C"/>
      </a:hlink>
      <a:folHlink>
        <a:srgbClr val="B26B0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7097</Words>
  <Application>WPS 演示</Application>
  <PresentationFormat>宽屏</PresentationFormat>
  <Paragraphs>219</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Calibri Light</vt:lpstr>
      <vt:lpstr>黑体</vt:lpstr>
      <vt:lpstr>微软雅黑</vt:lpstr>
      <vt:lpstr>Arial Unicode MS</vt:lpstr>
      <vt:lpstr>Calibri</vt:lpstr>
      <vt:lpstr>Verdana</vt:lpstr>
      <vt:lpstr>1_自定义设计方案</vt:lpstr>
      <vt:lpstr>基于模糊递归神经网络的机器人系统诊断及预测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恳请各位老师批评指正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笑容让生活更美好1413452699</cp:lastModifiedBy>
  <cp:revision>22</cp:revision>
  <dcterms:created xsi:type="dcterms:W3CDTF">2018-11-13T00:57:00Z</dcterms:created>
  <dcterms:modified xsi:type="dcterms:W3CDTF">2018-11-13T14:35:54Z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8</vt:lpwstr>
  </property>
</Properties>
</file>