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7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E6987-E508-402A-B10E-B8B5025235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B1FA-89B2-47D8-9AD4-36DBA6FEC5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6D254-CE1B-4A73-99A2-9F6143169D9B}" type="datetimeFigureOut">
              <a:rPr lang="en-IE" smtClean="0"/>
              <a:t>26/08/2020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03D46-7133-4A4A-844E-B28D75A247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F842-94EF-45C7-9C72-05B1A81E6A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59281-5317-4E49-BAC8-38C0E2C413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648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5C4B-7433-46B4-8C59-7AB60E95C6B9}" type="datetimeFigureOut">
              <a:rPr lang="en-IE" smtClean="0"/>
              <a:t>26/08/2020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391FF-C46F-4F65-BEEA-14E75AD512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05102" y="549177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975" y="2675979"/>
            <a:ext cx="9448856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" name="Subtitle 2"/>
          <p:cNvSpPr>
            <a:spLocks noGrp="1"/>
          </p:cNvSpPr>
          <p:nvPr>
            <p:ph type="subTitle" idx="13"/>
          </p:nvPr>
        </p:nvSpPr>
        <p:spPr>
          <a:xfrm>
            <a:off x="336294" y="4226256"/>
            <a:ext cx="9455219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388926"/>
            <a:ext cx="12192000" cy="46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1371367" y="236432"/>
            <a:ext cx="65249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7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9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3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4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5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6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3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12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2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103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101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2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10750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5165" y="1664494"/>
            <a:ext cx="5603694" cy="448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317104" y="1663221"/>
            <a:ext cx="5583936" cy="44715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21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319397" y="1669256"/>
            <a:ext cx="11551844" cy="4484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0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6788" y="1666876"/>
            <a:ext cx="11554453" cy="4487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13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060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9621" y="3186119"/>
            <a:ext cx="11570676" cy="29679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6789" y="1669257"/>
            <a:ext cx="5603317" cy="1378749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271133" y="1671639"/>
            <a:ext cx="5600108" cy="1376367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764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60595" y="2000259"/>
            <a:ext cx="5606289" cy="3694176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1" y="2000265"/>
            <a:ext cx="0" cy="3718229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3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42300" y="1662547"/>
            <a:ext cx="3624580" cy="4476997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45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75090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75090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109841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1109841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22" hasCustomPrompt="1"/>
          </p:nvPr>
        </p:nvSpPr>
        <p:spPr>
          <a:xfrm>
            <a:off x="334594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040339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040339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997062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10010777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33020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94633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88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329024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26625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6261862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3787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9233483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4594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33020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294633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9024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26625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8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261862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923787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100" name="Text Placeholder 16"/>
          <p:cNvSpPr>
            <a:spLocks noGrp="1"/>
          </p:cNvSpPr>
          <p:nvPr>
            <p:ph type="body" sz="quarter" idx="45"/>
          </p:nvPr>
        </p:nvSpPr>
        <p:spPr>
          <a:xfrm>
            <a:off x="9233483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3975" y="4125024"/>
            <a:ext cx="8139132" cy="68313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182837" indent="-228547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None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232779">
              <a:spcBef>
                <a:spcPts val="2399"/>
              </a:spcBef>
              <a:buFont typeface="Arial Rounded MT Bold" panose="020F0704030504030204" pitchFamily="34" charset="0"/>
              <a:buNone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“Click to Edit Quote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37538" y="4808289"/>
            <a:ext cx="8134263" cy="371475"/>
          </a:xfrm>
          <a:prstGeom prst="rect">
            <a:avLst/>
          </a:prstGeom>
        </p:spPr>
        <p:txBody>
          <a:bodyPr>
            <a:noAutofit/>
          </a:bodyPr>
          <a:lstStyle>
            <a:lvl1pPr marL="207215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quote source 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388100"/>
            <a:ext cx="12192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771" y="2220712"/>
            <a:ext cx="7260276" cy="189353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Char char=" "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 Rounded MT Bold" panose="020F0704030504030204" pitchFamily="34" charset="0"/>
              <a:buChar char=" "/>
              <a:tabLst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“Click to Edit Quote Text </a:t>
            </a:r>
            <a:r>
              <a:rPr lang="en-US" err="1"/>
              <a:t>falskfj;als</a:t>
            </a:r>
            <a:r>
              <a:rPr lang="en-US"/>
              <a:t> </a:t>
            </a:r>
            <a:r>
              <a:rPr lang="en-US" err="1"/>
              <a:t>kja;slfkj</a:t>
            </a:r>
            <a:r>
              <a:rPr lang="en-US"/>
              <a:t> ;</a:t>
            </a:r>
            <a:r>
              <a:rPr lang="en-US" err="1"/>
              <a:t>sldfkj</a:t>
            </a:r>
            <a:r>
              <a:rPr lang="en-US"/>
              <a:t> </a:t>
            </a:r>
            <a:r>
              <a:rPr lang="en-US" err="1"/>
              <a:t>asfd</a:t>
            </a:r>
            <a:endParaRPr lang="en-US"/>
          </a:p>
          <a:p>
            <a:pPr marL="0" marR="0" lvl="1" indent="232779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/>
              <a:t>Click to edit quote source text</a:t>
            </a:r>
          </a:p>
        </p:txBody>
      </p:sp>
    </p:spTree>
    <p:extLst>
      <p:ext uri="{BB962C8B-B14F-4D97-AF65-F5344CB8AC3E}">
        <p14:creationId xmlns:p14="http://schemas.microsoft.com/office/powerpoint/2010/main" val="15183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" y="6369958"/>
            <a:ext cx="12192000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1379285" y="247645"/>
            <a:ext cx="670931" cy="6286512"/>
            <a:chOff x="8357641" y="190501"/>
            <a:chExt cx="670756" cy="6477000"/>
          </a:xfrm>
        </p:grpSpPr>
        <p:sp>
          <p:nvSpPr>
            <p:cNvPr id="239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0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1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2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3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4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5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7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8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9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60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7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5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6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0623471" y="247645"/>
            <a:ext cx="670932" cy="6286512"/>
            <a:chOff x="7609701" y="190501"/>
            <a:chExt cx="670757" cy="6477000"/>
          </a:xfrm>
        </p:grpSpPr>
        <p:sp>
          <p:nvSpPr>
            <p:cNvPr id="262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3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6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7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8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3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8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78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9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76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/>
          <p:cNvGrpSpPr/>
          <p:nvPr/>
        </p:nvGrpSpPr>
        <p:grpSpPr>
          <a:xfrm>
            <a:off x="9867650" y="249458"/>
            <a:ext cx="670931" cy="6284727"/>
            <a:chOff x="9851782" y="192340"/>
            <a:chExt cx="670756" cy="6475161"/>
          </a:xfrm>
        </p:grpSpPr>
        <p:grpSp>
          <p:nvGrpSpPr>
            <p:cNvPr id="285" name="Group 284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</p:grpSpPr>
          <p:sp>
            <p:nvSpPr>
              <p:cNvPr id="296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7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8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9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0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1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2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3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4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5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0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4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2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0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3975" y="3038252"/>
            <a:ext cx="8869572" cy="7814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0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/n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71" y="799302"/>
            <a:ext cx="11552070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985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7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364401"/>
            <a:ext cx="12192000" cy="50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75" y="3466495"/>
            <a:ext cx="9507028" cy="69249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387278" y="236432"/>
            <a:ext cx="652491" cy="6298989"/>
            <a:chOff x="11363968" y="190501"/>
            <a:chExt cx="670756" cy="6477000"/>
          </a:xfrm>
          <a:solidFill>
            <a:schemeClr val="tx2">
              <a:lumMod val="75000"/>
            </a:schemeClr>
          </a:solidFill>
        </p:grpSpPr>
        <p:sp>
          <p:nvSpPr>
            <p:cNvPr id="33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7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8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2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9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0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5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333975" y="3466495"/>
            <a:ext cx="9507028" cy="692497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387278" y="236432"/>
            <a:ext cx="65249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0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1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8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9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6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7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7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Huma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3975" y="5165440"/>
            <a:ext cx="7731470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3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Aerospa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975" y="5165440"/>
            <a:ext cx="8135337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2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369958"/>
            <a:ext cx="12192000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331764" y="2675979"/>
            <a:ext cx="9448856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Subtitle 2"/>
          <p:cNvSpPr>
            <a:spLocks noGrp="1"/>
          </p:cNvSpPr>
          <p:nvPr>
            <p:ph type="subTitle" idx="13"/>
          </p:nvPr>
        </p:nvSpPr>
        <p:spPr>
          <a:xfrm>
            <a:off x="331763" y="4229722"/>
            <a:ext cx="9461416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321" y="548165"/>
            <a:ext cx="1602291" cy="603571"/>
            <a:chOff x="-3670300" y="7745412"/>
            <a:chExt cx="4432301" cy="1670051"/>
          </a:xfrm>
          <a:solidFill>
            <a:schemeClr val="bg1">
              <a:lumMod val="7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71367" y="236432"/>
            <a:ext cx="652491" cy="6298989"/>
            <a:chOff x="11368405" y="236431"/>
            <a:chExt cx="652321" cy="6298989"/>
          </a:xfrm>
          <a:solidFill>
            <a:schemeClr val="bg2">
              <a:lumMod val="9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41451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384472"/>
            <a:ext cx="12192000" cy="486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331764" y="2676605"/>
            <a:ext cx="9448856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" name="Subtitle 2"/>
          <p:cNvSpPr>
            <a:spLocks noGrp="1"/>
          </p:cNvSpPr>
          <p:nvPr>
            <p:ph type="subTitle" idx="13"/>
          </p:nvPr>
        </p:nvSpPr>
        <p:spPr>
          <a:xfrm>
            <a:off x="331763" y="4230348"/>
            <a:ext cx="9461416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2239" y="548165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71367" y="236432"/>
            <a:ext cx="652491" cy="6298989"/>
            <a:chOff x="11368405" y="236431"/>
            <a:chExt cx="652321" cy="6298989"/>
          </a:xfrm>
          <a:solidFill>
            <a:schemeClr val="tx2">
              <a:lumMod val="7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1203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64422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31763" y="1517757"/>
            <a:ext cx="9396661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3"/>
          </p:nvPr>
        </p:nvSpPr>
        <p:spPr>
          <a:xfrm>
            <a:off x="331763" y="3071500"/>
            <a:ext cx="9371729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764" y="4049270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6167290"/>
            <a:ext cx="7844262" cy="6907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 766"/>
          <p:cNvGrpSpPr/>
          <p:nvPr/>
        </p:nvGrpSpPr>
        <p:grpSpPr>
          <a:xfrm>
            <a:off x="6132610" y="249458"/>
            <a:ext cx="658029" cy="6284727"/>
            <a:chOff x="6123038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6123038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69" name="Freeform 10"/>
            <p:cNvSpPr>
              <a:spLocks/>
            </p:cNvSpPr>
            <p:nvPr/>
          </p:nvSpPr>
          <p:spPr bwMode="auto">
            <a:xfrm>
              <a:off x="6123038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70" name="Freeform 11"/>
            <p:cNvSpPr>
              <a:spLocks/>
            </p:cNvSpPr>
            <p:nvPr/>
          </p:nvSpPr>
          <p:spPr bwMode="auto">
            <a:xfrm>
              <a:off x="6123038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771" name="Group 770"/>
            <p:cNvGrpSpPr/>
            <p:nvPr/>
          </p:nvGrpSpPr>
          <p:grpSpPr>
            <a:xfrm>
              <a:off x="6123038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776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7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6123038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77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78" name="Group 777"/>
          <p:cNvGrpSpPr/>
          <p:nvPr/>
        </p:nvGrpSpPr>
        <p:grpSpPr>
          <a:xfrm>
            <a:off x="6875530" y="249458"/>
            <a:ext cx="656186" cy="6284727"/>
            <a:chOff x="6867290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9" name="Freeform 188"/>
            <p:cNvSpPr>
              <a:spLocks/>
            </p:cNvSpPr>
            <p:nvPr/>
          </p:nvSpPr>
          <p:spPr bwMode="auto">
            <a:xfrm>
              <a:off x="740168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0" name="Freeform 189"/>
            <p:cNvSpPr>
              <a:spLocks/>
            </p:cNvSpPr>
            <p:nvPr/>
          </p:nvSpPr>
          <p:spPr bwMode="auto">
            <a:xfrm>
              <a:off x="7036823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1" name="Freeform 217"/>
            <p:cNvSpPr>
              <a:spLocks/>
            </p:cNvSpPr>
            <p:nvPr/>
          </p:nvSpPr>
          <p:spPr bwMode="auto">
            <a:xfrm>
              <a:off x="6867290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2" name="Freeform 218"/>
            <p:cNvSpPr>
              <a:spLocks/>
            </p:cNvSpPr>
            <p:nvPr/>
          </p:nvSpPr>
          <p:spPr bwMode="auto">
            <a:xfrm>
              <a:off x="7228466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783" name="Group 782"/>
            <p:cNvGrpSpPr/>
            <p:nvPr/>
          </p:nvGrpSpPr>
          <p:grpSpPr>
            <a:xfrm>
              <a:off x="6867290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787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88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7036822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785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86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9" name="Group 788"/>
          <p:cNvGrpSpPr/>
          <p:nvPr/>
        </p:nvGrpSpPr>
        <p:grpSpPr>
          <a:xfrm>
            <a:off x="11379285" y="247645"/>
            <a:ext cx="670931" cy="6286512"/>
            <a:chOff x="8357641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0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1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2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3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4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5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6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7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8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9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00" name="Group 799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81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1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0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806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7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3" name="Group 802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0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2" name="Group 811"/>
          <p:cNvGrpSpPr/>
          <p:nvPr/>
        </p:nvGrpSpPr>
        <p:grpSpPr>
          <a:xfrm>
            <a:off x="10623471" y="247645"/>
            <a:ext cx="670932" cy="6286512"/>
            <a:chOff x="7609701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13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4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5" name="Freeform 814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6" name="Freeform 815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7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8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9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0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1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2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23" name="Group 822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833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4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31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2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829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0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27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28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35" name="Group 834"/>
          <p:cNvGrpSpPr/>
          <p:nvPr/>
        </p:nvGrpSpPr>
        <p:grpSpPr>
          <a:xfrm>
            <a:off x="3153561" y="249458"/>
            <a:ext cx="658029" cy="6284727"/>
            <a:chOff x="3120390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6" name="Freeform 8"/>
            <p:cNvSpPr>
              <a:spLocks/>
            </p:cNvSpPr>
            <p:nvPr/>
          </p:nvSpPr>
          <p:spPr bwMode="auto">
            <a:xfrm>
              <a:off x="3120390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37" name="Freeform 10"/>
            <p:cNvSpPr>
              <a:spLocks/>
            </p:cNvSpPr>
            <p:nvPr/>
          </p:nvSpPr>
          <p:spPr bwMode="auto">
            <a:xfrm>
              <a:off x="3120390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38" name="Freeform 11"/>
            <p:cNvSpPr>
              <a:spLocks/>
            </p:cNvSpPr>
            <p:nvPr/>
          </p:nvSpPr>
          <p:spPr bwMode="auto">
            <a:xfrm>
              <a:off x="3120390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39" name="Group 838"/>
            <p:cNvGrpSpPr/>
            <p:nvPr/>
          </p:nvGrpSpPr>
          <p:grpSpPr>
            <a:xfrm>
              <a:off x="3120390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44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5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40" name="Group 839"/>
            <p:cNvGrpSpPr/>
            <p:nvPr/>
          </p:nvGrpSpPr>
          <p:grpSpPr>
            <a:xfrm>
              <a:off x="3120390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41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2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3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6" name="Group 845"/>
          <p:cNvGrpSpPr/>
          <p:nvPr/>
        </p:nvGrpSpPr>
        <p:grpSpPr>
          <a:xfrm>
            <a:off x="3896481" y="249458"/>
            <a:ext cx="656186" cy="6284727"/>
            <a:chOff x="3864642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7" name="Freeform 188"/>
            <p:cNvSpPr>
              <a:spLocks/>
            </p:cNvSpPr>
            <p:nvPr/>
          </p:nvSpPr>
          <p:spPr bwMode="auto">
            <a:xfrm>
              <a:off x="439903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8" name="Freeform 189"/>
            <p:cNvSpPr>
              <a:spLocks/>
            </p:cNvSpPr>
            <p:nvPr/>
          </p:nvSpPr>
          <p:spPr bwMode="auto">
            <a:xfrm>
              <a:off x="403417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9" name="Freeform 217"/>
            <p:cNvSpPr>
              <a:spLocks/>
            </p:cNvSpPr>
            <p:nvPr/>
          </p:nvSpPr>
          <p:spPr bwMode="auto">
            <a:xfrm>
              <a:off x="3864642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0" name="Freeform 218"/>
            <p:cNvSpPr>
              <a:spLocks/>
            </p:cNvSpPr>
            <p:nvPr/>
          </p:nvSpPr>
          <p:spPr bwMode="auto">
            <a:xfrm>
              <a:off x="4225818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51" name="Group 850"/>
            <p:cNvGrpSpPr/>
            <p:nvPr/>
          </p:nvGrpSpPr>
          <p:grpSpPr>
            <a:xfrm>
              <a:off x="3864642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85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5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4034174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853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54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7" name="Group 856"/>
          <p:cNvGrpSpPr/>
          <p:nvPr/>
        </p:nvGrpSpPr>
        <p:grpSpPr>
          <a:xfrm>
            <a:off x="5380476" y="247645"/>
            <a:ext cx="667245" cy="6286512"/>
            <a:chOff x="5358678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58" name="Freeform 84"/>
            <p:cNvSpPr>
              <a:spLocks/>
            </p:cNvSpPr>
            <p:nvPr/>
          </p:nvSpPr>
          <p:spPr bwMode="auto">
            <a:xfrm flipH="1" flipV="1">
              <a:off x="5364205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9" name="Freeform 85"/>
            <p:cNvSpPr>
              <a:spLocks/>
            </p:cNvSpPr>
            <p:nvPr/>
          </p:nvSpPr>
          <p:spPr bwMode="auto">
            <a:xfrm flipH="1" flipV="1">
              <a:off x="5364205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0" name="Freeform 82"/>
            <p:cNvSpPr>
              <a:spLocks/>
            </p:cNvSpPr>
            <p:nvPr/>
          </p:nvSpPr>
          <p:spPr bwMode="auto">
            <a:xfrm flipH="1" flipV="1">
              <a:off x="5364205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1" name="Freeform 83"/>
            <p:cNvSpPr>
              <a:spLocks/>
            </p:cNvSpPr>
            <p:nvPr/>
          </p:nvSpPr>
          <p:spPr bwMode="auto">
            <a:xfrm flipH="1" flipV="1">
              <a:off x="5729068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62" name="Group 861"/>
            <p:cNvGrpSpPr/>
            <p:nvPr/>
          </p:nvGrpSpPr>
          <p:grpSpPr>
            <a:xfrm>
              <a:off x="5358678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66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>
              <a:off x="5364205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6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6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8" name="Group 867"/>
          <p:cNvGrpSpPr/>
          <p:nvPr/>
        </p:nvGrpSpPr>
        <p:grpSpPr>
          <a:xfrm>
            <a:off x="4637557" y="247645"/>
            <a:ext cx="658028" cy="6286512"/>
            <a:chOff x="4616268" y="190501"/>
            <a:chExt cx="6578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69" name="Freeform 170"/>
            <p:cNvSpPr>
              <a:spLocks/>
            </p:cNvSpPr>
            <p:nvPr/>
          </p:nvSpPr>
          <p:spPr bwMode="auto">
            <a:xfrm flipH="1" flipV="1">
              <a:off x="4616268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0" name="Freeform 171"/>
            <p:cNvSpPr>
              <a:spLocks/>
            </p:cNvSpPr>
            <p:nvPr/>
          </p:nvSpPr>
          <p:spPr bwMode="auto">
            <a:xfrm flipH="1" flipV="1">
              <a:off x="4616268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1" name="Freeform 166"/>
            <p:cNvSpPr>
              <a:spLocks/>
            </p:cNvSpPr>
            <p:nvPr/>
          </p:nvSpPr>
          <p:spPr bwMode="auto">
            <a:xfrm flipH="1" flipV="1">
              <a:off x="4616268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2" name="Freeform 167"/>
            <p:cNvSpPr>
              <a:spLocks/>
            </p:cNvSpPr>
            <p:nvPr/>
          </p:nvSpPr>
          <p:spPr bwMode="auto">
            <a:xfrm flipH="1" flipV="1">
              <a:off x="4977445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73" name="Group 872"/>
            <p:cNvGrpSpPr/>
            <p:nvPr/>
          </p:nvGrpSpPr>
          <p:grpSpPr>
            <a:xfrm>
              <a:off x="4785799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77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78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4616268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75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76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9" name="Group 878"/>
          <p:cNvGrpSpPr/>
          <p:nvPr/>
        </p:nvGrpSpPr>
        <p:grpSpPr>
          <a:xfrm>
            <a:off x="137650" y="249458"/>
            <a:ext cx="667244" cy="6284727"/>
            <a:chOff x="112214" y="192340"/>
            <a:chExt cx="667070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0" name="Freeform 8"/>
            <p:cNvSpPr>
              <a:spLocks/>
            </p:cNvSpPr>
            <p:nvPr/>
          </p:nvSpPr>
          <p:spPr bwMode="auto">
            <a:xfrm>
              <a:off x="117742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1" name="Freeform 32"/>
            <p:cNvSpPr>
              <a:spLocks/>
            </p:cNvSpPr>
            <p:nvPr/>
          </p:nvSpPr>
          <p:spPr bwMode="auto">
            <a:xfrm>
              <a:off x="117742" y="3098228"/>
              <a:ext cx="657858" cy="661542"/>
            </a:xfrm>
            <a:custGeom>
              <a:avLst/>
              <a:gdLst>
                <a:gd name="T0" fmla="*/ 123 w 151"/>
                <a:gd name="T1" fmla="*/ 15 h 152"/>
                <a:gd name="T2" fmla="*/ 137 w 151"/>
                <a:gd name="T3" fmla="*/ 0 h 152"/>
                <a:gd name="T4" fmla="*/ 151 w 151"/>
                <a:gd name="T5" fmla="*/ 15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4 h 152"/>
                <a:gd name="T14" fmla="*/ 91 w 151"/>
                <a:gd name="T15" fmla="*/ 92 h 152"/>
                <a:gd name="T16" fmla="*/ 123 w 151"/>
                <a:gd name="T17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5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4"/>
                    <a:pt x="14" y="124"/>
                  </a:cubicBezTo>
                  <a:cubicBezTo>
                    <a:pt x="44" y="124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2" name="Freeform 33"/>
            <p:cNvSpPr>
              <a:spLocks/>
            </p:cNvSpPr>
            <p:nvPr/>
          </p:nvSpPr>
          <p:spPr bwMode="auto">
            <a:xfrm>
              <a:off x="117742" y="3098228"/>
              <a:ext cx="294838" cy="300366"/>
            </a:xfrm>
            <a:custGeom>
              <a:avLst/>
              <a:gdLst>
                <a:gd name="T0" fmla="*/ 67 w 68"/>
                <a:gd name="T1" fmla="*/ 15 h 69"/>
                <a:gd name="T2" fmla="*/ 67 w 68"/>
                <a:gd name="T3" fmla="*/ 15 h 69"/>
                <a:gd name="T4" fmla="*/ 51 w 68"/>
                <a:gd name="T5" fmla="*/ 52 h 69"/>
                <a:gd name="T6" fmla="*/ 14 w 68"/>
                <a:gd name="T7" fmla="*/ 68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40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5 h 69"/>
                <a:gd name="T20" fmla="*/ 53 w 68"/>
                <a:gd name="T21" fmla="*/ 0 h 69"/>
                <a:gd name="T22" fmla="*/ 67 w 68"/>
                <a:gd name="T23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8" y="35"/>
                    <a:pt x="51" y="52"/>
                  </a:cubicBezTo>
                  <a:cubicBezTo>
                    <a:pt x="35" y="69"/>
                    <a:pt x="14" y="68"/>
                    <a:pt x="14" y="68"/>
                  </a:cubicBezTo>
                  <a:cubicBezTo>
                    <a:pt x="6" y="68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40"/>
                  </a:cubicBezTo>
                  <a:cubicBezTo>
                    <a:pt x="17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7"/>
                    <a:pt x="45" y="0"/>
                    <a:pt x="53" y="0"/>
                  </a:cubicBezTo>
                  <a:cubicBezTo>
                    <a:pt x="61" y="0"/>
                    <a:pt x="67" y="7"/>
                    <a:pt x="6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3" name="Freeform 10"/>
            <p:cNvSpPr>
              <a:spLocks/>
            </p:cNvSpPr>
            <p:nvPr/>
          </p:nvSpPr>
          <p:spPr bwMode="auto">
            <a:xfrm>
              <a:off x="117742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4" name="Freeform 11"/>
            <p:cNvSpPr>
              <a:spLocks/>
            </p:cNvSpPr>
            <p:nvPr/>
          </p:nvSpPr>
          <p:spPr bwMode="auto">
            <a:xfrm>
              <a:off x="117742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5" name="Freeform 30"/>
            <p:cNvSpPr>
              <a:spLocks/>
            </p:cNvSpPr>
            <p:nvPr/>
          </p:nvSpPr>
          <p:spPr bwMode="auto">
            <a:xfrm>
              <a:off x="652136" y="3821476"/>
              <a:ext cx="123463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6" name="Freeform 31"/>
            <p:cNvSpPr>
              <a:spLocks/>
            </p:cNvSpPr>
            <p:nvPr/>
          </p:nvSpPr>
          <p:spPr bwMode="auto">
            <a:xfrm>
              <a:off x="287274" y="3821476"/>
              <a:ext cx="121620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8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7" name="Freeform 28"/>
            <p:cNvSpPr>
              <a:spLocks/>
            </p:cNvSpPr>
            <p:nvPr/>
          </p:nvSpPr>
          <p:spPr bwMode="auto">
            <a:xfrm>
              <a:off x="112214" y="5034893"/>
              <a:ext cx="184274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2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8" name="Freeform 29"/>
            <p:cNvSpPr>
              <a:spLocks/>
            </p:cNvSpPr>
            <p:nvPr/>
          </p:nvSpPr>
          <p:spPr bwMode="auto">
            <a:xfrm>
              <a:off x="143540" y="4548409"/>
              <a:ext cx="635744" cy="635743"/>
            </a:xfrm>
            <a:custGeom>
              <a:avLst/>
              <a:gdLst>
                <a:gd name="T0" fmla="*/ 121 w 146"/>
                <a:gd name="T1" fmla="*/ 141 h 146"/>
                <a:gd name="T2" fmla="*/ 121 w 146"/>
                <a:gd name="T3" fmla="*/ 141 h 146"/>
                <a:gd name="T4" fmla="*/ 6 w 146"/>
                <a:gd name="T5" fmla="*/ 25 h 146"/>
                <a:gd name="T6" fmla="*/ 6 w 146"/>
                <a:gd name="T7" fmla="*/ 25 h 146"/>
                <a:gd name="T8" fmla="*/ 6 w 146"/>
                <a:gd name="T9" fmla="*/ 6 h 146"/>
                <a:gd name="T10" fmla="*/ 25 w 146"/>
                <a:gd name="T11" fmla="*/ 6 h 146"/>
                <a:gd name="T12" fmla="*/ 25 w 146"/>
                <a:gd name="T13" fmla="*/ 6 h 146"/>
                <a:gd name="T14" fmla="*/ 141 w 146"/>
                <a:gd name="T15" fmla="*/ 121 h 146"/>
                <a:gd name="T16" fmla="*/ 141 w 146"/>
                <a:gd name="T17" fmla="*/ 121 h 146"/>
                <a:gd name="T18" fmla="*/ 141 w 146"/>
                <a:gd name="T19" fmla="*/ 141 h 146"/>
                <a:gd name="T20" fmla="*/ 121 w 146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7"/>
                    <a:pt x="146" y="135"/>
                    <a:pt x="141" y="141"/>
                  </a:cubicBezTo>
                  <a:cubicBezTo>
                    <a:pt x="135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89" name="Group 888"/>
            <p:cNvGrpSpPr/>
            <p:nvPr/>
          </p:nvGrpSpPr>
          <p:grpSpPr>
            <a:xfrm>
              <a:off x="117742" y="2371296"/>
              <a:ext cx="657858" cy="656015"/>
              <a:chOff x="9129365" y="2371296"/>
              <a:chExt cx="657858" cy="656015"/>
            </a:xfrm>
            <a:grpFill/>
          </p:grpSpPr>
          <p:sp>
            <p:nvSpPr>
              <p:cNvPr id="900" name="Freeform 34"/>
              <p:cNvSpPr>
                <a:spLocks/>
              </p:cNvSpPr>
              <p:nvPr/>
            </p:nvSpPr>
            <p:spPr bwMode="auto">
              <a:xfrm>
                <a:off x="9129365" y="2371296"/>
                <a:ext cx="657858" cy="656015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6" y="151"/>
                      <a:pt x="0" y="144"/>
                      <a:pt x="0" y="137"/>
                    </a:cubicBezTo>
                    <a:cubicBezTo>
                      <a:pt x="0" y="99"/>
                      <a:pt x="15" y="64"/>
                      <a:pt x="40" y="40"/>
                    </a:cubicBezTo>
                    <a:cubicBezTo>
                      <a:pt x="65" y="15"/>
                      <a:pt x="99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01" name="Freeform 35"/>
              <p:cNvSpPr>
                <a:spLocks/>
              </p:cNvSpPr>
              <p:nvPr/>
            </p:nvSpPr>
            <p:spPr bwMode="auto">
              <a:xfrm>
                <a:off x="9490541" y="2726943"/>
                <a:ext cx="296680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6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3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3" y="30"/>
                      <a:pt x="53" y="30"/>
                    </a:cubicBezTo>
                    <a:cubicBezTo>
                      <a:pt x="51" y="30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117742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98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9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112214" y="1635150"/>
              <a:ext cx="667070" cy="670753"/>
              <a:chOff x="9123837" y="1635150"/>
              <a:chExt cx="667070" cy="670753"/>
            </a:xfrm>
            <a:grpFill/>
          </p:grpSpPr>
          <p:sp>
            <p:nvSpPr>
              <p:cNvPr id="896" name="Freeform 36"/>
              <p:cNvSpPr>
                <a:spLocks/>
              </p:cNvSpPr>
              <p:nvPr/>
            </p:nvSpPr>
            <p:spPr bwMode="auto">
              <a:xfrm>
                <a:off x="9608477" y="2123473"/>
                <a:ext cx="182430" cy="182430"/>
              </a:xfrm>
              <a:custGeom>
                <a:avLst/>
                <a:gdLst>
                  <a:gd name="T0" fmla="*/ 37 w 42"/>
                  <a:gd name="T1" fmla="*/ 25 h 42"/>
                  <a:gd name="T2" fmla="*/ 37 w 42"/>
                  <a:gd name="T3" fmla="*/ 25 h 42"/>
                  <a:gd name="T4" fmla="*/ 25 w 42"/>
                  <a:gd name="T5" fmla="*/ 36 h 42"/>
                  <a:gd name="T6" fmla="*/ 25 w 42"/>
                  <a:gd name="T7" fmla="*/ 36 h 42"/>
                  <a:gd name="T8" fmla="*/ 6 w 42"/>
                  <a:gd name="T9" fmla="*/ 36 h 42"/>
                  <a:gd name="T10" fmla="*/ 6 w 42"/>
                  <a:gd name="T11" fmla="*/ 17 h 42"/>
                  <a:gd name="T12" fmla="*/ 6 w 42"/>
                  <a:gd name="T13" fmla="*/ 17 h 42"/>
                  <a:gd name="T14" fmla="*/ 17 w 42"/>
                  <a:gd name="T15" fmla="*/ 5 h 42"/>
                  <a:gd name="T16" fmla="*/ 17 w 42"/>
                  <a:gd name="T17" fmla="*/ 5 h 42"/>
                  <a:gd name="T18" fmla="*/ 37 w 42"/>
                  <a:gd name="T19" fmla="*/ 5 h 42"/>
                  <a:gd name="T20" fmla="*/ 37 w 42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2" y="11"/>
                      <a:pt x="42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7" name="Freeform 37"/>
              <p:cNvSpPr>
                <a:spLocks/>
              </p:cNvSpPr>
              <p:nvPr/>
            </p:nvSpPr>
            <p:spPr bwMode="auto">
              <a:xfrm>
                <a:off x="9123837" y="1635150"/>
                <a:ext cx="635744" cy="635744"/>
              </a:xfrm>
              <a:custGeom>
                <a:avLst/>
                <a:gdLst>
                  <a:gd name="T0" fmla="*/ 140 w 146"/>
                  <a:gd name="T1" fmla="*/ 25 h 146"/>
                  <a:gd name="T2" fmla="*/ 140 w 146"/>
                  <a:gd name="T3" fmla="*/ 26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0 w 146"/>
                  <a:gd name="T19" fmla="*/ 6 h 146"/>
                  <a:gd name="T20" fmla="*/ 140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0" y="25"/>
                    </a:moveTo>
                    <a:cubicBezTo>
                      <a:pt x="140" y="26"/>
                      <a:pt x="140" y="26"/>
                      <a:pt x="140" y="26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19" y="146"/>
                      <a:pt x="11" y="146"/>
                      <a:pt x="5" y="141"/>
                    </a:cubicBezTo>
                    <a:cubicBezTo>
                      <a:pt x="0" y="136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0" y="6"/>
                    </a:cubicBezTo>
                    <a:cubicBezTo>
                      <a:pt x="146" y="11"/>
                      <a:pt x="146" y="20"/>
                      <a:pt x="140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117742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9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2" name="Group 901"/>
          <p:cNvGrpSpPr/>
          <p:nvPr/>
        </p:nvGrpSpPr>
        <p:grpSpPr>
          <a:xfrm>
            <a:off x="889784" y="249458"/>
            <a:ext cx="670931" cy="6284727"/>
            <a:chOff x="856466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3" name="Freeform 188"/>
            <p:cNvSpPr>
              <a:spLocks/>
            </p:cNvSpPr>
            <p:nvPr/>
          </p:nvSpPr>
          <p:spPr bwMode="auto">
            <a:xfrm>
              <a:off x="1396389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4" name="Freeform 189"/>
            <p:cNvSpPr>
              <a:spLocks/>
            </p:cNvSpPr>
            <p:nvPr/>
          </p:nvSpPr>
          <p:spPr bwMode="auto">
            <a:xfrm>
              <a:off x="103152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5" name="Freeform 221"/>
            <p:cNvSpPr>
              <a:spLocks/>
            </p:cNvSpPr>
            <p:nvPr/>
          </p:nvSpPr>
          <p:spPr bwMode="auto">
            <a:xfrm>
              <a:off x="861995" y="3098228"/>
              <a:ext cx="656015" cy="661542"/>
            </a:xfrm>
            <a:custGeom>
              <a:avLst/>
              <a:gdLst>
                <a:gd name="T0" fmla="*/ 28 w 151"/>
                <a:gd name="T1" fmla="*/ 138 h 152"/>
                <a:gd name="T2" fmla="*/ 14 w 151"/>
                <a:gd name="T3" fmla="*/ 152 h 152"/>
                <a:gd name="T4" fmla="*/ 0 w 151"/>
                <a:gd name="T5" fmla="*/ 138 h 152"/>
                <a:gd name="T6" fmla="*/ 40 w 151"/>
                <a:gd name="T7" fmla="*/ 41 h 152"/>
                <a:gd name="T8" fmla="*/ 137 w 151"/>
                <a:gd name="T9" fmla="*/ 0 h 152"/>
                <a:gd name="T10" fmla="*/ 151 w 151"/>
                <a:gd name="T11" fmla="*/ 15 h 152"/>
                <a:gd name="T12" fmla="*/ 137 w 151"/>
                <a:gd name="T13" fmla="*/ 29 h 152"/>
                <a:gd name="T14" fmla="*/ 60 w 151"/>
                <a:gd name="T15" fmla="*/ 60 h 152"/>
                <a:gd name="T16" fmla="*/ 28 w 151"/>
                <a:gd name="T1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28" y="138"/>
                  </a:moveTo>
                  <a:cubicBezTo>
                    <a:pt x="28" y="145"/>
                    <a:pt x="2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22"/>
                    <a:pt x="145" y="29"/>
                    <a:pt x="137" y="29"/>
                  </a:cubicBezTo>
                  <a:cubicBezTo>
                    <a:pt x="107" y="29"/>
                    <a:pt x="80" y="41"/>
                    <a:pt x="60" y="60"/>
                  </a:cubicBezTo>
                  <a:cubicBezTo>
                    <a:pt x="40" y="80"/>
                    <a:pt x="28" y="108"/>
                    <a:pt x="2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6" name="Freeform 222"/>
            <p:cNvSpPr>
              <a:spLocks/>
            </p:cNvSpPr>
            <p:nvPr/>
          </p:nvSpPr>
          <p:spPr bwMode="auto">
            <a:xfrm>
              <a:off x="1223170" y="3459404"/>
              <a:ext cx="294838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7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4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7" name="Freeform 217"/>
            <p:cNvSpPr>
              <a:spLocks/>
            </p:cNvSpPr>
            <p:nvPr/>
          </p:nvSpPr>
          <p:spPr bwMode="auto">
            <a:xfrm>
              <a:off x="861994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8" name="Freeform 218"/>
            <p:cNvSpPr>
              <a:spLocks/>
            </p:cNvSpPr>
            <p:nvPr/>
          </p:nvSpPr>
          <p:spPr bwMode="auto">
            <a:xfrm>
              <a:off x="1223170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9" name="Freeform 219"/>
            <p:cNvSpPr>
              <a:spLocks/>
            </p:cNvSpPr>
            <p:nvPr/>
          </p:nvSpPr>
          <p:spPr bwMode="auto">
            <a:xfrm>
              <a:off x="861994" y="382147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3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30"/>
                    <a:pt x="7" y="123"/>
                    <a:pt x="14" y="123"/>
                  </a:cubicBezTo>
                  <a:cubicBezTo>
                    <a:pt x="44" y="123"/>
                    <a:pt x="72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0" name="Freeform 220"/>
            <p:cNvSpPr>
              <a:spLocks/>
            </p:cNvSpPr>
            <p:nvPr/>
          </p:nvSpPr>
          <p:spPr bwMode="auto">
            <a:xfrm>
              <a:off x="861994" y="3821476"/>
              <a:ext cx="300366" cy="300365"/>
            </a:xfrm>
            <a:custGeom>
              <a:avLst/>
              <a:gdLst>
                <a:gd name="T0" fmla="*/ 68 w 69"/>
                <a:gd name="T1" fmla="*/ 14 h 69"/>
                <a:gd name="T2" fmla="*/ 68 w 69"/>
                <a:gd name="T3" fmla="*/ 14 h 69"/>
                <a:gd name="T4" fmla="*/ 52 w 69"/>
                <a:gd name="T5" fmla="*/ 52 h 69"/>
                <a:gd name="T6" fmla="*/ 14 w 69"/>
                <a:gd name="T7" fmla="*/ 67 h 69"/>
                <a:gd name="T8" fmla="*/ 0 w 69"/>
                <a:gd name="T9" fmla="*/ 53 h 69"/>
                <a:gd name="T10" fmla="*/ 14 w 69"/>
                <a:gd name="T11" fmla="*/ 39 h 69"/>
                <a:gd name="T12" fmla="*/ 15 w 69"/>
                <a:gd name="T13" fmla="*/ 39 h 69"/>
                <a:gd name="T14" fmla="*/ 32 w 69"/>
                <a:gd name="T15" fmla="*/ 32 h 69"/>
                <a:gd name="T16" fmla="*/ 40 w 69"/>
                <a:gd name="T17" fmla="*/ 15 h 69"/>
                <a:gd name="T18" fmla="*/ 39 w 69"/>
                <a:gd name="T19" fmla="*/ 14 h 69"/>
                <a:gd name="T20" fmla="*/ 53 w 69"/>
                <a:gd name="T21" fmla="*/ 0 h 69"/>
                <a:gd name="T22" fmla="*/ 68 w 69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8" y="14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9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7" y="67"/>
                    <a:pt x="0" y="61"/>
                    <a:pt x="0" y="53"/>
                  </a:cubicBezTo>
                  <a:cubicBezTo>
                    <a:pt x="0" y="46"/>
                    <a:pt x="7" y="39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40" y="17"/>
                    <a:pt x="40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8" y="7"/>
                    <a:pt x="6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1" name="Freeform 207"/>
            <p:cNvSpPr>
              <a:spLocks/>
            </p:cNvSpPr>
            <p:nvPr/>
          </p:nvSpPr>
          <p:spPr bwMode="auto">
            <a:xfrm>
              <a:off x="856466" y="5034893"/>
              <a:ext cx="184273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3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2" name="Freeform 208"/>
            <p:cNvSpPr>
              <a:spLocks/>
            </p:cNvSpPr>
            <p:nvPr/>
          </p:nvSpPr>
          <p:spPr bwMode="auto">
            <a:xfrm>
              <a:off x="887792" y="4548409"/>
              <a:ext cx="639430" cy="635743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13" name="Group 912"/>
            <p:cNvGrpSpPr/>
            <p:nvPr/>
          </p:nvGrpSpPr>
          <p:grpSpPr>
            <a:xfrm>
              <a:off x="856466" y="2362084"/>
              <a:ext cx="670756" cy="670754"/>
              <a:chOff x="9868089" y="2362084"/>
              <a:chExt cx="670756" cy="670754"/>
            </a:xfrm>
            <a:grpFill/>
          </p:grpSpPr>
          <p:sp>
            <p:nvSpPr>
              <p:cNvPr id="923" name="Freeform 204"/>
              <p:cNvSpPr>
                <a:spLocks/>
              </p:cNvSpPr>
              <p:nvPr/>
            </p:nvSpPr>
            <p:spPr bwMode="auto">
              <a:xfrm>
                <a:off x="10352729" y="2850408"/>
                <a:ext cx="186116" cy="182430"/>
              </a:xfrm>
              <a:custGeom>
                <a:avLst/>
                <a:gdLst>
                  <a:gd name="T0" fmla="*/ 37 w 43"/>
                  <a:gd name="T1" fmla="*/ 25 h 42"/>
                  <a:gd name="T2" fmla="*/ 37 w 43"/>
                  <a:gd name="T3" fmla="*/ 25 h 42"/>
                  <a:gd name="T4" fmla="*/ 26 w 43"/>
                  <a:gd name="T5" fmla="*/ 36 h 42"/>
                  <a:gd name="T6" fmla="*/ 26 w 43"/>
                  <a:gd name="T7" fmla="*/ 36 h 42"/>
                  <a:gd name="T8" fmla="*/ 6 w 43"/>
                  <a:gd name="T9" fmla="*/ 36 h 42"/>
                  <a:gd name="T10" fmla="*/ 6 w 43"/>
                  <a:gd name="T11" fmla="*/ 17 h 42"/>
                  <a:gd name="T12" fmla="*/ 6 w 43"/>
                  <a:gd name="T13" fmla="*/ 17 h 42"/>
                  <a:gd name="T14" fmla="*/ 17 w 43"/>
                  <a:gd name="T15" fmla="*/ 5 h 42"/>
                  <a:gd name="T16" fmla="*/ 17 w 43"/>
                  <a:gd name="T17" fmla="*/ 5 h 42"/>
                  <a:gd name="T18" fmla="*/ 37 w 43"/>
                  <a:gd name="T19" fmla="*/ 5 h 42"/>
                  <a:gd name="T20" fmla="*/ 37 w 43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3" y="11"/>
                      <a:pt x="43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4" name="Freeform 205"/>
              <p:cNvSpPr>
                <a:spLocks/>
              </p:cNvSpPr>
              <p:nvPr/>
            </p:nvSpPr>
            <p:spPr bwMode="auto">
              <a:xfrm>
                <a:off x="9868089" y="2362084"/>
                <a:ext cx="635743" cy="635744"/>
              </a:xfrm>
              <a:custGeom>
                <a:avLst/>
                <a:gdLst>
                  <a:gd name="T0" fmla="*/ 141 w 146"/>
                  <a:gd name="T1" fmla="*/ 25 h 146"/>
                  <a:gd name="T2" fmla="*/ 141 w 146"/>
                  <a:gd name="T3" fmla="*/ 25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1 w 146"/>
                  <a:gd name="T19" fmla="*/ 6 h 146"/>
                  <a:gd name="T20" fmla="*/ 141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1" y="25"/>
                    </a:moveTo>
                    <a:cubicBezTo>
                      <a:pt x="141" y="25"/>
                      <a:pt x="141" y="25"/>
                      <a:pt x="141" y="25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0" y="146"/>
                      <a:pt x="11" y="146"/>
                      <a:pt x="5" y="141"/>
                    </a:cubicBezTo>
                    <a:cubicBezTo>
                      <a:pt x="0" y="135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1" y="6"/>
                    </a:cubicBezTo>
                    <a:cubicBezTo>
                      <a:pt x="146" y="11"/>
                      <a:pt x="146" y="20"/>
                      <a:pt x="14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861994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21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2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861996" y="1644363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19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0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1031526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917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18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25" name="Group 924"/>
          <p:cNvGrpSpPr/>
          <p:nvPr/>
        </p:nvGrpSpPr>
        <p:grpSpPr>
          <a:xfrm>
            <a:off x="2401427" y="247645"/>
            <a:ext cx="667245" cy="6286512"/>
            <a:chOff x="2356030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26" name="Freeform 84"/>
            <p:cNvSpPr>
              <a:spLocks/>
            </p:cNvSpPr>
            <p:nvPr/>
          </p:nvSpPr>
          <p:spPr bwMode="auto">
            <a:xfrm flipH="1" flipV="1">
              <a:off x="2361557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7" name="Freeform 85"/>
            <p:cNvSpPr>
              <a:spLocks/>
            </p:cNvSpPr>
            <p:nvPr/>
          </p:nvSpPr>
          <p:spPr bwMode="auto">
            <a:xfrm flipH="1" flipV="1">
              <a:off x="2361557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8" name="Freeform 82"/>
            <p:cNvSpPr>
              <a:spLocks/>
            </p:cNvSpPr>
            <p:nvPr/>
          </p:nvSpPr>
          <p:spPr bwMode="auto">
            <a:xfrm flipH="1" flipV="1">
              <a:off x="2361557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9" name="Freeform 83"/>
            <p:cNvSpPr>
              <a:spLocks/>
            </p:cNvSpPr>
            <p:nvPr/>
          </p:nvSpPr>
          <p:spPr bwMode="auto">
            <a:xfrm flipH="1" flipV="1">
              <a:off x="272642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30" name="Group 929"/>
            <p:cNvGrpSpPr/>
            <p:nvPr/>
          </p:nvGrpSpPr>
          <p:grpSpPr>
            <a:xfrm>
              <a:off x="2356030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934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35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>
              <a:off x="2361557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932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33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6" name="Group 935"/>
          <p:cNvGrpSpPr/>
          <p:nvPr/>
        </p:nvGrpSpPr>
        <p:grpSpPr>
          <a:xfrm>
            <a:off x="9867650" y="249458"/>
            <a:ext cx="670931" cy="6284727"/>
            <a:chOff x="9851782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37" name="Group 936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  <a:grpFill/>
          </p:grpSpPr>
          <p:sp>
            <p:nvSpPr>
              <p:cNvPr id="948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49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0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1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2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3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4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5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6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7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958" name="Group 957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59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" name="Group 937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  <a:grpFill/>
          </p:grpSpPr>
          <p:grpSp>
            <p:nvGrpSpPr>
              <p:cNvPr id="939" name="Group 938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grpFill/>
            </p:grpSpPr>
            <p:sp>
              <p:nvSpPr>
                <p:cNvPr id="946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grpFill/>
            </p:grpSpPr>
            <p:sp>
              <p:nvSpPr>
                <p:cNvPr id="944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1" name="Group 940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grpFill/>
            </p:grpSpPr>
            <p:sp>
              <p:nvSpPr>
                <p:cNvPr id="942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3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61" name="Group 960"/>
          <p:cNvGrpSpPr/>
          <p:nvPr/>
        </p:nvGrpSpPr>
        <p:grpSpPr>
          <a:xfrm>
            <a:off x="9111659" y="247884"/>
            <a:ext cx="671101" cy="6286277"/>
            <a:chOff x="9062491" y="190743"/>
            <a:chExt cx="670926" cy="647675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62" name="Group 961"/>
            <p:cNvGrpSpPr/>
            <p:nvPr/>
          </p:nvGrpSpPr>
          <p:grpSpPr>
            <a:xfrm>
              <a:off x="9062491" y="5269810"/>
              <a:ext cx="670756" cy="1397690"/>
              <a:chOff x="8845520" y="5269810"/>
              <a:chExt cx="670756" cy="1397690"/>
            </a:xfrm>
            <a:grpFill/>
          </p:grpSpPr>
          <p:sp>
            <p:nvSpPr>
              <p:cNvPr id="969" name="Freeform 219"/>
              <p:cNvSpPr>
                <a:spLocks/>
              </p:cNvSpPr>
              <p:nvPr/>
            </p:nvSpPr>
            <p:spPr bwMode="auto">
              <a:xfrm rot="10800000">
                <a:off x="8854733" y="6005958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0" name="Freeform 220"/>
              <p:cNvSpPr>
                <a:spLocks/>
              </p:cNvSpPr>
              <p:nvPr/>
            </p:nvSpPr>
            <p:spPr bwMode="auto">
              <a:xfrm rot="10800000">
                <a:off x="9210382" y="6367135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1" name="Freeform 207"/>
              <p:cNvSpPr>
                <a:spLocks/>
              </p:cNvSpPr>
              <p:nvPr/>
            </p:nvSpPr>
            <p:spPr bwMode="auto">
              <a:xfrm rot="10800000">
                <a:off x="9332003" y="5269810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2" name="Freeform 208"/>
              <p:cNvSpPr>
                <a:spLocks/>
              </p:cNvSpPr>
              <p:nvPr/>
            </p:nvSpPr>
            <p:spPr bwMode="auto">
              <a:xfrm rot="10800000">
                <a:off x="8845520" y="5304824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63" name="Group 962"/>
            <p:cNvGrpSpPr/>
            <p:nvPr/>
          </p:nvGrpSpPr>
          <p:grpSpPr>
            <a:xfrm>
              <a:off x="9062661" y="190743"/>
              <a:ext cx="670756" cy="1397686"/>
              <a:chOff x="8845520" y="190743"/>
              <a:chExt cx="670756" cy="1397686"/>
            </a:xfrm>
            <a:grpFill/>
          </p:grpSpPr>
          <p:sp>
            <p:nvSpPr>
              <p:cNvPr id="964" name="Freeform 221"/>
              <p:cNvSpPr>
                <a:spLocks/>
              </p:cNvSpPr>
              <p:nvPr/>
            </p:nvSpPr>
            <p:spPr bwMode="auto">
              <a:xfrm>
                <a:off x="8851049" y="926887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65" name="Freeform 222"/>
              <p:cNvSpPr>
                <a:spLocks/>
              </p:cNvSpPr>
              <p:nvPr/>
            </p:nvSpPr>
            <p:spPr bwMode="auto">
              <a:xfrm>
                <a:off x="9212224" y="1288063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966" name="Group 965"/>
              <p:cNvGrpSpPr/>
              <p:nvPr/>
            </p:nvGrpSpPr>
            <p:grpSpPr>
              <a:xfrm>
                <a:off x="8845520" y="190743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6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73" name="Group 972"/>
          <p:cNvGrpSpPr/>
          <p:nvPr/>
        </p:nvGrpSpPr>
        <p:grpSpPr>
          <a:xfrm>
            <a:off x="7616605" y="250394"/>
            <a:ext cx="667244" cy="6346509"/>
            <a:chOff x="7676295" y="192340"/>
            <a:chExt cx="667070" cy="6538815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74" name="Group 973"/>
            <p:cNvGrpSpPr/>
            <p:nvPr/>
          </p:nvGrpSpPr>
          <p:grpSpPr>
            <a:xfrm rot="10800000">
              <a:off x="7681822" y="755267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8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8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75" name="Group 974"/>
            <p:cNvGrpSpPr/>
            <p:nvPr/>
          </p:nvGrpSpPr>
          <p:grpSpPr>
            <a:xfrm rot="10800000">
              <a:off x="7681822" y="192340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83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84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76" name="Group 975"/>
            <p:cNvGrpSpPr/>
            <p:nvPr/>
          </p:nvGrpSpPr>
          <p:grpSpPr>
            <a:xfrm rot="10800000">
              <a:off x="7676295" y="5337155"/>
              <a:ext cx="667070" cy="1394000"/>
              <a:chOff x="-1749304" y="911903"/>
              <a:chExt cx="667070" cy="1394000"/>
            </a:xfrm>
            <a:grpFill/>
          </p:grpSpPr>
          <p:grpSp>
            <p:nvGrpSpPr>
              <p:cNvPr id="977" name="Group 976"/>
              <p:cNvGrpSpPr/>
              <p:nvPr/>
            </p:nvGrpSpPr>
            <p:grpSpPr>
              <a:xfrm>
                <a:off x="-1743776" y="911903"/>
                <a:ext cx="657858" cy="488324"/>
                <a:chOff x="9129365" y="911903"/>
                <a:chExt cx="657858" cy="488324"/>
              </a:xfrm>
              <a:grpFill/>
            </p:grpSpPr>
            <p:sp>
              <p:nvSpPr>
                <p:cNvPr id="981" name="Freeform 38"/>
                <p:cNvSpPr>
                  <a:spLocks/>
                </p:cNvSpPr>
                <p:nvPr/>
              </p:nvSpPr>
              <p:spPr bwMode="auto">
                <a:xfrm>
                  <a:off x="9129365" y="911903"/>
                  <a:ext cx="657858" cy="123463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82" name="Freeform 39"/>
                <p:cNvSpPr>
                  <a:spLocks/>
                </p:cNvSpPr>
                <p:nvPr/>
              </p:nvSpPr>
              <p:spPr bwMode="auto">
                <a:xfrm>
                  <a:off x="9129365" y="1278607"/>
                  <a:ext cx="657858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78" name="Group 977"/>
              <p:cNvGrpSpPr/>
              <p:nvPr/>
            </p:nvGrpSpPr>
            <p:grpSpPr>
              <a:xfrm>
                <a:off x="-1749304" y="1635150"/>
                <a:ext cx="667070" cy="670753"/>
                <a:chOff x="9123837" y="1635150"/>
                <a:chExt cx="667070" cy="670753"/>
              </a:xfrm>
              <a:grpFill/>
            </p:grpSpPr>
            <p:sp>
              <p:nvSpPr>
                <p:cNvPr id="979" name="Freeform 36"/>
                <p:cNvSpPr>
                  <a:spLocks/>
                </p:cNvSpPr>
                <p:nvPr/>
              </p:nvSpPr>
              <p:spPr bwMode="auto">
                <a:xfrm>
                  <a:off x="9608477" y="2123473"/>
                  <a:ext cx="182430" cy="182430"/>
                </a:xfrm>
                <a:custGeom>
                  <a:avLst/>
                  <a:gdLst>
                    <a:gd name="T0" fmla="*/ 37 w 42"/>
                    <a:gd name="T1" fmla="*/ 25 h 42"/>
                    <a:gd name="T2" fmla="*/ 37 w 42"/>
                    <a:gd name="T3" fmla="*/ 25 h 42"/>
                    <a:gd name="T4" fmla="*/ 25 w 42"/>
                    <a:gd name="T5" fmla="*/ 36 h 42"/>
                    <a:gd name="T6" fmla="*/ 25 w 42"/>
                    <a:gd name="T7" fmla="*/ 36 h 42"/>
                    <a:gd name="T8" fmla="*/ 6 w 42"/>
                    <a:gd name="T9" fmla="*/ 36 h 42"/>
                    <a:gd name="T10" fmla="*/ 6 w 42"/>
                    <a:gd name="T11" fmla="*/ 17 h 42"/>
                    <a:gd name="T12" fmla="*/ 6 w 42"/>
                    <a:gd name="T13" fmla="*/ 17 h 42"/>
                    <a:gd name="T14" fmla="*/ 17 w 42"/>
                    <a:gd name="T15" fmla="*/ 5 h 42"/>
                    <a:gd name="T16" fmla="*/ 17 w 42"/>
                    <a:gd name="T17" fmla="*/ 5 h 42"/>
                    <a:gd name="T18" fmla="*/ 37 w 42"/>
                    <a:gd name="T19" fmla="*/ 5 h 42"/>
                    <a:gd name="T20" fmla="*/ 37 w 42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2" y="11"/>
                        <a:pt x="42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80" name="Freeform 37"/>
                <p:cNvSpPr>
                  <a:spLocks/>
                </p:cNvSpPr>
                <p:nvPr/>
              </p:nvSpPr>
              <p:spPr bwMode="auto">
                <a:xfrm>
                  <a:off x="9123837" y="1635150"/>
                  <a:ext cx="635744" cy="635744"/>
                </a:xfrm>
                <a:custGeom>
                  <a:avLst/>
                  <a:gdLst>
                    <a:gd name="T0" fmla="*/ 140 w 146"/>
                    <a:gd name="T1" fmla="*/ 25 h 146"/>
                    <a:gd name="T2" fmla="*/ 140 w 146"/>
                    <a:gd name="T3" fmla="*/ 26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0 w 146"/>
                    <a:gd name="T19" fmla="*/ 6 h 146"/>
                    <a:gd name="T20" fmla="*/ 140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0" y="25"/>
                      </a:moveTo>
                      <a:cubicBezTo>
                        <a:pt x="140" y="26"/>
                        <a:pt x="140" y="26"/>
                        <a:pt x="140" y="26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19" y="146"/>
                        <a:pt x="11" y="146"/>
                        <a:pt x="5" y="141"/>
                      </a:cubicBezTo>
                      <a:cubicBezTo>
                        <a:pt x="0" y="136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0" y="6"/>
                      </a:cubicBezTo>
                      <a:cubicBezTo>
                        <a:pt x="146" y="11"/>
                        <a:pt x="146" y="20"/>
                        <a:pt x="140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87" name="Group 986"/>
          <p:cNvGrpSpPr/>
          <p:nvPr/>
        </p:nvGrpSpPr>
        <p:grpSpPr>
          <a:xfrm>
            <a:off x="8368740" y="249458"/>
            <a:ext cx="658029" cy="6284727"/>
            <a:chOff x="8367814" y="192340"/>
            <a:chExt cx="657858" cy="6475160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88" name="Group 987"/>
            <p:cNvGrpSpPr/>
            <p:nvPr/>
          </p:nvGrpSpPr>
          <p:grpSpPr>
            <a:xfrm>
              <a:off x="8368736" y="5280870"/>
              <a:ext cx="656015" cy="1386630"/>
              <a:chOff x="8854733" y="3821475"/>
              <a:chExt cx="656015" cy="1386630"/>
            </a:xfrm>
            <a:grpFill/>
          </p:grpSpPr>
          <p:sp>
            <p:nvSpPr>
              <p:cNvPr id="995" name="Freeform 188"/>
              <p:cNvSpPr>
                <a:spLocks/>
              </p:cNvSpPr>
              <p:nvPr/>
            </p:nvSpPr>
            <p:spPr bwMode="auto">
              <a:xfrm rot="10800000">
                <a:off x="8854733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6" name="Freeform 189"/>
              <p:cNvSpPr>
                <a:spLocks/>
              </p:cNvSpPr>
              <p:nvPr/>
            </p:nvSpPr>
            <p:spPr bwMode="auto">
              <a:xfrm rot="10800000">
                <a:off x="9219595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7" name="Freeform 217"/>
              <p:cNvSpPr>
                <a:spLocks/>
              </p:cNvSpPr>
              <p:nvPr/>
            </p:nvSpPr>
            <p:spPr bwMode="auto">
              <a:xfrm rot="10800000">
                <a:off x="8854733" y="4550249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8" name="Freeform 218"/>
              <p:cNvSpPr>
                <a:spLocks/>
              </p:cNvSpPr>
              <p:nvPr/>
            </p:nvSpPr>
            <p:spPr bwMode="auto">
              <a:xfrm rot="10800000">
                <a:off x="8854734" y="45502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8367814" y="192340"/>
              <a:ext cx="657858" cy="657858"/>
              <a:chOff x="-1743776" y="192340"/>
              <a:chExt cx="657858" cy="657858"/>
            </a:xfrm>
            <a:grpFill/>
          </p:grpSpPr>
          <p:sp>
            <p:nvSpPr>
              <p:cNvPr id="993" name="Freeform 72"/>
              <p:cNvSpPr>
                <a:spLocks/>
              </p:cNvSpPr>
              <p:nvPr/>
            </p:nvSpPr>
            <p:spPr bwMode="auto">
              <a:xfrm>
                <a:off x="-1743776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4" name="Freeform 73"/>
              <p:cNvSpPr>
                <a:spLocks/>
              </p:cNvSpPr>
              <p:nvPr/>
            </p:nvSpPr>
            <p:spPr bwMode="auto">
              <a:xfrm>
                <a:off x="-1743776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8453502" y="951505"/>
              <a:ext cx="486482" cy="656014"/>
              <a:chOff x="7209320" y="6163887"/>
              <a:chExt cx="486482" cy="656014"/>
            </a:xfrm>
            <a:grpFill/>
          </p:grpSpPr>
          <p:sp>
            <p:nvSpPr>
              <p:cNvPr id="991" name="Freeform 188"/>
              <p:cNvSpPr>
                <a:spLocks/>
              </p:cNvSpPr>
              <p:nvPr/>
            </p:nvSpPr>
            <p:spPr bwMode="auto">
              <a:xfrm>
                <a:off x="7574182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2" name="Freeform 189"/>
              <p:cNvSpPr>
                <a:spLocks/>
              </p:cNvSpPr>
              <p:nvPr/>
            </p:nvSpPr>
            <p:spPr bwMode="auto">
              <a:xfrm>
                <a:off x="7209320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9" name="Group 998"/>
          <p:cNvGrpSpPr/>
          <p:nvPr/>
        </p:nvGrpSpPr>
        <p:grpSpPr>
          <a:xfrm>
            <a:off x="1645605" y="247645"/>
            <a:ext cx="670932" cy="6286512"/>
            <a:chOff x="1694095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0" name="Freeform 170"/>
            <p:cNvSpPr>
              <a:spLocks/>
            </p:cNvSpPr>
            <p:nvPr/>
          </p:nvSpPr>
          <p:spPr bwMode="auto">
            <a:xfrm flipH="1" flipV="1">
              <a:off x="1700545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1" name="Freeform 171"/>
            <p:cNvSpPr>
              <a:spLocks/>
            </p:cNvSpPr>
            <p:nvPr/>
          </p:nvSpPr>
          <p:spPr bwMode="auto">
            <a:xfrm flipH="1" flipV="1">
              <a:off x="1700545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2" name="Freeform 166"/>
            <p:cNvSpPr>
              <a:spLocks/>
            </p:cNvSpPr>
            <p:nvPr/>
          </p:nvSpPr>
          <p:spPr bwMode="auto">
            <a:xfrm flipH="1" flipV="1">
              <a:off x="1700545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3" name="Freeform 167"/>
            <p:cNvSpPr>
              <a:spLocks/>
            </p:cNvSpPr>
            <p:nvPr/>
          </p:nvSpPr>
          <p:spPr bwMode="auto">
            <a:xfrm flipH="1" flipV="1">
              <a:off x="2061722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1004" name="Group 1003"/>
            <p:cNvGrpSpPr/>
            <p:nvPr/>
          </p:nvGrpSpPr>
          <p:grpSpPr>
            <a:xfrm>
              <a:off x="1870076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102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2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05" name="Group 1004"/>
            <p:cNvGrpSpPr/>
            <p:nvPr/>
          </p:nvGrpSpPr>
          <p:grpSpPr>
            <a:xfrm>
              <a:off x="1700545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1018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9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sp>
          <p:nvSpPr>
            <p:cNvPr id="1006" name="Freeform 1005"/>
            <p:cNvSpPr>
              <a:spLocks/>
            </p:cNvSpPr>
            <p:nvPr/>
          </p:nvSpPr>
          <p:spPr bwMode="auto">
            <a:xfrm flipH="1" flipV="1">
              <a:off x="2182422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7" name="Freeform 1006"/>
            <p:cNvSpPr>
              <a:spLocks/>
            </p:cNvSpPr>
            <p:nvPr/>
          </p:nvSpPr>
          <p:spPr bwMode="auto">
            <a:xfrm flipH="1" flipV="1">
              <a:off x="1694095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8" name="Freeform 112"/>
            <p:cNvSpPr>
              <a:spLocks/>
            </p:cNvSpPr>
            <p:nvPr/>
          </p:nvSpPr>
          <p:spPr bwMode="auto">
            <a:xfrm flipH="1" flipV="1">
              <a:off x="1703310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9" name="Freeform 113"/>
            <p:cNvSpPr>
              <a:spLocks/>
            </p:cNvSpPr>
            <p:nvPr/>
          </p:nvSpPr>
          <p:spPr bwMode="auto">
            <a:xfrm flipH="1" flipV="1">
              <a:off x="2064487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10" name="Freeform 114"/>
            <p:cNvSpPr>
              <a:spLocks/>
            </p:cNvSpPr>
            <p:nvPr/>
          </p:nvSpPr>
          <p:spPr bwMode="auto">
            <a:xfrm flipH="1" flipV="1">
              <a:off x="1703310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11" name="Freeform 115"/>
            <p:cNvSpPr>
              <a:spLocks/>
            </p:cNvSpPr>
            <p:nvPr/>
          </p:nvSpPr>
          <p:spPr bwMode="auto">
            <a:xfrm flipH="1" flipV="1">
              <a:off x="1703310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703310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1016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7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13" name="Group 1012"/>
            <p:cNvGrpSpPr/>
            <p:nvPr/>
          </p:nvGrpSpPr>
          <p:grpSpPr>
            <a:xfrm>
              <a:off x="1694095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1014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5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2" name="Group 1021"/>
          <p:cNvGrpSpPr/>
          <p:nvPr/>
        </p:nvGrpSpPr>
        <p:grpSpPr>
          <a:xfrm>
            <a:off x="4481884" y="2820976"/>
            <a:ext cx="3228231" cy="1216048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1023" name="Freeform 1022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24" name="Freeform 1023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25" name="Freeform 1024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0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/n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60" y="289719"/>
            <a:ext cx="11555482" cy="49859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32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93468" y="4323598"/>
            <a:ext cx="10077576" cy="638791"/>
          </a:xfrm>
        </p:spPr>
        <p:txBody>
          <a:bodyPr>
            <a:normAutofit/>
          </a:bodyPr>
          <a:lstStyle>
            <a:lvl1pPr algn="l">
              <a:defRPr sz="5865" b="0" i="0">
                <a:solidFill>
                  <a:srgbClr val="FFFFFF"/>
                </a:solidFill>
                <a:latin typeface="DIN Next Rounded LT Pro Medium"/>
                <a:cs typeface="DIN Next Rounded LT Pro Medium"/>
              </a:defRPr>
            </a:lvl1pPr>
          </a:lstStyle>
          <a:p>
            <a:r>
              <a:rPr lang="en-US"/>
              <a:t>Mobile Products Overview</a:t>
            </a:r>
          </a:p>
        </p:txBody>
      </p:sp>
    </p:spTree>
    <p:extLst>
      <p:ext uri="{BB962C8B-B14F-4D97-AF65-F5344CB8AC3E}">
        <p14:creationId xmlns:p14="http://schemas.microsoft.com/office/powerpoint/2010/main" val="974573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13219" y="6465311"/>
            <a:ext cx="3313064" cy="256164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Light"/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4970" y="6356353"/>
            <a:ext cx="47803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DIN Next Rounded LT Pro Medium"/>
                <a:cs typeface="DIN Next Rounded LT Pro Medium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A160A-B6CA-4F14-A913-FB4EF0E228B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 Next Rounded LT Pro Medium"/>
                <a:ea typeface="+mn-e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Next Rounded LT Pro Medium"/>
              <a:ea typeface="+mn-e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93468" y="4323598"/>
            <a:ext cx="10077576" cy="638791"/>
          </a:xfrm>
        </p:spPr>
        <p:txBody>
          <a:bodyPr>
            <a:normAutofit/>
          </a:bodyPr>
          <a:lstStyle>
            <a:lvl1pPr algn="l">
              <a:defRPr sz="5865" b="0" i="0">
                <a:solidFill>
                  <a:srgbClr val="FFFFFF"/>
                </a:solidFill>
                <a:latin typeface="DIN Next Rounded LT Pro Medium"/>
                <a:cs typeface="DIN Next Rounded LT Pro Medium"/>
              </a:defRPr>
            </a:lvl1pPr>
          </a:lstStyle>
          <a:p>
            <a:r>
              <a:rPr lang="en-US"/>
              <a:t>Mobile Products Overview</a:t>
            </a:r>
          </a:p>
        </p:txBody>
      </p:sp>
    </p:spTree>
    <p:extLst>
      <p:ext uri="{BB962C8B-B14F-4D97-AF65-F5344CB8AC3E}">
        <p14:creationId xmlns:p14="http://schemas.microsoft.com/office/powerpoint/2010/main" val="3241657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05102" y="549177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83" name="Freeform 82"/>
            <p:cNvSpPr>
              <a:spLocks noEditPoints="1"/>
            </p:cNvSpPr>
            <p:nvPr userDrawn="1"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975" y="2675979"/>
            <a:ext cx="9448856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" name="Subtitle 2"/>
          <p:cNvSpPr>
            <a:spLocks noGrp="1"/>
          </p:cNvSpPr>
          <p:nvPr>
            <p:ph type="subTitle" idx="13"/>
          </p:nvPr>
        </p:nvSpPr>
        <p:spPr>
          <a:xfrm>
            <a:off x="336294" y="4226256"/>
            <a:ext cx="9455219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388926"/>
            <a:ext cx="12192000" cy="46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1371367" y="236432"/>
            <a:ext cx="65249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7" name="Freeform 84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" name="Freeform 85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9" name="Freeform 56"/>
            <p:cNvSpPr>
              <a:spLocks/>
            </p:cNvSpPr>
            <p:nvPr userDrawn="1"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" name="Freeform 57"/>
            <p:cNvSpPr>
              <a:spLocks/>
            </p:cNvSpPr>
            <p:nvPr userDrawn="1"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" name="Freeform 82"/>
            <p:cNvSpPr>
              <a:spLocks/>
            </p:cNvSpPr>
            <p:nvPr userDrawn="1"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" name="Freeform 83"/>
            <p:cNvSpPr>
              <a:spLocks/>
            </p:cNvSpPr>
            <p:nvPr userDrawn="1"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3" name="Freeform 62"/>
            <p:cNvSpPr>
              <a:spLocks/>
            </p:cNvSpPr>
            <p:nvPr userDrawn="1"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4" name="Freeform 63"/>
            <p:cNvSpPr>
              <a:spLocks/>
            </p:cNvSpPr>
            <p:nvPr userDrawn="1"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5" name="Freeform 60"/>
            <p:cNvSpPr>
              <a:spLocks/>
            </p:cNvSpPr>
            <p:nvPr userDrawn="1"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6" name="Freeform 61"/>
            <p:cNvSpPr>
              <a:spLocks/>
            </p:cNvSpPr>
            <p:nvPr userDrawn="1"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7" name="Group 96"/>
            <p:cNvGrpSpPr/>
            <p:nvPr userDrawn="1"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3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 userDrawn="1"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12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2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/>
            <p:cNvGrpSpPr/>
            <p:nvPr userDrawn="1"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103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/>
            <p:cNvGrpSpPr/>
            <p:nvPr userDrawn="1"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101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2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22426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237" y="798694"/>
            <a:ext cx="11494098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9" y="289720"/>
            <a:ext cx="11495817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7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/n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71" y="799302"/>
            <a:ext cx="11552070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2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72038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260" y="1663640"/>
            <a:ext cx="11555482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172" y="1666876"/>
            <a:ext cx="560614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50645" y="1669257"/>
            <a:ext cx="5608461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7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333974" y="1673394"/>
            <a:ext cx="10831738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260" y="289720"/>
            <a:ext cx="10846135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6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060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270536" y="1671638"/>
            <a:ext cx="5605470" cy="44824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19172" y="1666876"/>
            <a:ext cx="5577105" cy="44876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9364" y="294754"/>
            <a:ext cx="5590056" cy="49859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0530" y="0"/>
            <a:ext cx="5931469" cy="643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316789" y="1662114"/>
            <a:ext cx="5581869" cy="44774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037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260" y="799302"/>
            <a:ext cx="11555482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260" y="1663640"/>
            <a:ext cx="11555482" cy="4495861"/>
          </a:xfrm>
          <a:prstGeom prst="rect">
            <a:avLst/>
          </a:prstGeom>
        </p:spPr>
        <p:txBody>
          <a:bodyPr vert="horz" lIns="0" tIns="4572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14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5165" y="1664494"/>
            <a:ext cx="5603694" cy="448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317104" y="1663221"/>
            <a:ext cx="5583936" cy="44715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5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319397" y="1669256"/>
            <a:ext cx="11551844" cy="4484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2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6788" y="1666876"/>
            <a:ext cx="11554453" cy="4487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084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060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9621" y="3186119"/>
            <a:ext cx="11570676" cy="29679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6789" y="1669257"/>
            <a:ext cx="5603317" cy="1378749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271133" y="1671639"/>
            <a:ext cx="5600108" cy="1376367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821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duct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60595" y="2000259"/>
            <a:ext cx="5606289" cy="3694176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1" y="2000265"/>
            <a:ext cx="0" cy="3718229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9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duct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5298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42300" y="1662547"/>
            <a:ext cx="3624580" cy="4476997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2943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75090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75090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109841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1109841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22" hasCustomPrompt="1"/>
          </p:nvPr>
        </p:nvSpPr>
        <p:spPr>
          <a:xfrm>
            <a:off x="334594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040339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040339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997062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10010777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33020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94633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88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329024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26625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6261862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3787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9233483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4594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33020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294633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9024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26625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8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261862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923787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100" name="Text Placeholder 16"/>
          <p:cNvSpPr>
            <a:spLocks noGrp="1"/>
          </p:cNvSpPr>
          <p:nvPr>
            <p:ph type="body" sz="quarter" idx="45"/>
          </p:nvPr>
        </p:nvSpPr>
        <p:spPr>
          <a:xfrm>
            <a:off x="9233483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6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3975" y="4125024"/>
            <a:ext cx="8139132" cy="68313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182837" indent="-228547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None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232779">
              <a:spcBef>
                <a:spcPts val="2399"/>
              </a:spcBef>
              <a:buFont typeface="Arial Rounded MT Bold" panose="020F0704030504030204" pitchFamily="34" charset="0"/>
              <a:buNone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“Click to Edit Quote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37538" y="4808289"/>
            <a:ext cx="8134263" cy="371475"/>
          </a:xfrm>
          <a:prstGeom prst="rect">
            <a:avLst/>
          </a:prstGeom>
        </p:spPr>
        <p:txBody>
          <a:bodyPr>
            <a:noAutofit/>
          </a:bodyPr>
          <a:lstStyle>
            <a:lvl1pPr marL="207215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quote source 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6388100"/>
            <a:ext cx="12192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2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771" y="2220712"/>
            <a:ext cx="7260276" cy="189353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Char char=" "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 Rounded MT Bold" panose="020F0704030504030204" pitchFamily="34" charset="0"/>
              <a:buChar char=" "/>
              <a:tabLst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“Click to Edit Quote Text </a:t>
            </a:r>
            <a:r>
              <a:rPr lang="en-US" err="1"/>
              <a:t>falskfj;als</a:t>
            </a:r>
            <a:r>
              <a:rPr lang="en-US"/>
              <a:t> </a:t>
            </a:r>
            <a:r>
              <a:rPr lang="en-US" err="1"/>
              <a:t>kja;slfkj</a:t>
            </a:r>
            <a:r>
              <a:rPr lang="en-US"/>
              <a:t> ;</a:t>
            </a:r>
            <a:r>
              <a:rPr lang="en-US" err="1"/>
              <a:t>sldfkj</a:t>
            </a:r>
            <a:r>
              <a:rPr lang="en-US"/>
              <a:t> </a:t>
            </a:r>
            <a:r>
              <a:rPr lang="en-US" err="1"/>
              <a:t>asfd</a:t>
            </a:r>
            <a:endParaRPr lang="en-US"/>
          </a:p>
          <a:p>
            <a:pPr marL="0" marR="0" lvl="1" indent="232779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/>
              <a:t>Click to edit quote source text</a:t>
            </a:r>
          </a:p>
        </p:txBody>
      </p:sp>
    </p:spTree>
    <p:extLst>
      <p:ext uri="{BB962C8B-B14F-4D97-AF65-F5344CB8AC3E}">
        <p14:creationId xmlns:p14="http://schemas.microsoft.com/office/powerpoint/2010/main" val="438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ission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" y="6369958"/>
            <a:ext cx="12192000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11379285" y="247645"/>
            <a:ext cx="670931" cy="6286512"/>
            <a:chOff x="8357641" y="190501"/>
            <a:chExt cx="670756" cy="6477000"/>
          </a:xfrm>
        </p:grpSpPr>
        <p:sp>
          <p:nvSpPr>
            <p:cNvPr id="239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0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1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2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3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4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5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7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48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9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60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7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5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6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0623471" y="247645"/>
            <a:ext cx="670932" cy="6286512"/>
            <a:chOff x="7609701" y="190501"/>
            <a:chExt cx="670757" cy="6477000"/>
          </a:xfrm>
        </p:grpSpPr>
        <p:sp>
          <p:nvSpPr>
            <p:cNvPr id="262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3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6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7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8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3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8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78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9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76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4" name="Group 283"/>
          <p:cNvGrpSpPr/>
          <p:nvPr/>
        </p:nvGrpSpPr>
        <p:grpSpPr>
          <a:xfrm>
            <a:off x="9867650" y="249458"/>
            <a:ext cx="670931" cy="6284727"/>
            <a:chOff x="9851782" y="192340"/>
            <a:chExt cx="670756" cy="6475161"/>
          </a:xfrm>
        </p:grpSpPr>
        <p:grpSp>
          <p:nvGrpSpPr>
            <p:cNvPr id="285" name="Group 284"/>
            <p:cNvGrpSpPr/>
            <p:nvPr userDrawn="1"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</p:grpSpPr>
          <p:sp>
            <p:nvSpPr>
              <p:cNvPr id="296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7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8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99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0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1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2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3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4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305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0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6" name="Group 285"/>
            <p:cNvGrpSpPr/>
            <p:nvPr userDrawn="1"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4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2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0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3975" y="3038252"/>
            <a:ext cx="8869572" cy="7814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9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Descrip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23469" y="3208713"/>
            <a:ext cx="5650153" cy="29495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20857" y="1669759"/>
            <a:ext cx="5537054" cy="315965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6"/>
          </p:nvPr>
        </p:nvSpPr>
        <p:spPr>
          <a:xfrm>
            <a:off x="1193000" y="5037677"/>
            <a:ext cx="3786221" cy="101809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22370" y="1662114"/>
            <a:ext cx="5651252" cy="1395469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/>
            </a:lvl1pPr>
            <a:lvl2pPr marL="231775" indent="0" algn="l">
              <a:buFontTx/>
              <a:buNone/>
              <a:defRPr/>
            </a:lvl2pPr>
            <a:lvl3pPr marL="457094" indent="0" algn="l">
              <a:buFontTx/>
              <a:buNone/>
              <a:defRPr/>
            </a:lvl3pPr>
            <a:lvl4pPr marL="685800" indent="0" algn="l">
              <a:buFontTx/>
              <a:buNone/>
              <a:defRPr/>
            </a:lvl4pPr>
            <a:lvl5pPr marL="906462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33273" y="1794617"/>
            <a:ext cx="4210" cy="44014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22370" y="3133147"/>
            <a:ext cx="55954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1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364401"/>
            <a:ext cx="12192000" cy="50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75" y="3466495"/>
            <a:ext cx="9507028" cy="69249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387278" y="236432"/>
            <a:ext cx="652491" cy="6298989"/>
            <a:chOff x="11363968" y="190501"/>
            <a:chExt cx="670756" cy="6477000"/>
          </a:xfrm>
          <a:solidFill>
            <a:schemeClr val="tx2">
              <a:lumMod val="75000"/>
            </a:schemeClr>
          </a:solidFill>
        </p:grpSpPr>
        <p:sp>
          <p:nvSpPr>
            <p:cNvPr id="33" name="Freeform 84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4" name="Freeform 85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7" name="Freeform 82"/>
            <p:cNvSpPr>
              <a:spLocks/>
            </p:cNvSpPr>
            <p:nvPr userDrawn="1"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8" name="Freeform 83"/>
            <p:cNvSpPr>
              <a:spLocks/>
            </p:cNvSpPr>
            <p:nvPr userDrawn="1"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62"/>
            <p:cNvSpPr>
              <a:spLocks/>
            </p:cNvSpPr>
            <p:nvPr userDrawn="1"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 userDrawn="1"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2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9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0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7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4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333975" y="3466495"/>
            <a:ext cx="9507028" cy="692497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387278" y="236432"/>
            <a:ext cx="65249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Freeform 84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3" name="Freeform 85"/>
            <p:cNvSpPr>
              <a:spLocks/>
            </p:cNvSpPr>
            <p:nvPr userDrawn="1"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82"/>
            <p:cNvSpPr>
              <a:spLocks/>
            </p:cNvSpPr>
            <p:nvPr userDrawn="1"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7" name="Freeform 83"/>
            <p:cNvSpPr>
              <a:spLocks/>
            </p:cNvSpPr>
            <p:nvPr userDrawn="1"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8" name="Freeform 62"/>
            <p:cNvSpPr>
              <a:spLocks/>
            </p:cNvSpPr>
            <p:nvPr userDrawn="1"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63"/>
            <p:cNvSpPr>
              <a:spLocks/>
            </p:cNvSpPr>
            <p:nvPr userDrawn="1"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60"/>
            <p:cNvSpPr>
              <a:spLocks/>
            </p:cNvSpPr>
            <p:nvPr userDrawn="1"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1" name="Freeform 61"/>
            <p:cNvSpPr>
              <a:spLocks/>
            </p:cNvSpPr>
            <p:nvPr userDrawn="1"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 userDrawn="1"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0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51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8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9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6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47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97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Huma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3975" y="5165440"/>
            <a:ext cx="7731470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7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Aerospa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975" y="5165440"/>
            <a:ext cx="8135337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5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369958"/>
            <a:ext cx="12192000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331764" y="2675979"/>
            <a:ext cx="9448856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Subtitle 2"/>
          <p:cNvSpPr>
            <a:spLocks noGrp="1"/>
          </p:cNvSpPr>
          <p:nvPr>
            <p:ph type="subTitle" idx="13"/>
          </p:nvPr>
        </p:nvSpPr>
        <p:spPr>
          <a:xfrm>
            <a:off x="331763" y="4229722"/>
            <a:ext cx="9461416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321" y="548165"/>
            <a:ext cx="1602291" cy="603571"/>
            <a:chOff x="-3670300" y="7745412"/>
            <a:chExt cx="4432301" cy="1670051"/>
          </a:xfrm>
          <a:solidFill>
            <a:schemeClr val="bg1">
              <a:lumMod val="75000"/>
            </a:schemeClr>
          </a:solidFill>
        </p:grpSpPr>
        <p:sp>
          <p:nvSpPr>
            <p:cNvPr id="34" name="Freeform 33"/>
            <p:cNvSpPr>
              <a:spLocks noEditPoints="1"/>
            </p:cNvSpPr>
            <p:nvPr userDrawn="1"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71367" y="236432"/>
            <a:ext cx="652491" cy="6298989"/>
            <a:chOff x="11368405" y="236431"/>
            <a:chExt cx="652321" cy="6298989"/>
          </a:xfrm>
          <a:solidFill>
            <a:schemeClr val="bg2">
              <a:lumMod val="95000"/>
            </a:schemeClr>
          </a:solidFill>
        </p:grpSpPr>
        <p:sp>
          <p:nvSpPr>
            <p:cNvPr id="47" name="Freeform 84"/>
            <p:cNvSpPr>
              <a:spLocks/>
            </p:cNvSpPr>
            <p:nvPr userDrawn="1"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8" name="Freeform 85"/>
            <p:cNvSpPr>
              <a:spLocks/>
            </p:cNvSpPr>
            <p:nvPr userDrawn="1"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9" name="Freeform 56"/>
            <p:cNvSpPr>
              <a:spLocks/>
            </p:cNvSpPr>
            <p:nvPr userDrawn="1"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" name="Freeform 57"/>
            <p:cNvSpPr>
              <a:spLocks/>
            </p:cNvSpPr>
            <p:nvPr userDrawn="1"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" name="Freeform 82"/>
            <p:cNvSpPr>
              <a:spLocks/>
            </p:cNvSpPr>
            <p:nvPr userDrawn="1"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2" name="Freeform 83"/>
            <p:cNvSpPr>
              <a:spLocks/>
            </p:cNvSpPr>
            <p:nvPr userDrawn="1"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3" name="Freeform 62"/>
            <p:cNvSpPr>
              <a:spLocks/>
            </p:cNvSpPr>
            <p:nvPr userDrawn="1"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" name="Freeform 63"/>
            <p:cNvSpPr>
              <a:spLocks/>
            </p:cNvSpPr>
            <p:nvPr userDrawn="1"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5" name="Freeform 60"/>
            <p:cNvSpPr>
              <a:spLocks/>
            </p:cNvSpPr>
            <p:nvPr userDrawn="1"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6" name="Freeform 61"/>
            <p:cNvSpPr>
              <a:spLocks/>
            </p:cNvSpPr>
            <p:nvPr userDrawn="1"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209087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6384472"/>
            <a:ext cx="12192000" cy="486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331764" y="2676605"/>
            <a:ext cx="9448856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" name="Subtitle 2"/>
          <p:cNvSpPr>
            <a:spLocks noGrp="1"/>
          </p:cNvSpPr>
          <p:nvPr>
            <p:ph type="subTitle" idx="13"/>
          </p:nvPr>
        </p:nvSpPr>
        <p:spPr>
          <a:xfrm>
            <a:off x="331763" y="4230348"/>
            <a:ext cx="9461416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2239" y="548165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71367" y="236432"/>
            <a:ext cx="652491" cy="6298989"/>
            <a:chOff x="11368405" y="236431"/>
            <a:chExt cx="652321" cy="6298989"/>
          </a:xfrm>
          <a:solidFill>
            <a:schemeClr val="tx2">
              <a:lumMod val="75000"/>
            </a:schemeClr>
          </a:solidFill>
        </p:grpSpPr>
        <p:sp>
          <p:nvSpPr>
            <p:cNvPr id="47" name="Freeform 84"/>
            <p:cNvSpPr>
              <a:spLocks/>
            </p:cNvSpPr>
            <p:nvPr userDrawn="1"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8" name="Freeform 85"/>
            <p:cNvSpPr>
              <a:spLocks/>
            </p:cNvSpPr>
            <p:nvPr userDrawn="1"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9" name="Freeform 56"/>
            <p:cNvSpPr>
              <a:spLocks/>
            </p:cNvSpPr>
            <p:nvPr userDrawn="1"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" name="Freeform 57"/>
            <p:cNvSpPr>
              <a:spLocks/>
            </p:cNvSpPr>
            <p:nvPr userDrawn="1"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" name="Freeform 82"/>
            <p:cNvSpPr>
              <a:spLocks/>
            </p:cNvSpPr>
            <p:nvPr userDrawn="1"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2" name="Freeform 83"/>
            <p:cNvSpPr>
              <a:spLocks/>
            </p:cNvSpPr>
            <p:nvPr userDrawn="1"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3" name="Freeform 62"/>
            <p:cNvSpPr>
              <a:spLocks/>
            </p:cNvSpPr>
            <p:nvPr userDrawn="1"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" name="Freeform 63"/>
            <p:cNvSpPr>
              <a:spLocks/>
            </p:cNvSpPr>
            <p:nvPr userDrawn="1"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5" name="Freeform 60"/>
            <p:cNvSpPr>
              <a:spLocks/>
            </p:cNvSpPr>
            <p:nvPr userDrawn="1"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6" name="Freeform 61"/>
            <p:cNvSpPr>
              <a:spLocks/>
            </p:cNvSpPr>
            <p:nvPr userDrawn="1"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1885" y="6499981"/>
            <a:ext cx="5159959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Qorvo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TM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 Confidential &amp; Proprietary Information </a:t>
            </a:r>
            <a:b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2015  Qorvo, Inc.</a:t>
            </a:r>
          </a:p>
        </p:txBody>
      </p:sp>
    </p:spTree>
    <p:extLst>
      <p:ext uri="{BB962C8B-B14F-4D97-AF65-F5344CB8AC3E}">
        <p14:creationId xmlns:p14="http://schemas.microsoft.com/office/powerpoint/2010/main" val="9714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Blac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64422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31763" y="1517757"/>
            <a:ext cx="9396661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3"/>
          </p:nvPr>
        </p:nvSpPr>
        <p:spPr>
          <a:xfrm>
            <a:off x="331763" y="3071500"/>
            <a:ext cx="9371729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764" y="4049270"/>
            <a:ext cx="1602291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6167290"/>
            <a:ext cx="7844262" cy="6907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0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Blac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 766"/>
          <p:cNvGrpSpPr/>
          <p:nvPr/>
        </p:nvGrpSpPr>
        <p:grpSpPr>
          <a:xfrm>
            <a:off x="6132610" y="249458"/>
            <a:ext cx="658029" cy="6284727"/>
            <a:chOff x="6123038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6123038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69" name="Freeform 10"/>
            <p:cNvSpPr>
              <a:spLocks/>
            </p:cNvSpPr>
            <p:nvPr/>
          </p:nvSpPr>
          <p:spPr bwMode="auto">
            <a:xfrm>
              <a:off x="6123038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70" name="Freeform 11"/>
            <p:cNvSpPr>
              <a:spLocks/>
            </p:cNvSpPr>
            <p:nvPr/>
          </p:nvSpPr>
          <p:spPr bwMode="auto">
            <a:xfrm>
              <a:off x="6123038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771" name="Group 770"/>
            <p:cNvGrpSpPr/>
            <p:nvPr/>
          </p:nvGrpSpPr>
          <p:grpSpPr>
            <a:xfrm>
              <a:off x="6123038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776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7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6123038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77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75" name="Freeform 73"/>
              <p:cNvSpPr>
                <a:spLocks/>
              </p:cNvSpPr>
              <p:nvPr userDrawn="1"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78" name="Group 777"/>
          <p:cNvGrpSpPr/>
          <p:nvPr/>
        </p:nvGrpSpPr>
        <p:grpSpPr>
          <a:xfrm>
            <a:off x="6875530" y="249458"/>
            <a:ext cx="656186" cy="6284727"/>
            <a:chOff x="6867290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9" name="Freeform 188"/>
            <p:cNvSpPr>
              <a:spLocks/>
            </p:cNvSpPr>
            <p:nvPr/>
          </p:nvSpPr>
          <p:spPr bwMode="auto">
            <a:xfrm>
              <a:off x="740168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0" name="Freeform 189"/>
            <p:cNvSpPr>
              <a:spLocks/>
            </p:cNvSpPr>
            <p:nvPr/>
          </p:nvSpPr>
          <p:spPr bwMode="auto">
            <a:xfrm>
              <a:off x="7036823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1" name="Freeform 217"/>
            <p:cNvSpPr>
              <a:spLocks/>
            </p:cNvSpPr>
            <p:nvPr/>
          </p:nvSpPr>
          <p:spPr bwMode="auto">
            <a:xfrm>
              <a:off x="6867290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82" name="Freeform 218"/>
            <p:cNvSpPr>
              <a:spLocks/>
            </p:cNvSpPr>
            <p:nvPr/>
          </p:nvSpPr>
          <p:spPr bwMode="auto">
            <a:xfrm>
              <a:off x="7228466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783" name="Group 782"/>
            <p:cNvGrpSpPr/>
            <p:nvPr/>
          </p:nvGrpSpPr>
          <p:grpSpPr>
            <a:xfrm>
              <a:off x="6867290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787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88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7036822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785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786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9" name="Group 788"/>
          <p:cNvGrpSpPr/>
          <p:nvPr/>
        </p:nvGrpSpPr>
        <p:grpSpPr>
          <a:xfrm>
            <a:off x="11379285" y="247645"/>
            <a:ext cx="670931" cy="6286512"/>
            <a:chOff x="8357641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0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1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2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3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4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5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6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7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8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99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00" name="Group 799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81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1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0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806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7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03" name="Group 802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0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0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2" name="Group 811"/>
          <p:cNvGrpSpPr/>
          <p:nvPr/>
        </p:nvGrpSpPr>
        <p:grpSpPr>
          <a:xfrm>
            <a:off x="10623471" y="247645"/>
            <a:ext cx="670932" cy="6286512"/>
            <a:chOff x="7609701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13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4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5" name="Freeform 814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6" name="Freeform 815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7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8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19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0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1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22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23" name="Group 822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833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4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31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2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829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30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27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28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35" name="Group 834"/>
          <p:cNvGrpSpPr/>
          <p:nvPr/>
        </p:nvGrpSpPr>
        <p:grpSpPr>
          <a:xfrm>
            <a:off x="3153561" y="249458"/>
            <a:ext cx="658029" cy="6284727"/>
            <a:chOff x="3120390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6" name="Freeform 8"/>
            <p:cNvSpPr>
              <a:spLocks/>
            </p:cNvSpPr>
            <p:nvPr/>
          </p:nvSpPr>
          <p:spPr bwMode="auto">
            <a:xfrm>
              <a:off x="3120390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37" name="Freeform 10"/>
            <p:cNvSpPr>
              <a:spLocks/>
            </p:cNvSpPr>
            <p:nvPr/>
          </p:nvSpPr>
          <p:spPr bwMode="auto">
            <a:xfrm>
              <a:off x="3120390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38" name="Freeform 11"/>
            <p:cNvSpPr>
              <a:spLocks/>
            </p:cNvSpPr>
            <p:nvPr/>
          </p:nvSpPr>
          <p:spPr bwMode="auto">
            <a:xfrm>
              <a:off x="3120390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39" name="Group 838"/>
            <p:cNvGrpSpPr/>
            <p:nvPr/>
          </p:nvGrpSpPr>
          <p:grpSpPr>
            <a:xfrm>
              <a:off x="3120390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44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5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40" name="Group 839"/>
            <p:cNvGrpSpPr/>
            <p:nvPr/>
          </p:nvGrpSpPr>
          <p:grpSpPr>
            <a:xfrm>
              <a:off x="3120390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41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2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43" name="Freeform 73"/>
              <p:cNvSpPr>
                <a:spLocks/>
              </p:cNvSpPr>
              <p:nvPr userDrawn="1"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46" name="Group 845"/>
          <p:cNvGrpSpPr/>
          <p:nvPr/>
        </p:nvGrpSpPr>
        <p:grpSpPr>
          <a:xfrm>
            <a:off x="3896481" y="249458"/>
            <a:ext cx="656186" cy="6284727"/>
            <a:chOff x="3864642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7" name="Freeform 188"/>
            <p:cNvSpPr>
              <a:spLocks/>
            </p:cNvSpPr>
            <p:nvPr/>
          </p:nvSpPr>
          <p:spPr bwMode="auto">
            <a:xfrm>
              <a:off x="439903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8" name="Freeform 189"/>
            <p:cNvSpPr>
              <a:spLocks/>
            </p:cNvSpPr>
            <p:nvPr/>
          </p:nvSpPr>
          <p:spPr bwMode="auto">
            <a:xfrm>
              <a:off x="403417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49" name="Freeform 217"/>
            <p:cNvSpPr>
              <a:spLocks/>
            </p:cNvSpPr>
            <p:nvPr/>
          </p:nvSpPr>
          <p:spPr bwMode="auto">
            <a:xfrm>
              <a:off x="3864642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0" name="Freeform 218"/>
            <p:cNvSpPr>
              <a:spLocks/>
            </p:cNvSpPr>
            <p:nvPr/>
          </p:nvSpPr>
          <p:spPr bwMode="auto">
            <a:xfrm>
              <a:off x="4225818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51" name="Group 850"/>
            <p:cNvGrpSpPr/>
            <p:nvPr/>
          </p:nvGrpSpPr>
          <p:grpSpPr>
            <a:xfrm>
              <a:off x="3864642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85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5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4034174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853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54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7" name="Group 856"/>
          <p:cNvGrpSpPr/>
          <p:nvPr/>
        </p:nvGrpSpPr>
        <p:grpSpPr>
          <a:xfrm>
            <a:off x="5380476" y="247645"/>
            <a:ext cx="667245" cy="6286512"/>
            <a:chOff x="5358678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58" name="Freeform 84"/>
            <p:cNvSpPr>
              <a:spLocks/>
            </p:cNvSpPr>
            <p:nvPr/>
          </p:nvSpPr>
          <p:spPr bwMode="auto">
            <a:xfrm flipH="1" flipV="1">
              <a:off x="5364205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59" name="Freeform 85"/>
            <p:cNvSpPr>
              <a:spLocks/>
            </p:cNvSpPr>
            <p:nvPr/>
          </p:nvSpPr>
          <p:spPr bwMode="auto">
            <a:xfrm flipH="1" flipV="1">
              <a:off x="5364205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0" name="Freeform 82"/>
            <p:cNvSpPr>
              <a:spLocks/>
            </p:cNvSpPr>
            <p:nvPr/>
          </p:nvSpPr>
          <p:spPr bwMode="auto">
            <a:xfrm flipH="1" flipV="1">
              <a:off x="5364205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61" name="Freeform 83"/>
            <p:cNvSpPr>
              <a:spLocks/>
            </p:cNvSpPr>
            <p:nvPr/>
          </p:nvSpPr>
          <p:spPr bwMode="auto">
            <a:xfrm flipH="1" flipV="1">
              <a:off x="5729068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62" name="Group 861"/>
            <p:cNvGrpSpPr/>
            <p:nvPr/>
          </p:nvGrpSpPr>
          <p:grpSpPr>
            <a:xfrm>
              <a:off x="5358678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66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>
              <a:off x="5364205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6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6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8" name="Group 867"/>
          <p:cNvGrpSpPr/>
          <p:nvPr/>
        </p:nvGrpSpPr>
        <p:grpSpPr>
          <a:xfrm>
            <a:off x="4637557" y="247645"/>
            <a:ext cx="658028" cy="6286512"/>
            <a:chOff x="4616268" y="190501"/>
            <a:chExt cx="6578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69" name="Freeform 170"/>
            <p:cNvSpPr>
              <a:spLocks/>
            </p:cNvSpPr>
            <p:nvPr/>
          </p:nvSpPr>
          <p:spPr bwMode="auto">
            <a:xfrm flipH="1" flipV="1">
              <a:off x="4616268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0" name="Freeform 171"/>
            <p:cNvSpPr>
              <a:spLocks/>
            </p:cNvSpPr>
            <p:nvPr/>
          </p:nvSpPr>
          <p:spPr bwMode="auto">
            <a:xfrm flipH="1" flipV="1">
              <a:off x="4616268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1" name="Freeform 166"/>
            <p:cNvSpPr>
              <a:spLocks/>
            </p:cNvSpPr>
            <p:nvPr/>
          </p:nvSpPr>
          <p:spPr bwMode="auto">
            <a:xfrm flipH="1" flipV="1">
              <a:off x="4616268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72" name="Freeform 167"/>
            <p:cNvSpPr>
              <a:spLocks/>
            </p:cNvSpPr>
            <p:nvPr/>
          </p:nvSpPr>
          <p:spPr bwMode="auto">
            <a:xfrm flipH="1" flipV="1">
              <a:off x="4977445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73" name="Group 872"/>
            <p:cNvGrpSpPr/>
            <p:nvPr/>
          </p:nvGrpSpPr>
          <p:grpSpPr>
            <a:xfrm>
              <a:off x="4785799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77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78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4616268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75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76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9" name="Group 878"/>
          <p:cNvGrpSpPr/>
          <p:nvPr/>
        </p:nvGrpSpPr>
        <p:grpSpPr>
          <a:xfrm>
            <a:off x="137650" y="249458"/>
            <a:ext cx="667244" cy="6284727"/>
            <a:chOff x="112214" y="192340"/>
            <a:chExt cx="667070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0" name="Freeform 8"/>
            <p:cNvSpPr>
              <a:spLocks/>
            </p:cNvSpPr>
            <p:nvPr/>
          </p:nvSpPr>
          <p:spPr bwMode="auto">
            <a:xfrm>
              <a:off x="117742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1" name="Freeform 32"/>
            <p:cNvSpPr>
              <a:spLocks/>
            </p:cNvSpPr>
            <p:nvPr/>
          </p:nvSpPr>
          <p:spPr bwMode="auto">
            <a:xfrm>
              <a:off x="117742" y="3098228"/>
              <a:ext cx="657858" cy="661542"/>
            </a:xfrm>
            <a:custGeom>
              <a:avLst/>
              <a:gdLst>
                <a:gd name="T0" fmla="*/ 123 w 151"/>
                <a:gd name="T1" fmla="*/ 15 h 152"/>
                <a:gd name="T2" fmla="*/ 137 w 151"/>
                <a:gd name="T3" fmla="*/ 0 h 152"/>
                <a:gd name="T4" fmla="*/ 151 w 151"/>
                <a:gd name="T5" fmla="*/ 15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4 h 152"/>
                <a:gd name="T14" fmla="*/ 91 w 151"/>
                <a:gd name="T15" fmla="*/ 92 h 152"/>
                <a:gd name="T16" fmla="*/ 123 w 151"/>
                <a:gd name="T17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5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4"/>
                    <a:pt x="14" y="124"/>
                  </a:cubicBezTo>
                  <a:cubicBezTo>
                    <a:pt x="44" y="124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2" name="Freeform 33"/>
            <p:cNvSpPr>
              <a:spLocks/>
            </p:cNvSpPr>
            <p:nvPr/>
          </p:nvSpPr>
          <p:spPr bwMode="auto">
            <a:xfrm>
              <a:off x="117742" y="3098228"/>
              <a:ext cx="294838" cy="300366"/>
            </a:xfrm>
            <a:custGeom>
              <a:avLst/>
              <a:gdLst>
                <a:gd name="T0" fmla="*/ 67 w 68"/>
                <a:gd name="T1" fmla="*/ 15 h 69"/>
                <a:gd name="T2" fmla="*/ 67 w 68"/>
                <a:gd name="T3" fmla="*/ 15 h 69"/>
                <a:gd name="T4" fmla="*/ 51 w 68"/>
                <a:gd name="T5" fmla="*/ 52 h 69"/>
                <a:gd name="T6" fmla="*/ 14 w 68"/>
                <a:gd name="T7" fmla="*/ 68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40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5 h 69"/>
                <a:gd name="T20" fmla="*/ 53 w 68"/>
                <a:gd name="T21" fmla="*/ 0 h 69"/>
                <a:gd name="T22" fmla="*/ 67 w 68"/>
                <a:gd name="T23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8" y="35"/>
                    <a:pt x="51" y="52"/>
                  </a:cubicBezTo>
                  <a:cubicBezTo>
                    <a:pt x="35" y="69"/>
                    <a:pt x="14" y="68"/>
                    <a:pt x="14" y="68"/>
                  </a:cubicBezTo>
                  <a:cubicBezTo>
                    <a:pt x="6" y="68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40"/>
                  </a:cubicBezTo>
                  <a:cubicBezTo>
                    <a:pt x="17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7"/>
                    <a:pt x="45" y="0"/>
                    <a:pt x="53" y="0"/>
                  </a:cubicBezTo>
                  <a:cubicBezTo>
                    <a:pt x="61" y="0"/>
                    <a:pt x="67" y="7"/>
                    <a:pt x="6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3" name="Freeform 10"/>
            <p:cNvSpPr>
              <a:spLocks/>
            </p:cNvSpPr>
            <p:nvPr/>
          </p:nvSpPr>
          <p:spPr bwMode="auto">
            <a:xfrm>
              <a:off x="117742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4" name="Freeform 11"/>
            <p:cNvSpPr>
              <a:spLocks/>
            </p:cNvSpPr>
            <p:nvPr/>
          </p:nvSpPr>
          <p:spPr bwMode="auto">
            <a:xfrm>
              <a:off x="117742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5" name="Freeform 30"/>
            <p:cNvSpPr>
              <a:spLocks/>
            </p:cNvSpPr>
            <p:nvPr/>
          </p:nvSpPr>
          <p:spPr bwMode="auto">
            <a:xfrm>
              <a:off x="652136" y="3821476"/>
              <a:ext cx="123463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6" name="Freeform 31"/>
            <p:cNvSpPr>
              <a:spLocks/>
            </p:cNvSpPr>
            <p:nvPr/>
          </p:nvSpPr>
          <p:spPr bwMode="auto">
            <a:xfrm>
              <a:off x="287274" y="3821476"/>
              <a:ext cx="121620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8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7" name="Freeform 28"/>
            <p:cNvSpPr>
              <a:spLocks/>
            </p:cNvSpPr>
            <p:nvPr/>
          </p:nvSpPr>
          <p:spPr bwMode="auto">
            <a:xfrm>
              <a:off x="112214" y="5034893"/>
              <a:ext cx="184274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2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888" name="Freeform 29"/>
            <p:cNvSpPr>
              <a:spLocks/>
            </p:cNvSpPr>
            <p:nvPr/>
          </p:nvSpPr>
          <p:spPr bwMode="auto">
            <a:xfrm>
              <a:off x="143540" y="4548409"/>
              <a:ext cx="635744" cy="635743"/>
            </a:xfrm>
            <a:custGeom>
              <a:avLst/>
              <a:gdLst>
                <a:gd name="T0" fmla="*/ 121 w 146"/>
                <a:gd name="T1" fmla="*/ 141 h 146"/>
                <a:gd name="T2" fmla="*/ 121 w 146"/>
                <a:gd name="T3" fmla="*/ 141 h 146"/>
                <a:gd name="T4" fmla="*/ 6 w 146"/>
                <a:gd name="T5" fmla="*/ 25 h 146"/>
                <a:gd name="T6" fmla="*/ 6 w 146"/>
                <a:gd name="T7" fmla="*/ 25 h 146"/>
                <a:gd name="T8" fmla="*/ 6 w 146"/>
                <a:gd name="T9" fmla="*/ 6 h 146"/>
                <a:gd name="T10" fmla="*/ 25 w 146"/>
                <a:gd name="T11" fmla="*/ 6 h 146"/>
                <a:gd name="T12" fmla="*/ 25 w 146"/>
                <a:gd name="T13" fmla="*/ 6 h 146"/>
                <a:gd name="T14" fmla="*/ 141 w 146"/>
                <a:gd name="T15" fmla="*/ 121 h 146"/>
                <a:gd name="T16" fmla="*/ 141 w 146"/>
                <a:gd name="T17" fmla="*/ 121 h 146"/>
                <a:gd name="T18" fmla="*/ 141 w 146"/>
                <a:gd name="T19" fmla="*/ 141 h 146"/>
                <a:gd name="T20" fmla="*/ 121 w 146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7"/>
                    <a:pt x="146" y="135"/>
                    <a:pt x="141" y="141"/>
                  </a:cubicBezTo>
                  <a:cubicBezTo>
                    <a:pt x="135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889" name="Group 888"/>
            <p:cNvGrpSpPr/>
            <p:nvPr/>
          </p:nvGrpSpPr>
          <p:grpSpPr>
            <a:xfrm>
              <a:off x="117742" y="2371296"/>
              <a:ext cx="657858" cy="656015"/>
              <a:chOff x="9129365" y="2371296"/>
              <a:chExt cx="657858" cy="656015"/>
            </a:xfrm>
            <a:grpFill/>
          </p:grpSpPr>
          <p:sp>
            <p:nvSpPr>
              <p:cNvPr id="900" name="Freeform 34"/>
              <p:cNvSpPr>
                <a:spLocks/>
              </p:cNvSpPr>
              <p:nvPr/>
            </p:nvSpPr>
            <p:spPr bwMode="auto">
              <a:xfrm>
                <a:off x="9129365" y="2371296"/>
                <a:ext cx="657858" cy="656015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6" y="151"/>
                      <a:pt x="0" y="144"/>
                      <a:pt x="0" y="137"/>
                    </a:cubicBezTo>
                    <a:cubicBezTo>
                      <a:pt x="0" y="99"/>
                      <a:pt x="15" y="64"/>
                      <a:pt x="40" y="40"/>
                    </a:cubicBezTo>
                    <a:cubicBezTo>
                      <a:pt x="65" y="15"/>
                      <a:pt x="99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01" name="Freeform 35"/>
              <p:cNvSpPr>
                <a:spLocks/>
              </p:cNvSpPr>
              <p:nvPr/>
            </p:nvSpPr>
            <p:spPr bwMode="auto">
              <a:xfrm>
                <a:off x="9490541" y="2726943"/>
                <a:ext cx="296680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6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3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3" y="30"/>
                      <a:pt x="53" y="30"/>
                    </a:cubicBezTo>
                    <a:cubicBezTo>
                      <a:pt x="51" y="30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117742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98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9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112214" y="1635150"/>
              <a:ext cx="667070" cy="670753"/>
              <a:chOff x="9123837" y="1635150"/>
              <a:chExt cx="667070" cy="670753"/>
            </a:xfrm>
            <a:grpFill/>
          </p:grpSpPr>
          <p:sp>
            <p:nvSpPr>
              <p:cNvPr id="896" name="Freeform 36"/>
              <p:cNvSpPr>
                <a:spLocks/>
              </p:cNvSpPr>
              <p:nvPr/>
            </p:nvSpPr>
            <p:spPr bwMode="auto">
              <a:xfrm>
                <a:off x="9608477" y="2123473"/>
                <a:ext cx="182430" cy="182430"/>
              </a:xfrm>
              <a:custGeom>
                <a:avLst/>
                <a:gdLst>
                  <a:gd name="T0" fmla="*/ 37 w 42"/>
                  <a:gd name="T1" fmla="*/ 25 h 42"/>
                  <a:gd name="T2" fmla="*/ 37 w 42"/>
                  <a:gd name="T3" fmla="*/ 25 h 42"/>
                  <a:gd name="T4" fmla="*/ 25 w 42"/>
                  <a:gd name="T5" fmla="*/ 36 h 42"/>
                  <a:gd name="T6" fmla="*/ 25 w 42"/>
                  <a:gd name="T7" fmla="*/ 36 h 42"/>
                  <a:gd name="T8" fmla="*/ 6 w 42"/>
                  <a:gd name="T9" fmla="*/ 36 h 42"/>
                  <a:gd name="T10" fmla="*/ 6 w 42"/>
                  <a:gd name="T11" fmla="*/ 17 h 42"/>
                  <a:gd name="T12" fmla="*/ 6 w 42"/>
                  <a:gd name="T13" fmla="*/ 17 h 42"/>
                  <a:gd name="T14" fmla="*/ 17 w 42"/>
                  <a:gd name="T15" fmla="*/ 5 h 42"/>
                  <a:gd name="T16" fmla="*/ 17 w 42"/>
                  <a:gd name="T17" fmla="*/ 5 h 42"/>
                  <a:gd name="T18" fmla="*/ 37 w 42"/>
                  <a:gd name="T19" fmla="*/ 5 h 42"/>
                  <a:gd name="T20" fmla="*/ 37 w 42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2" y="11"/>
                      <a:pt x="42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7" name="Freeform 37"/>
              <p:cNvSpPr>
                <a:spLocks/>
              </p:cNvSpPr>
              <p:nvPr/>
            </p:nvSpPr>
            <p:spPr bwMode="auto">
              <a:xfrm>
                <a:off x="9123837" y="1635150"/>
                <a:ext cx="635744" cy="635744"/>
              </a:xfrm>
              <a:custGeom>
                <a:avLst/>
                <a:gdLst>
                  <a:gd name="T0" fmla="*/ 140 w 146"/>
                  <a:gd name="T1" fmla="*/ 25 h 146"/>
                  <a:gd name="T2" fmla="*/ 140 w 146"/>
                  <a:gd name="T3" fmla="*/ 26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0 w 146"/>
                  <a:gd name="T19" fmla="*/ 6 h 146"/>
                  <a:gd name="T20" fmla="*/ 140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0" y="25"/>
                    </a:moveTo>
                    <a:cubicBezTo>
                      <a:pt x="140" y="26"/>
                      <a:pt x="140" y="26"/>
                      <a:pt x="140" y="26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19" y="146"/>
                      <a:pt x="11" y="146"/>
                      <a:pt x="5" y="141"/>
                    </a:cubicBezTo>
                    <a:cubicBezTo>
                      <a:pt x="0" y="136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0" y="6"/>
                    </a:cubicBezTo>
                    <a:cubicBezTo>
                      <a:pt x="146" y="11"/>
                      <a:pt x="146" y="20"/>
                      <a:pt x="140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117742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9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895" name="Freeform 73"/>
              <p:cNvSpPr>
                <a:spLocks/>
              </p:cNvSpPr>
              <p:nvPr userDrawn="1"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2" name="Group 901"/>
          <p:cNvGrpSpPr/>
          <p:nvPr/>
        </p:nvGrpSpPr>
        <p:grpSpPr>
          <a:xfrm>
            <a:off x="889784" y="249458"/>
            <a:ext cx="670931" cy="6284727"/>
            <a:chOff x="856466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3" name="Freeform 188"/>
            <p:cNvSpPr>
              <a:spLocks/>
            </p:cNvSpPr>
            <p:nvPr/>
          </p:nvSpPr>
          <p:spPr bwMode="auto">
            <a:xfrm>
              <a:off x="1396389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4" name="Freeform 189"/>
            <p:cNvSpPr>
              <a:spLocks/>
            </p:cNvSpPr>
            <p:nvPr/>
          </p:nvSpPr>
          <p:spPr bwMode="auto">
            <a:xfrm>
              <a:off x="103152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5" name="Freeform 221"/>
            <p:cNvSpPr>
              <a:spLocks/>
            </p:cNvSpPr>
            <p:nvPr/>
          </p:nvSpPr>
          <p:spPr bwMode="auto">
            <a:xfrm>
              <a:off x="861995" y="3098228"/>
              <a:ext cx="656015" cy="661542"/>
            </a:xfrm>
            <a:custGeom>
              <a:avLst/>
              <a:gdLst>
                <a:gd name="T0" fmla="*/ 28 w 151"/>
                <a:gd name="T1" fmla="*/ 138 h 152"/>
                <a:gd name="T2" fmla="*/ 14 w 151"/>
                <a:gd name="T3" fmla="*/ 152 h 152"/>
                <a:gd name="T4" fmla="*/ 0 w 151"/>
                <a:gd name="T5" fmla="*/ 138 h 152"/>
                <a:gd name="T6" fmla="*/ 40 w 151"/>
                <a:gd name="T7" fmla="*/ 41 h 152"/>
                <a:gd name="T8" fmla="*/ 137 w 151"/>
                <a:gd name="T9" fmla="*/ 0 h 152"/>
                <a:gd name="T10" fmla="*/ 151 w 151"/>
                <a:gd name="T11" fmla="*/ 15 h 152"/>
                <a:gd name="T12" fmla="*/ 137 w 151"/>
                <a:gd name="T13" fmla="*/ 29 h 152"/>
                <a:gd name="T14" fmla="*/ 60 w 151"/>
                <a:gd name="T15" fmla="*/ 60 h 152"/>
                <a:gd name="T16" fmla="*/ 28 w 151"/>
                <a:gd name="T1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28" y="138"/>
                  </a:moveTo>
                  <a:cubicBezTo>
                    <a:pt x="28" y="145"/>
                    <a:pt x="2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22"/>
                    <a:pt x="145" y="29"/>
                    <a:pt x="137" y="29"/>
                  </a:cubicBezTo>
                  <a:cubicBezTo>
                    <a:pt x="107" y="29"/>
                    <a:pt x="80" y="41"/>
                    <a:pt x="60" y="60"/>
                  </a:cubicBezTo>
                  <a:cubicBezTo>
                    <a:pt x="40" y="80"/>
                    <a:pt x="28" y="108"/>
                    <a:pt x="2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6" name="Freeform 222"/>
            <p:cNvSpPr>
              <a:spLocks/>
            </p:cNvSpPr>
            <p:nvPr/>
          </p:nvSpPr>
          <p:spPr bwMode="auto">
            <a:xfrm>
              <a:off x="1223170" y="3459404"/>
              <a:ext cx="294838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7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4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7" name="Freeform 217"/>
            <p:cNvSpPr>
              <a:spLocks/>
            </p:cNvSpPr>
            <p:nvPr/>
          </p:nvSpPr>
          <p:spPr bwMode="auto">
            <a:xfrm>
              <a:off x="861994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8" name="Freeform 218"/>
            <p:cNvSpPr>
              <a:spLocks/>
            </p:cNvSpPr>
            <p:nvPr/>
          </p:nvSpPr>
          <p:spPr bwMode="auto">
            <a:xfrm>
              <a:off x="1223170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09" name="Freeform 219"/>
            <p:cNvSpPr>
              <a:spLocks/>
            </p:cNvSpPr>
            <p:nvPr/>
          </p:nvSpPr>
          <p:spPr bwMode="auto">
            <a:xfrm>
              <a:off x="861994" y="382147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3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30"/>
                    <a:pt x="7" y="123"/>
                    <a:pt x="14" y="123"/>
                  </a:cubicBezTo>
                  <a:cubicBezTo>
                    <a:pt x="44" y="123"/>
                    <a:pt x="72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0" name="Freeform 220"/>
            <p:cNvSpPr>
              <a:spLocks/>
            </p:cNvSpPr>
            <p:nvPr/>
          </p:nvSpPr>
          <p:spPr bwMode="auto">
            <a:xfrm>
              <a:off x="861994" y="3821476"/>
              <a:ext cx="300366" cy="300365"/>
            </a:xfrm>
            <a:custGeom>
              <a:avLst/>
              <a:gdLst>
                <a:gd name="T0" fmla="*/ 68 w 69"/>
                <a:gd name="T1" fmla="*/ 14 h 69"/>
                <a:gd name="T2" fmla="*/ 68 w 69"/>
                <a:gd name="T3" fmla="*/ 14 h 69"/>
                <a:gd name="T4" fmla="*/ 52 w 69"/>
                <a:gd name="T5" fmla="*/ 52 h 69"/>
                <a:gd name="T6" fmla="*/ 14 w 69"/>
                <a:gd name="T7" fmla="*/ 67 h 69"/>
                <a:gd name="T8" fmla="*/ 0 w 69"/>
                <a:gd name="T9" fmla="*/ 53 h 69"/>
                <a:gd name="T10" fmla="*/ 14 w 69"/>
                <a:gd name="T11" fmla="*/ 39 h 69"/>
                <a:gd name="T12" fmla="*/ 15 w 69"/>
                <a:gd name="T13" fmla="*/ 39 h 69"/>
                <a:gd name="T14" fmla="*/ 32 w 69"/>
                <a:gd name="T15" fmla="*/ 32 h 69"/>
                <a:gd name="T16" fmla="*/ 40 w 69"/>
                <a:gd name="T17" fmla="*/ 15 h 69"/>
                <a:gd name="T18" fmla="*/ 39 w 69"/>
                <a:gd name="T19" fmla="*/ 14 h 69"/>
                <a:gd name="T20" fmla="*/ 53 w 69"/>
                <a:gd name="T21" fmla="*/ 0 h 69"/>
                <a:gd name="T22" fmla="*/ 68 w 69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8" y="14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9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7" y="67"/>
                    <a:pt x="0" y="61"/>
                    <a:pt x="0" y="53"/>
                  </a:cubicBezTo>
                  <a:cubicBezTo>
                    <a:pt x="0" y="46"/>
                    <a:pt x="7" y="39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40" y="17"/>
                    <a:pt x="40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8" y="7"/>
                    <a:pt x="6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1" name="Freeform 207"/>
            <p:cNvSpPr>
              <a:spLocks/>
            </p:cNvSpPr>
            <p:nvPr/>
          </p:nvSpPr>
          <p:spPr bwMode="auto">
            <a:xfrm>
              <a:off x="856466" y="5034893"/>
              <a:ext cx="184273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3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12" name="Freeform 208"/>
            <p:cNvSpPr>
              <a:spLocks/>
            </p:cNvSpPr>
            <p:nvPr/>
          </p:nvSpPr>
          <p:spPr bwMode="auto">
            <a:xfrm>
              <a:off x="887792" y="4548409"/>
              <a:ext cx="639430" cy="635743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13" name="Group 912"/>
            <p:cNvGrpSpPr/>
            <p:nvPr/>
          </p:nvGrpSpPr>
          <p:grpSpPr>
            <a:xfrm>
              <a:off x="856466" y="2362084"/>
              <a:ext cx="670756" cy="670754"/>
              <a:chOff x="9868089" y="2362084"/>
              <a:chExt cx="670756" cy="670754"/>
            </a:xfrm>
            <a:grpFill/>
          </p:grpSpPr>
          <p:sp>
            <p:nvSpPr>
              <p:cNvPr id="923" name="Freeform 204"/>
              <p:cNvSpPr>
                <a:spLocks/>
              </p:cNvSpPr>
              <p:nvPr/>
            </p:nvSpPr>
            <p:spPr bwMode="auto">
              <a:xfrm>
                <a:off x="10352729" y="2850408"/>
                <a:ext cx="186116" cy="182430"/>
              </a:xfrm>
              <a:custGeom>
                <a:avLst/>
                <a:gdLst>
                  <a:gd name="T0" fmla="*/ 37 w 43"/>
                  <a:gd name="T1" fmla="*/ 25 h 42"/>
                  <a:gd name="T2" fmla="*/ 37 w 43"/>
                  <a:gd name="T3" fmla="*/ 25 h 42"/>
                  <a:gd name="T4" fmla="*/ 26 w 43"/>
                  <a:gd name="T5" fmla="*/ 36 h 42"/>
                  <a:gd name="T6" fmla="*/ 26 w 43"/>
                  <a:gd name="T7" fmla="*/ 36 h 42"/>
                  <a:gd name="T8" fmla="*/ 6 w 43"/>
                  <a:gd name="T9" fmla="*/ 36 h 42"/>
                  <a:gd name="T10" fmla="*/ 6 w 43"/>
                  <a:gd name="T11" fmla="*/ 17 h 42"/>
                  <a:gd name="T12" fmla="*/ 6 w 43"/>
                  <a:gd name="T13" fmla="*/ 17 h 42"/>
                  <a:gd name="T14" fmla="*/ 17 w 43"/>
                  <a:gd name="T15" fmla="*/ 5 h 42"/>
                  <a:gd name="T16" fmla="*/ 17 w 43"/>
                  <a:gd name="T17" fmla="*/ 5 h 42"/>
                  <a:gd name="T18" fmla="*/ 37 w 43"/>
                  <a:gd name="T19" fmla="*/ 5 h 42"/>
                  <a:gd name="T20" fmla="*/ 37 w 43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3" y="11"/>
                      <a:pt x="43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4" name="Freeform 205"/>
              <p:cNvSpPr>
                <a:spLocks/>
              </p:cNvSpPr>
              <p:nvPr/>
            </p:nvSpPr>
            <p:spPr bwMode="auto">
              <a:xfrm>
                <a:off x="9868089" y="2362084"/>
                <a:ext cx="635743" cy="635744"/>
              </a:xfrm>
              <a:custGeom>
                <a:avLst/>
                <a:gdLst>
                  <a:gd name="T0" fmla="*/ 141 w 146"/>
                  <a:gd name="T1" fmla="*/ 25 h 146"/>
                  <a:gd name="T2" fmla="*/ 141 w 146"/>
                  <a:gd name="T3" fmla="*/ 25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1 w 146"/>
                  <a:gd name="T19" fmla="*/ 6 h 146"/>
                  <a:gd name="T20" fmla="*/ 141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1" y="25"/>
                    </a:moveTo>
                    <a:cubicBezTo>
                      <a:pt x="141" y="25"/>
                      <a:pt x="141" y="25"/>
                      <a:pt x="141" y="25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0" y="146"/>
                      <a:pt x="11" y="146"/>
                      <a:pt x="5" y="141"/>
                    </a:cubicBezTo>
                    <a:cubicBezTo>
                      <a:pt x="0" y="135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1" y="6"/>
                    </a:cubicBezTo>
                    <a:cubicBezTo>
                      <a:pt x="146" y="11"/>
                      <a:pt x="146" y="20"/>
                      <a:pt x="14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861994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21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2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861996" y="1644363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19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20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1031526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917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18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25" name="Group 924"/>
          <p:cNvGrpSpPr/>
          <p:nvPr/>
        </p:nvGrpSpPr>
        <p:grpSpPr>
          <a:xfrm>
            <a:off x="2401427" y="247645"/>
            <a:ext cx="667245" cy="6286512"/>
            <a:chOff x="2356030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26" name="Freeform 84"/>
            <p:cNvSpPr>
              <a:spLocks/>
            </p:cNvSpPr>
            <p:nvPr/>
          </p:nvSpPr>
          <p:spPr bwMode="auto">
            <a:xfrm flipH="1" flipV="1">
              <a:off x="2361557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7" name="Freeform 85"/>
            <p:cNvSpPr>
              <a:spLocks/>
            </p:cNvSpPr>
            <p:nvPr/>
          </p:nvSpPr>
          <p:spPr bwMode="auto">
            <a:xfrm flipH="1" flipV="1">
              <a:off x="2361557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8" name="Freeform 82"/>
            <p:cNvSpPr>
              <a:spLocks/>
            </p:cNvSpPr>
            <p:nvPr/>
          </p:nvSpPr>
          <p:spPr bwMode="auto">
            <a:xfrm flipH="1" flipV="1">
              <a:off x="2361557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929" name="Freeform 83"/>
            <p:cNvSpPr>
              <a:spLocks/>
            </p:cNvSpPr>
            <p:nvPr/>
          </p:nvSpPr>
          <p:spPr bwMode="auto">
            <a:xfrm flipH="1" flipV="1">
              <a:off x="272642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930" name="Group 929"/>
            <p:cNvGrpSpPr/>
            <p:nvPr/>
          </p:nvGrpSpPr>
          <p:grpSpPr>
            <a:xfrm>
              <a:off x="2356030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934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35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>
              <a:off x="2361557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932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33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6" name="Group 935"/>
          <p:cNvGrpSpPr/>
          <p:nvPr/>
        </p:nvGrpSpPr>
        <p:grpSpPr>
          <a:xfrm>
            <a:off x="9867650" y="249458"/>
            <a:ext cx="670931" cy="6284727"/>
            <a:chOff x="9851782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37" name="Group 936"/>
            <p:cNvGrpSpPr/>
            <p:nvPr userDrawn="1"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  <a:grpFill/>
          </p:grpSpPr>
          <p:sp>
            <p:nvSpPr>
              <p:cNvPr id="948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49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0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1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2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3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4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5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6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57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958" name="Group 957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59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" name="Group 937"/>
            <p:cNvGrpSpPr/>
            <p:nvPr userDrawn="1"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  <a:grpFill/>
          </p:grpSpPr>
          <p:grpSp>
            <p:nvGrpSpPr>
              <p:cNvPr id="939" name="Group 938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grpFill/>
            </p:grpSpPr>
            <p:sp>
              <p:nvSpPr>
                <p:cNvPr id="946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grpFill/>
            </p:grpSpPr>
            <p:sp>
              <p:nvSpPr>
                <p:cNvPr id="944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1" name="Group 940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grpFill/>
            </p:grpSpPr>
            <p:sp>
              <p:nvSpPr>
                <p:cNvPr id="942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43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61" name="Group 960"/>
          <p:cNvGrpSpPr/>
          <p:nvPr/>
        </p:nvGrpSpPr>
        <p:grpSpPr>
          <a:xfrm>
            <a:off x="9111659" y="247884"/>
            <a:ext cx="671101" cy="6286277"/>
            <a:chOff x="9062491" y="190743"/>
            <a:chExt cx="670926" cy="647675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62" name="Group 961"/>
            <p:cNvGrpSpPr/>
            <p:nvPr userDrawn="1"/>
          </p:nvGrpSpPr>
          <p:grpSpPr>
            <a:xfrm>
              <a:off x="9062491" y="5269810"/>
              <a:ext cx="670756" cy="1397690"/>
              <a:chOff x="8845520" y="5269810"/>
              <a:chExt cx="670756" cy="1397690"/>
            </a:xfrm>
            <a:grpFill/>
          </p:grpSpPr>
          <p:sp>
            <p:nvSpPr>
              <p:cNvPr id="969" name="Freeform 219"/>
              <p:cNvSpPr>
                <a:spLocks/>
              </p:cNvSpPr>
              <p:nvPr/>
            </p:nvSpPr>
            <p:spPr bwMode="auto">
              <a:xfrm rot="10800000">
                <a:off x="8854733" y="6005958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0" name="Freeform 220"/>
              <p:cNvSpPr>
                <a:spLocks/>
              </p:cNvSpPr>
              <p:nvPr/>
            </p:nvSpPr>
            <p:spPr bwMode="auto">
              <a:xfrm rot="10800000">
                <a:off x="9210382" y="6367135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1" name="Freeform 207"/>
              <p:cNvSpPr>
                <a:spLocks/>
              </p:cNvSpPr>
              <p:nvPr/>
            </p:nvSpPr>
            <p:spPr bwMode="auto">
              <a:xfrm rot="10800000">
                <a:off x="9332003" y="5269810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72" name="Freeform 208"/>
              <p:cNvSpPr>
                <a:spLocks/>
              </p:cNvSpPr>
              <p:nvPr/>
            </p:nvSpPr>
            <p:spPr bwMode="auto">
              <a:xfrm rot="10800000">
                <a:off x="8845520" y="5304824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63" name="Group 962"/>
            <p:cNvGrpSpPr/>
            <p:nvPr userDrawn="1"/>
          </p:nvGrpSpPr>
          <p:grpSpPr>
            <a:xfrm>
              <a:off x="9062661" y="190743"/>
              <a:ext cx="670756" cy="1397686"/>
              <a:chOff x="8845520" y="190743"/>
              <a:chExt cx="670756" cy="1397686"/>
            </a:xfrm>
            <a:grpFill/>
          </p:grpSpPr>
          <p:sp>
            <p:nvSpPr>
              <p:cNvPr id="964" name="Freeform 221"/>
              <p:cNvSpPr>
                <a:spLocks/>
              </p:cNvSpPr>
              <p:nvPr/>
            </p:nvSpPr>
            <p:spPr bwMode="auto">
              <a:xfrm>
                <a:off x="8851049" y="926887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65" name="Freeform 222"/>
              <p:cNvSpPr>
                <a:spLocks/>
              </p:cNvSpPr>
              <p:nvPr/>
            </p:nvSpPr>
            <p:spPr bwMode="auto">
              <a:xfrm>
                <a:off x="9212224" y="1288063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grpSp>
            <p:nvGrpSpPr>
              <p:cNvPr id="966" name="Group 965"/>
              <p:cNvGrpSpPr/>
              <p:nvPr userDrawn="1"/>
            </p:nvGrpSpPr>
            <p:grpSpPr>
              <a:xfrm>
                <a:off x="8845520" y="190743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6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73" name="Group 972"/>
          <p:cNvGrpSpPr/>
          <p:nvPr/>
        </p:nvGrpSpPr>
        <p:grpSpPr>
          <a:xfrm>
            <a:off x="7616605" y="250394"/>
            <a:ext cx="667244" cy="6346509"/>
            <a:chOff x="7676295" y="192340"/>
            <a:chExt cx="667070" cy="6538815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74" name="Group 973"/>
            <p:cNvGrpSpPr/>
            <p:nvPr/>
          </p:nvGrpSpPr>
          <p:grpSpPr>
            <a:xfrm rot="10800000">
              <a:off x="7681822" y="755267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8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8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75" name="Group 974"/>
            <p:cNvGrpSpPr/>
            <p:nvPr/>
          </p:nvGrpSpPr>
          <p:grpSpPr>
            <a:xfrm rot="10800000">
              <a:off x="7681822" y="192340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83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84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76" name="Group 975"/>
            <p:cNvGrpSpPr/>
            <p:nvPr userDrawn="1"/>
          </p:nvGrpSpPr>
          <p:grpSpPr>
            <a:xfrm rot="10800000">
              <a:off x="7676295" y="5337155"/>
              <a:ext cx="667070" cy="1394000"/>
              <a:chOff x="-1749304" y="911903"/>
              <a:chExt cx="667070" cy="1394000"/>
            </a:xfrm>
            <a:grpFill/>
          </p:grpSpPr>
          <p:grpSp>
            <p:nvGrpSpPr>
              <p:cNvPr id="977" name="Group 976"/>
              <p:cNvGrpSpPr/>
              <p:nvPr/>
            </p:nvGrpSpPr>
            <p:grpSpPr>
              <a:xfrm>
                <a:off x="-1743776" y="911903"/>
                <a:ext cx="657858" cy="488324"/>
                <a:chOff x="9129365" y="911903"/>
                <a:chExt cx="657858" cy="488324"/>
              </a:xfrm>
              <a:grpFill/>
            </p:grpSpPr>
            <p:sp>
              <p:nvSpPr>
                <p:cNvPr id="981" name="Freeform 38"/>
                <p:cNvSpPr>
                  <a:spLocks/>
                </p:cNvSpPr>
                <p:nvPr/>
              </p:nvSpPr>
              <p:spPr bwMode="auto">
                <a:xfrm>
                  <a:off x="9129365" y="911903"/>
                  <a:ext cx="657858" cy="123463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82" name="Freeform 39"/>
                <p:cNvSpPr>
                  <a:spLocks/>
                </p:cNvSpPr>
                <p:nvPr/>
              </p:nvSpPr>
              <p:spPr bwMode="auto">
                <a:xfrm>
                  <a:off x="9129365" y="1278607"/>
                  <a:ext cx="657858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78" name="Group 977"/>
              <p:cNvGrpSpPr/>
              <p:nvPr/>
            </p:nvGrpSpPr>
            <p:grpSpPr>
              <a:xfrm>
                <a:off x="-1749304" y="1635150"/>
                <a:ext cx="667070" cy="670753"/>
                <a:chOff x="9123837" y="1635150"/>
                <a:chExt cx="667070" cy="670753"/>
              </a:xfrm>
              <a:grpFill/>
            </p:grpSpPr>
            <p:sp>
              <p:nvSpPr>
                <p:cNvPr id="979" name="Freeform 36"/>
                <p:cNvSpPr>
                  <a:spLocks/>
                </p:cNvSpPr>
                <p:nvPr/>
              </p:nvSpPr>
              <p:spPr bwMode="auto">
                <a:xfrm>
                  <a:off x="9608477" y="2123473"/>
                  <a:ext cx="182430" cy="182430"/>
                </a:xfrm>
                <a:custGeom>
                  <a:avLst/>
                  <a:gdLst>
                    <a:gd name="T0" fmla="*/ 37 w 42"/>
                    <a:gd name="T1" fmla="*/ 25 h 42"/>
                    <a:gd name="T2" fmla="*/ 37 w 42"/>
                    <a:gd name="T3" fmla="*/ 25 h 42"/>
                    <a:gd name="T4" fmla="*/ 25 w 42"/>
                    <a:gd name="T5" fmla="*/ 36 h 42"/>
                    <a:gd name="T6" fmla="*/ 25 w 42"/>
                    <a:gd name="T7" fmla="*/ 36 h 42"/>
                    <a:gd name="T8" fmla="*/ 6 w 42"/>
                    <a:gd name="T9" fmla="*/ 36 h 42"/>
                    <a:gd name="T10" fmla="*/ 6 w 42"/>
                    <a:gd name="T11" fmla="*/ 17 h 42"/>
                    <a:gd name="T12" fmla="*/ 6 w 42"/>
                    <a:gd name="T13" fmla="*/ 17 h 42"/>
                    <a:gd name="T14" fmla="*/ 17 w 42"/>
                    <a:gd name="T15" fmla="*/ 5 h 42"/>
                    <a:gd name="T16" fmla="*/ 17 w 42"/>
                    <a:gd name="T17" fmla="*/ 5 h 42"/>
                    <a:gd name="T18" fmla="*/ 37 w 42"/>
                    <a:gd name="T19" fmla="*/ 5 h 42"/>
                    <a:gd name="T20" fmla="*/ 37 w 42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2" y="11"/>
                        <a:pt x="42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  <p:sp>
              <p:nvSpPr>
                <p:cNvPr id="980" name="Freeform 37"/>
                <p:cNvSpPr>
                  <a:spLocks/>
                </p:cNvSpPr>
                <p:nvPr/>
              </p:nvSpPr>
              <p:spPr bwMode="auto">
                <a:xfrm>
                  <a:off x="9123837" y="1635150"/>
                  <a:ext cx="635744" cy="635744"/>
                </a:xfrm>
                <a:custGeom>
                  <a:avLst/>
                  <a:gdLst>
                    <a:gd name="T0" fmla="*/ 140 w 146"/>
                    <a:gd name="T1" fmla="*/ 25 h 146"/>
                    <a:gd name="T2" fmla="*/ 140 w 146"/>
                    <a:gd name="T3" fmla="*/ 26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0 w 146"/>
                    <a:gd name="T19" fmla="*/ 6 h 146"/>
                    <a:gd name="T20" fmla="*/ 140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0" y="25"/>
                      </a:moveTo>
                      <a:cubicBezTo>
                        <a:pt x="140" y="26"/>
                        <a:pt x="140" y="26"/>
                        <a:pt x="140" y="26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19" y="146"/>
                        <a:pt x="11" y="146"/>
                        <a:pt x="5" y="141"/>
                      </a:cubicBezTo>
                      <a:cubicBezTo>
                        <a:pt x="0" y="136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0" y="6"/>
                      </a:cubicBezTo>
                      <a:cubicBezTo>
                        <a:pt x="146" y="11"/>
                        <a:pt x="146" y="20"/>
                        <a:pt x="140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Rounded MT Bold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87" name="Group 986"/>
          <p:cNvGrpSpPr/>
          <p:nvPr/>
        </p:nvGrpSpPr>
        <p:grpSpPr>
          <a:xfrm>
            <a:off x="8368740" y="249458"/>
            <a:ext cx="658029" cy="6284727"/>
            <a:chOff x="8367814" y="192340"/>
            <a:chExt cx="657858" cy="6475160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88" name="Group 987"/>
            <p:cNvGrpSpPr/>
            <p:nvPr userDrawn="1"/>
          </p:nvGrpSpPr>
          <p:grpSpPr>
            <a:xfrm>
              <a:off x="8368736" y="5280870"/>
              <a:ext cx="656015" cy="1386630"/>
              <a:chOff x="8854733" y="3821475"/>
              <a:chExt cx="656015" cy="1386630"/>
            </a:xfrm>
            <a:grpFill/>
          </p:grpSpPr>
          <p:sp>
            <p:nvSpPr>
              <p:cNvPr id="995" name="Freeform 188"/>
              <p:cNvSpPr>
                <a:spLocks/>
              </p:cNvSpPr>
              <p:nvPr/>
            </p:nvSpPr>
            <p:spPr bwMode="auto">
              <a:xfrm rot="10800000">
                <a:off x="8854733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6" name="Freeform 189"/>
              <p:cNvSpPr>
                <a:spLocks/>
              </p:cNvSpPr>
              <p:nvPr/>
            </p:nvSpPr>
            <p:spPr bwMode="auto">
              <a:xfrm rot="10800000">
                <a:off x="9219595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7" name="Freeform 217"/>
              <p:cNvSpPr>
                <a:spLocks/>
              </p:cNvSpPr>
              <p:nvPr/>
            </p:nvSpPr>
            <p:spPr bwMode="auto">
              <a:xfrm rot="10800000">
                <a:off x="8854733" y="4550249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8" name="Freeform 218"/>
              <p:cNvSpPr>
                <a:spLocks/>
              </p:cNvSpPr>
              <p:nvPr/>
            </p:nvSpPr>
            <p:spPr bwMode="auto">
              <a:xfrm rot="10800000">
                <a:off x="8854734" y="45502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89" name="Group 988"/>
            <p:cNvGrpSpPr/>
            <p:nvPr userDrawn="1"/>
          </p:nvGrpSpPr>
          <p:grpSpPr>
            <a:xfrm>
              <a:off x="8367814" y="192340"/>
              <a:ext cx="657858" cy="657858"/>
              <a:chOff x="-1743776" y="192340"/>
              <a:chExt cx="657858" cy="657858"/>
            </a:xfrm>
            <a:grpFill/>
          </p:grpSpPr>
          <p:sp>
            <p:nvSpPr>
              <p:cNvPr id="993" name="Freeform 72"/>
              <p:cNvSpPr>
                <a:spLocks/>
              </p:cNvSpPr>
              <p:nvPr/>
            </p:nvSpPr>
            <p:spPr bwMode="auto">
              <a:xfrm>
                <a:off x="-1743776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4" name="Freeform 73"/>
              <p:cNvSpPr>
                <a:spLocks/>
              </p:cNvSpPr>
              <p:nvPr/>
            </p:nvSpPr>
            <p:spPr bwMode="auto">
              <a:xfrm>
                <a:off x="-1743776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990" name="Group 989"/>
            <p:cNvGrpSpPr/>
            <p:nvPr userDrawn="1"/>
          </p:nvGrpSpPr>
          <p:grpSpPr>
            <a:xfrm>
              <a:off x="8453502" y="951505"/>
              <a:ext cx="486482" cy="656014"/>
              <a:chOff x="7209320" y="6163887"/>
              <a:chExt cx="486482" cy="656014"/>
            </a:xfrm>
            <a:grpFill/>
          </p:grpSpPr>
          <p:sp>
            <p:nvSpPr>
              <p:cNvPr id="991" name="Freeform 188"/>
              <p:cNvSpPr>
                <a:spLocks/>
              </p:cNvSpPr>
              <p:nvPr userDrawn="1"/>
            </p:nvSpPr>
            <p:spPr bwMode="auto">
              <a:xfrm>
                <a:off x="7574182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992" name="Freeform 189"/>
              <p:cNvSpPr>
                <a:spLocks/>
              </p:cNvSpPr>
              <p:nvPr userDrawn="1"/>
            </p:nvSpPr>
            <p:spPr bwMode="auto">
              <a:xfrm>
                <a:off x="7209320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99" name="Group 998"/>
          <p:cNvGrpSpPr/>
          <p:nvPr/>
        </p:nvGrpSpPr>
        <p:grpSpPr>
          <a:xfrm>
            <a:off x="1645605" y="247645"/>
            <a:ext cx="670932" cy="6286512"/>
            <a:chOff x="1694095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0" name="Freeform 170"/>
            <p:cNvSpPr>
              <a:spLocks/>
            </p:cNvSpPr>
            <p:nvPr/>
          </p:nvSpPr>
          <p:spPr bwMode="auto">
            <a:xfrm flipH="1" flipV="1">
              <a:off x="1700545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1" name="Freeform 171"/>
            <p:cNvSpPr>
              <a:spLocks/>
            </p:cNvSpPr>
            <p:nvPr/>
          </p:nvSpPr>
          <p:spPr bwMode="auto">
            <a:xfrm flipH="1" flipV="1">
              <a:off x="1700545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2" name="Freeform 166"/>
            <p:cNvSpPr>
              <a:spLocks/>
            </p:cNvSpPr>
            <p:nvPr/>
          </p:nvSpPr>
          <p:spPr bwMode="auto">
            <a:xfrm flipH="1" flipV="1">
              <a:off x="1700545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3" name="Freeform 167"/>
            <p:cNvSpPr>
              <a:spLocks/>
            </p:cNvSpPr>
            <p:nvPr/>
          </p:nvSpPr>
          <p:spPr bwMode="auto">
            <a:xfrm flipH="1" flipV="1">
              <a:off x="2061722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1004" name="Group 1003"/>
            <p:cNvGrpSpPr/>
            <p:nvPr/>
          </p:nvGrpSpPr>
          <p:grpSpPr>
            <a:xfrm>
              <a:off x="1870076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102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2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05" name="Group 1004"/>
            <p:cNvGrpSpPr/>
            <p:nvPr/>
          </p:nvGrpSpPr>
          <p:grpSpPr>
            <a:xfrm>
              <a:off x="1700545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1018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9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sp>
          <p:nvSpPr>
            <p:cNvPr id="1006" name="Freeform 1005"/>
            <p:cNvSpPr>
              <a:spLocks/>
            </p:cNvSpPr>
            <p:nvPr/>
          </p:nvSpPr>
          <p:spPr bwMode="auto">
            <a:xfrm flipH="1" flipV="1">
              <a:off x="2182422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7" name="Freeform 1006"/>
            <p:cNvSpPr>
              <a:spLocks/>
            </p:cNvSpPr>
            <p:nvPr/>
          </p:nvSpPr>
          <p:spPr bwMode="auto">
            <a:xfrm flipH="1" flipV="1">
              <a:off x="1694095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8" name="Freeform 112"/>
            <p:cNvSpPr>
              <a:spLocks/>
            </p:cNvSpPr>
            <p:nvPr/>
          </p:nvSpPr>
          <p:spPr bwMode="auto">
            <a:xfrm flipH="1" flipV="1">
              <a:off x="1703310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09" name="Freeform 113"/>
            <p:cNvSpPr>
              <a:spLocks/>
            </p:cNvSpPr>
            <p:nvPr/>
          </p:nvSpPr>
          <p:spPr bwMode="auto">
            <a:xfrm flipH="1" flipV="1">
              <a:off x="2064487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10" name="Freeform 114"/>
            <p:cNvSpPr>
              <a:spLocks/>
            </p:cNvSpPr>
            <p:nvPr/>
          </p:nvSpPr>
          <p:spPr bwMode="auto">
            <a:xfrm flipH="1" flipV="1">
              <a:off x="1703310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11" name="Freeform 115"/>
            <p:cNvSpPr>
              <a:spLocks/>
            </p:cNvSpPr>
            <p:nvPr/>
          </p:nvSpPr>
          <p:spPr bwMode="auto">
            <a:xfrm flipH="1" flipV="1">
              <a:off x="1703310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703310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1016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7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1013" name="Group 1012"/>
            <p:cNvGrpSpPr/>
            <p:nvPr/>
          </p:nvGrpSpPr>
          <p:grpSpPr>
            <a:xfrm>
              <a:off x="1694095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1014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1015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2" name="Group 1021"/>
          <p:cNvGrpSpPr/>
          <p:nvPr/>
        </p:nvGrpSpPr>
        <p:grpSpPr>
          <a:xfrm>
            <a:off x="4481884" y="2820976"/>
            <a:ext cx="3228231" cy="1216048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1023" name="Freeform 1022"/>
            <p:cNvSpPr>
              <a:spLocks noEditPoints="1"/>
            </p:cNvSpPr>
            <p:nvPr userDrawn="1"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24" name="Freeform 1023"/>
            <p:cNvSpPr>
              <a:spLocks noEditPoints="1"/>
            </p:cNvSpPr>
            <p:nvPr userDrawn="1"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1025" name="Freeform 1024"/>
            <p:cNvSpPr>
              <a:spLocks noEditPoints="1"/>
            </p:cNvSpPr>
            <p:nvPr userDrawn="1"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172" y="1666876"/>
            <a:ext cx="5606141" cy="4491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50645" y="1669257"/>
            <a:ext cx="5608461" cy="4489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2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8"/>
          <p:cNvSpPr>
            <a:spLocks/>
          </p:cNvSpPr>
          <p:nvPr/>
        </p:nvSpPr>
        <p:spPr bwMode="auto">
          <a:xfrm>
            <a:off x="6132610" y="5897464"/>
            <a:ext cx="658029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474" name="Group 473"/>
          <p:cNvGrpSpPr/>
          <p:nvPr/>
        </p:nvGrpSpPr>
        <p:grpSpPr>
          <a:xfrm>
            <a:off x="6132610" y="249458"/>
            <a:ext cx="658029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7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77" name="Freeform 73"/>
            <p:cNvSpPr>
              <a:spLocks/>
            </p:cNvSpPr>
            <p:nvPr userDrawn="1"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481" name="Freeform 188"/>
          <p:cNvSpPr>
            <a:spLocks/>
          </p:cNvSpPr>
          <p:nvPr/>
        </p:nvSpPr>
        <p:spPr bwMode="auto">
          <a:xfrm>
            <a:off x="7410064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82" name="Freeform 189"/>
          <p:cNvSpPr>
            <a:spLocks/>
          </p:cNvSpPr>
          <p:nvPr/>
        </p:nvSpPr>
        <p:spPr bwMode="auto">
          <a:xfrm>
            <a:off x="7045107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486" name="Group 485"/>
          <p:cNvGrpSpPr/>
          <p:nvPr/>
        </p:nvGrpSpPr>
        <p:grpSpPr>
          <a:xfrm>
            <a:off x="7045106" y="249458"/>
            <a:ext cx="486609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7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488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492" name="Freeform 84"/>
          <p:cNvSpPr>
            <a:spLocks/>
          </p:cNvSpPr>
          <p:nvPr/>
        </p:nvSpPr>
        <p:spPr bwMode="auto">
          <a:xfrm flipH="1" flipV="1">
            <a:off x="11388500" y="5895649"/>
            <a:ext cx="65618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3" name="Freeform 85"/>
          <p:cNvSpPr>
            <a:spLocks/>
          </p:cNvSpPr>
          <p:nvPr/>
        </p:nvSpPr>
        <p:spPr bwMode="auto">
          <a:xfrm flipH="1" flipV="1">
            <a:off x="11388500" y="5895648"/>
            <a:ext cx="294915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4" name="Freeform 56"/>
          <p:cNvSpPr>
            <a:spLocks/>
          </p:cNvSpPr>
          <p:nvPr/>
        </p:nvSpPr>
        <p:spPr bwMode="auto">
          <a:xfrm flipH="1" flipV="1">
            <a:off x="11865896" y="3064493"/>
            <a:ext cx="184321" cy="177065"/>
          </a:xfrm>
          <a:custGeom>
            <a:avLst/>
            <a:gdLst>
              <a:gd name="T0" fmla="*/ 17 w 42"/>
              <a:gd name="T1" fmla="*/ 37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7 h 42"/>
              <a:gd name="T20" fmla="*/ 17 w 42"/>
              <a:gd name="T21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7"/>
                </a:moveTo>
                <a:cubicBezTo>
                  <a:pt x="17" y="37"/>
                  <a:pt x="17" y="37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1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7"/>
                </a:cubicBezTo>
                <a:cubicBezTo>
                  <a:pt x="31" y="42"/>
                  <a:pt x="22" y="42"/>
                  <a:pt x="17" y="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5" name="Freeform 57"/>
          <p:cNvSpPr>
            <a:spLocks/>
          </p:cNvSpPr>
          <p:nvPr/>
        </p:nvSpPr>
        <p:spPr bwMode="auto">
          <a:xfrm flipH="1" flipV="1">
            <a:off x="11379285" y="3098474"/>
            <a:ext cx="639597" cy="617047"/>
          </a:xfrm>
          <a:custGeom>
            <a:avLst/>
            <a:gdLst>
              <a:gd name="T0" fmla="*/ 121 w 147"/>
              <a:gd name="T1" fmla="*/ 141 h 146"/>
              <a:gd name="T2" fmla="*/ 121 w 147"/>
              <a:gd name="T3" fmla="*/ 141 h 146"/>
              <a:gd name="T4" fmla="*/ 6 w 147"/>
              <a:gd name="T5" fmla="*/ 25 h 146"/>
              <a:gd name="T6" fmla="*/ 6 w 147"/>
              <a:gd name="T7" fmla="*/ 25 h 146"/>
              <a:gd name="T8" fmla="*/ 6 w 147"/>
              <a:gd name="T9" fmla="*/ 6 h 146"/>
              <a:gd name="T10" fmla="*/ 26 w 147"/>
              <a:gd name="T11" fmla="*/ 6 h 146"/>
              <a:gd name="T12" fmla="*/ 26 w 147"/>
              <a:gd name="T13" fmla="*/ 6 h 146"/>
              <a:gd name="T14" fmla="*/ 141 w 147"/>
              <a:gd name="T15" fmla="*/ 121 h 146"/>
              <a:gd name="T16" fmla="*/ 141 w 147"/>
              <a:gd name="T17" fmla="*/ 121 h 146"/>
              <a:gd name="T18" fmla="*/ 141 w 147"/>
              <a:gd name="T19" fmla="*/ 141 h 146"/>
              <a:gd name="T20" fmla="*/ 121 w 147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7" y="127"/>
                  <a:pt x="147" y="135"/>
                  <a:pt x="141" y="141"/>
                </a:cubicBezTo>
                <a:cubicBezTo>
                  <a:pt x="136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6" name="Freeform 82"/>
          <p:cNvSpPr>
            <a:spLocks/>
          </p:cNvSpPr>
          <p:nvPr/>
        </p:nvSpPr>
        <p:spPr bwMode="auto">
          <a:xfrm flipH="1" flipV="1">
            <a:off x="11388500" y="5186522"/>
            <a:ext cx="121652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7" name="Freeform 83"/>
          <p:cNvSpPr>
            <a:spLocks/>
          </p:cNvSpPr>
          <p:nvPr/>
        </p:nvSpPr>
        <p:spPr bwMode="auto">
          <a:xfrm flipH="1" flipV="1">
            <a:off x="11753458" y="5186522"/>
            <a:ext cx="121652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8" name="Freeform 62"/>
          <p:cNvSpPr>
            <a:spLocks/>
          </p:cNvSpPr>
          <p:nvPr/>
        </p:nvSpPr>
        <p:spPr bwMode="auto">
          <a:xfrm flipH="1" flipV="1">
            <a:off x="11388500" y="3770047"/>
            <a:ext cx="65618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499" name="Freeform 63"/>
          <p:cNvSpPr>
            <a:spLocks/>
          </p:cNvSpPr>
          <p:nvPr/>
        </p:nvSpPr>
        <p:spPr bwMode="auto">
          <a:xfrm flipH="1" flipV="1">
            <a:off x="11388500" y="3770047"/>
            <a:ext cx="294915" cy="291531"/>
          </a:xfrm>
          <a:custGeom>
            <a:avLst/>
            <a:gdLst>
              <a:gd name="T0" fmla="*/ 1 w 68"/>
              <a:gd name="T1" fmla="*/ 55 h 69"/>
              <a:gd name="T2" fmla="*/ 1 w 68"/>
              <a:gd name="T3" fmla="*/ 55 h 69"/>
              <a:gd name="T4" fmla="*/ 17 w 68"/>
              <a:gd name="T5" fmla="*/ 17 h 69"/>
              <a:gd name="T6" fmla="*/ 54 w 68"/>
              <a:gd name="T7" fmla="*/ 2 h 69"/>
              <a:gd name="T8" fmla="*/ 68 w 68"/>
              <a:gd name="T9" fmla="*/ 16 h 69"/>
              <a:gd name="T10" fmla="*/ 54 w 68"/>
              <a:gd name="T11" fmla="*/ 30 h 69"/>
              <a:gd name="T12" fmla="*/ 53 w 68"/>
              <a:gd name="T13" fmla="*/ 30 h 69"/>
              <a:gd name="T14" fmla="*/ 36 w 68"/>
              <a:gd name="T15" fmla="*/ 37 h 69"/>
              <a:gd name="T16" fmla="*/ 29 w 68"/>
              <a:gd name="T17" fmla="*/ 54 h 69"/>
              <a:gd name="T18" fmla="*/ 29 w 68"/>
              <a:gd name="T19" fmla="*/ 55 h 69"/>
              <a:gd name="T20" fmla="*/ 15 w 68"/>
              <a:gd name="T21" fmla="*/ 69 h 69"/>
              <a:gd name="T22" fmla="*/ 1 w 68"/>
              <a:gd name="T23" fmla="*/ 5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1" y="55"/>
                </a:moveTo>
                <a:cubicBezTo>
                  <a:pt x="1" y="55"/>
                  <a:pt x="1" y="55"/>
                  <a:pt x="1" y="55"/>
                </a:cubicBezTo>
                <a:cubicBezTo>
                  <a:pt x="1" y="55"/>
                  <a:pt x="0" y="34"/>
                  <a:pt x="17" y="17"/>
                </a:cubicBezTo>
                <a:cubicBezTo>
                  <a:pt x="33" y="0"/>
                  <a:pt x="54" y="2"/>
                  <a:pt x="54" y="2"/>
                </a:cubicBezTo>
                <a:cubicBezTo>
                  <a:pt x="62" y="2"/>
                  <a:pt x="68" y="8"/>
                  <a:pt x="68" y="16"/>
                </a:cubicBezTo>
                <a:cubicBezTo>
                  <a:pt x="68" y="23"/>
                  <a:pt x="62" y="30"/>
                  <a:pt x="54" y="30"/>
                </a:cubicBezTo>
                <a:cubicBezTo>
                  <a:pt x="54" y="30"/>
                  <a:pt x="54" y="30"/>
                  <a:pt x="53" y="30"/>
                </a:cubicBezTo>
                <a:cubicBezTo>
                  <a:pt x="51" y="30"/>
                  <a:pt x="43" y="30"/>
                  <a:pt x="36" y="37"/>
                </a:cubicBezTo>
                <a:cubicBezTo>
                  <a:pt x="29" y="44"/>
                  <a:pt x="29" y="52"/>
                  <a:pt x="29" y="54"/>
                </a:cubicBezTo>
                <a:cubicBezTo>
                  <a:pt x="29" y="54"/>
                  <a:pt x="29" y="54"/>
                  <a:pt x="29" y="55"/>
                </a:cubicBezTo>
                <a:cubicBezTo>
                  <a:pt x="29" y="62"/>
                  <a:pt x="23" y="69"/>
                  <a:pt x="15" y="69"/>
                </a:cubicBezTo>
                <a:cubicBezTo>
                  <a:pt x="7" y="69"/>
                  <a:pt x="1" y="62"/>
                  <a:pt x="1" y="5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00" name="Freeform 60"/>
          <p:cNvSpPr>
            <a:spLocks/>
          </p:cNvSpPr>
          <p:nvPr/>
        </p:nvSpPr>
        <p:spPr bwMode="auto">
          <a:xfrm flipH="1" flipV="1">
            <a:off x="11388500" y="4480967"/>
            <a:ext cx="656186" cy="638509"/>
          </a:xfrm>
          <a:custGeom>
            <a:avLst/>
            <a:gdLst>
              <a:gd name="T0" fmla="*/ 123 w 151"/>
              <a:gd name="T1" fmla="*/ 14 h 151"/>
              <a:gd name="T2" fmla="*/ 137 w 151"/>
              <a:gd name="T3" fmla="*/ 0 h 151"/>
              <a:gd name="T4" fmla="*/ 151 w 151"/>
              <a:gd name="T5" fmla="*/ 14 h 151"/>
              <a:gd name="T6" fmla="*/ 111 w 151"/>
              <a:gd name="T7" fmla="*/ 111 h 151"/>
              <a:gd name="T8" fmla="*/ 14 w 151"/>
              <a:gd name="T9" fmla="*/ 151 h 151"/>
              <a:gd name="T10" fmla="*/ 0 w 151"/>
              <a:gd name="T11" fmla="*/ 137 h 151"/>
              <a:gd name="T12" fmla="*/ 14 w 151"/>
              <a:gd name="T13" fmla="*/ 123 h 151"/>
              <a:gd name="T14" fmla="*/ 91 w 151"/>
              <a:gd name="T15" fmla="*/ 91 h 151"/>
              <a:gd name="T16" fmla="*/ 123 w 151"/>
              <a:gd name="T17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23" y="14"/>
                </a:moveTo>
                <a:cubicBezTo>
                  <a:pt x="123" y="6"/>
                  <a:pt x="12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51"/>
                  <a:pt x="136" y="86"/>
                  <a:pt x="111" y="111"/>
                </a:cubicBezTo>
                <a:cubicBezTo>
                  <a:pt x="86" y="135"/>
                  <a:pt x="5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29"/>
                  <a:pt x="6" y="123"/>
                  <a:pt x="14" y="123"/>
                </a:cubicBezTo>
                <a:cubicBezTo>
                  <a:pt x="44" y="123"/>
                  <a:pt x="71" y="110"/>
                  <a:pt x="91" y="91"/>
                </a:cubicBezTo>
                <a:cubicBezTo>
                  <a:pt x="111" y="71"/>
                  <a:pt x="123" y="44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01" name="Freeform 61"/>
          <p:cNvSpPr>
            <a:spLocks/>
          </p:cNvSpPr>
          <p:nvPr/>
        </p:nvSpPr>
        <p:spPr bwMode="auto">
          <a:xfrm flipH="1" flipV="1">
            <a:off x="11749772" y="4831522"/>
            <a:ext cx="294915" cy="287954"/>
          </a:xfrm>
          <a:custGeom>
            <a:avLst/>
            <a:gdLst>
              <a:gd name="T0" fmla="*/ 67 w 68"/>
              <a:gd name="T1" fmla="*/ 14 h 68"/>
              <a:gd name="T2" fmla="*/ 67 w 68"/>
              <a:gd name="T3" fmla="*/ 14 h 68"/>
              <a:gd name="T4" fmla="*/ 52 w 68"/>
              <a:gd name="T5" fmla="*/ 51 h 68"/>
              <a:gd name="T6" fmla="*/ 14 w 68"/>
              <a:gd name="T7" fmla="*/ 67 h 68"/>
              <a:gd name="T8" fmla="*/ 0 w 68"/>
              <a:gd name="T9" fmla="*/ 53 h 68"/>
              <a:gd name="T10" fmla="*/ 14 w 68"/>
              <a:gd name="T11" fmla="*/ 39 h 68"/>
              <a:gd name="T12" fmla="*/ 15 w 68"/>
              <a:gd name="T13" fmla="*/ 39 h 68"/>
              <a:gd name="T14" fmla="*/ 32 w 68"/>
              <a:gd name="T15" fmla="*/ 31 h 68"/>
              <a:gd name="T16" fmla="*/ 39 w 68"/>
              <a:gd name="T17" fmla="*/ 14 h 68"/>
              <a:gd name="T18" fmla="*/ 39 w 68"/>
              <a:gd name="T19" fmla="*/ 14 h 68"/>
              <a:gd name="T20" fmla="*/ 53 w 68"/>
              <a:gd name="T21" fmla="*/ 0 h 68"/>
              <a:gd name="T22" fmla="*/ 67 w 68"/>
              <a:gd name="T23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67" y="14"/>
                </a:moveTo>
                <a:cubicBezTo>
                  <a:pt x="67" y="14"/>
                  <a:pt x="67" y="14"/>
                  <a:pt x="67" y="14"/>
                </a:cubicBezTo>
                <a:cubicBezTo>
                  <a:pt x="67" y="14"/>
                  <a:pt x="68" y="34"/>
                  <a:pt x="52" y="51"/>
                </a:cubicBezTo>
                <a:cubicBezTo>
                  <a:pt x="35" y="68"/>
                  <a:pt x="14" y="67"/>
                  <a:pt x="14" y="67"/>
                </a:cubicBezTo>
                <a:cubicBezTo>
                  <a:pt x="6" y="67"/>
                  <a:pt x="0" y="60"/>
                  <a:pt x="0" y="53"/>
                </a:cubicBezTo>
                <a:cubicBezTo>
                  <a:pt x="0" y="45"/>
                  <a:pt x="6" y="39"/>
                  <a:pt x="14" y="39"/>
                </a:cubicBezTo>
                <a:cubicBezTo>
                  <a:pt x="14" y="39"/>
                  <a:pt x="15" y="39"/>
                  <a:pt x="15" y="39"/>
                </a:cubicBezTo>
                <a:cubicBezTo>
                  <a:pt x="18" y="39"/>
                  <a:pt x="25" y="38"/>
                  <a:pt x="32" y="31"/>
                </a:cubicBezTo>
                <a:cubicBezTo>
                  <a:pt x="39" y="24"/>
                  <a:pt x="39" y="16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6"/>
                  <a:pt x="46" y="0"/>
                  <a:pt x="53" y="0"/>
                </a:cubicBezTo>
                <a:cubicBezTo>
                  <a:pt x="61" y="0"/>
                  <a:pt x="67" y="6"/>
                  <a:pt x="67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11558077" y="2358940"/>
            <a:ext cx="486608" cy="642086"/>
            <a:chOff x="11542713" y="2365770"/>
            <a:chExt cx="486481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2" name="Freeform 50"/>
            <p:cNvSpPr>
              <a:spLocks/>
            </p:cNvSpPr>
            <p:nvPr/>
          </p:nvSpPr>
          <p:spPr bwMode="auto">
            <a:xfrm flipH="1" flipV="1">
              <a:off x="11907574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3" name="Freeform 51"/>
            <p:cNvSpPr>
              <a:spLocks/>
            </p:cNvSpPr>
            <p:nvPr/>
          </p:nvSpPr>
          <p:spPr bwMode="auto">
            <a:xfrm flipH="1" flipV="1">
              <a:off x="11542713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11382972" y="938891"/>
            <a:ext cx="667245" cy="651029"/>
            <a:chOff x="11367653" y="902691"/>
            <a:chExt cx="667071" cy="6707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0" name="Freeform 68"/>
            <p:cNvSpPr>
              <a:spLocks/>
            </p:cNvSpPr>
            <p:nvPr/>
          </p:nvSpPr>
          <p:spPr bwMode="auto">
            <a:xfrm flipH="1" flipV="1">
              <a:off x="11367653" y="1391017"/>
              <a:ext cx="182430" cy="182430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11" name="Freeform 69"/>
            <p:cNvSpPr>
              <a:spLocks/>
            </p:cNvSpPr>
            <p:nvPr/>
          </p:nvSpPr>
          <p:spPr bwMode="auto">
            <a:xfrm flipH="1" flipV="1">
              <a:off x="11398981" y="902691"/>
              <a:ext cx="635743" cy="635744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1388500" y="1653385"/>
            <a:ext cx="656187" cy="642086"/>
            <a:chOff x="11373180" y="1638836"/>
            <a:chExt cx="656016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8" name="Freeform 66"/>
            <p:cNvSpPr>
              <a:spLocks/>
            </p:cNvSpPr>
            <p:nvPr/>
          </p:nvSpPr>
          <p:spPr bwMode="auto">
            <a:xfrm flipH="1" flipV="1">
              <a:off x="11373180" y="163883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9" name="Freeform 67"/>
            <p:cNvSpPr>
              <a:spLocks/>
            </p:cNvSpPr>
            <p:nvPr/>
          </p:nvSpPr>
          <p:spPr bwMode="auto">
            <a:xfrm flipH="1" flipV="1">
              <a:off x="11734358" y="2000012"/>
              <a:ext cx="294838" cy="300366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1388500" y="247646"/>
            <a:ext cx="656186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0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15" name="Freeform 170"/>
          <p:cNvSpPr>
            <a:spLocks/>
          </p:cNvSpPr>
          <p:nvPr/>
        </p:nvSpPr>
        <p:spPr bwMode="auto">
          <a:xfrm flipH="1" flipV="1">
            <a:off x="10632688" y="5895649"/>
            <a:ext cx="658027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16" name="Freeform 171"/>
          <p:cNvSpPr>
            <a:spLocks/>
          </p:cNvSpPr>
          <p:nvPr/>
        </p:nvSpPr>
        <p:spPr bwMode="auto">
          <a:xfrm flipH="1" flipV="1">
            <a:off x="10632688" y="5895648"/>
            <a:ext cx="296757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28" name="Group 527"/>
          <p:cNvGrpSpPr/>
          <p:nvPr/>
        </p:nvGrpSpPr>
        <p:grpSpPr>
          <a:xfrm>
            <a:off x="10632688" y="247646"/>
            <a:ext cx="658027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9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38" name="Freeform 8"/>
          <p:cNvSpPr>
            <a:spLocks/>
          </p:cNvSpPr>
          <p:nvPr/>
        </p:nvSpPr>
        <p:spPr bwMode="auto">
          <a:xfrm>
            <a:off x="3153561" y="5897464"/>
            <a:ext cx="658029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42" name="Group 541"/>
          <p:cNvGrpSpPr/>
          <p:nvPr/>
        </p:nvGrpSpPr>
        <p:grpSpPr>
          <a:xfrm>
            <a:off x="3153561" y="249458"/>
            <a:ext cx="658029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3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4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45" name="Freeform 73"/>
            <p:cNvSpPr>
              <a:spLocks/>
            </p:cNvSpPr>
            <p:nvPr userDrawn="1"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49" name="Freeform 188"/>
          <p:cNvSpPr>
            <a:spLocks/>
          </p:cNvSpPr>
          <p:nvPr/>
        </p:nvSpPr>
        <p:spPr bwMode="auto">
          <a:xfrm>
            <a:off x="4431015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50" name="Freeform 189"/>
          <p:cNvSpPr>
            <a:spLocks/>
          </p:cNvSpPr>
          <p:nvPr/>
        </p:nvSpPr>
        <p:spPr bwMode="auto">
          <a:xfrm>
            <a:off x="4066058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54" name="Group 553"/>
          <p:cNvGrpSpPr/>
          <p:nvPr/>
        </p:nvGrpSpPr>
        <p:grpSpPr>
          <a:xfrm>
            <a:off x="4066057" y="249458"/>
            <a:ext cx="486609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5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56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60" name="Freeform 84"/>
          <p:cNvSpPr>
            <a:spLocks/>
          </p:cNvSpPr>
          <p:nvPr/>
        </p:nvSpPr>
        <p:spPr bwMode="auto">
          <a:xfrm flipH="1" flipV="1">
            <a:off x="5386004" y="5895649"/>
            <a:ext cx="65618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61" name="Freeform 85"/>
          <p:cNvSpPr>
            <a:spLocks/>
          </p:cNvSpPr>
          <p:nvPr/>
        </p:nvSpPr>
        <p:spPr bwMode="auto">
          <a:xfrm flipH="1" flipV="1">
            <a:off x="5386004" y="5895648"/>
            <a:ext cx="294915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65" name="Group 564"/>
          <p:cNvGrpSpPr/>
          <p:nvPr/>
        </p:nvGrpSpPr>
        <p:grpSpPr>
          <a:xfrm>
            <a:off x="5386004" y="247646"/>
            <a:ext cx="656186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6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6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71" name="Freeform 170"/>
          <p:cNvSpPr>
            <a:spLocks/>
          </p:cNvSpPr>
          <p:nvPr/>
        </p:nvSpPr>
        <p:spPr bwMode="auto">
          <a:xfrm flipH="1" flipV="1">
            <a:off x="4637557" y="5895649"/>
            <a:ext cx="658027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72" name="Freeform 171"/>
          <p:cNvSpPr>
            <a:spLocks/>
          </p:cNvSpPr>
          <p:nvPr/>
        </p:nvSpPr>
        <p:spPr bwMode="auto">
          <a:xfrm flipH="1" flipV="1">
            <a:off x="4637557" y="5895648"/>
            <a:ext cx="296757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76" name="Group 575"/>
          <p:cNvGrpSpPr/>
          <p:nvPr/>
        </p:nvGrpSpPr>
        <p:grpSpPr>
          <a:xfrm>
            <a:off x="4637557" y="247646"/>
            <a:ext cx="658027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77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78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582" name="Freeform 8"/>
          <p:cNvSpPr>
            <a:spLocks/>
          </p:cNvSpPr>
          <p:nvPr/>
        </p:nvSpPr>
        <p:spPr bwMode="auto">
          <a:xfrm>
            <a:off x="143179" y="5897464"/>
            <a:ext cx="658029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3" name="Freeform 32"/>
          <p:cNvSpPr>
            <a:spLocks/>
          </p:cNvSpPr>
          <p:nvPr/>
        </p:nvSpPr>
        <p:spPr bwMode="auto">
          <a:xfrm>
            <a:off x="143179" y="3069883"/>
            <a:ext cx="658029" cy="642086"/>
          </a:xfrm>
          <a:custGeom>
            <a:avLst/>
            <a:gdLst>
              <a:gd name="T0" fmla="*/ 123 w 151"/>
              <a:gd name="T1" fmla="*/ 15 h 152"/>
              <a:gd name="T2" fmla="*/ 137 w 151"/>
              <a:gd name="T3" fmla="*/ 0 h 152"/>
              <a:gd name="T4" fmla="*/ 151 w 151"/>
              <a:gd name="T5" fmla="*/ 15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4 h 152"/>
              <a:gd name="T14" fmla="*/ 91 w 151"/>
              <a:gd name="T15" fmla="*/ 92 h 152"/>
              <a:gd name="T16" fmla="*/ 123 w 151"/>
              <a:gd name="T17" fmla="*/ 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5"/>
                </a:moveTo>
                <a:cubicBezTo>
                  <a:pt x="123" y="7"/>
                  <a:pt x="129" y="0"/>
                  <a:pt x="137" y="0"/>
                </a:cubicBezTo>
                <a:cubicBezTo>
                  <a:pt x="145" y="0"/>
                  <a:pt x="151" y="7"/>
                  <a:pt x="151" y="15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0"/>
                  <a:pt x="6" y="124"/>
                  <a:pt x="14" y="124"/>
                </a:cubicBezTo>
                <a:cubicBezTo>
                  <a:pt x="44" y="124"/>
                  <a:pt x="71" y="111"/>
                  <a:pt x="91" y="92"/>
                </a:cubicBezTo>
                <a:cubicBezTo>
                  <a:pt x="111" y="72"/>
                  <a:pt x="123" y="45"/>
                  <a:pt x="123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4" name="Freeform 33"/>
          <p:cNvSpPr>
            <a:spLocks/>
          </p:cNvSpPr>
          <p:nvPr/>
        </p:nvSpPr>
        <p:spPr bwMode="auto">
          <a:xfrm>
            <a:off x="143179" y="3069883"/>
            <a:ext cx="294915" cy="291532"/>
          </a:xfrm>
          <a:custGeom>
            <a:avLst/>
            <a:gdLst>
              <a:gd name="T0" fmla="*/ 67 w 68"/>
              <a:gd name="T1" fmla="*/ 15 h 69"/>
              <a:gd name="T2" fmla="*/ 67 w 68"/>
              <a:gd name="T3" fmla="*/ 15 h 69"/>
              <a:gd name="T4" fmla="*/ 51 w 68"/>
              <a:gd name="T5" fmla="*/ 52 h 69"/>
              <a:gd name="T6" fmla="*/ 14 w 68"/>
              <a:gd name="T7" fmla="*/ 68 h 69"/>
              <a:gd name="T8" fmla="*/ 0 w 68"/>
              <a:gd name="T9" fmla="*/ 53 h 69"/>
              <a:gd name="T10" fmla="*/ 14 w 68"/>
              <a:gd name="T11" fmla="*/ 39 h 69"/>
              <a:gd name="T12" fmla="*/ 15 w 68"/>
              <a:gd name="T13" fmla="*/ 40 h 69"/>
              <a:gd name="T14" fmla="*/ 32 w 68"/>
              <a:gd name="T15" fmla="*/ 32 h 69"/>
              <a:gd name="T16" fmla="*/ 39 w 68"/>
              <a:gd name="T17" fmla="*/ 15 h 69"/>
              <a:gd name="T18" fmla="*/ 39 w 68"/>
              <a:gd name="T19" fmla="*/ 15 h 69"/>
              <a:gd name="T20" fmla="*/ 53 w 68"/>
              <a:gd name="T21" fmla="*/ 0 h 69"/>
              <a:gd name="T22" fmla="*/ 67 w 68"/>
              <a:gd name="T23" fmla="*/ 1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67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8" y="35"/>
                  <a:pt x="51" y="52"/>
                </a:cubicBezTo>
                <a:cubicBezTo>
                  <a:pt x="35" y="69"/>
                  <a:pt x="14" y="68"/>
                  <a:pt x="14" y="68"/>
                </a:cubicBezTo>
                <a:cubicBezTo>
                  <a:pt x="6" y="68"/>
                  <a:pt x="0" y="61"/>
                  <a:pt x="0" y="53"/>
                </a:cubicBezTo>
                <a:cubicBezTo>
                  <a:pt x="0" y="46"/>
                  <a:pt x="6" y="39"/>
                  <a:pt x="14" y="39"/>
                </a:cubicBezTo>
                <a:cubicBezTo>
                  <a:pt x="14" y="39"/>
                  <a:pt x="15" y="39"/>
                  <a:pt x="15" y="40"/>
                </a:cubicBezTo>
                <a:cubicBezTo>
                  <a:pt x="17" y="40"/>
                  <a:pt x="25" y="39"/>
                  <a:pt x="32" y="32"/>
                </a:cubicBezTo>
                <a:cubicBezTo>
                  <a:pt x="39" y="25"/>
                  <a:pt x="39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7"/>
                  <a:pt x="45" y="0"/>
                  <a:pt x="53" y="0"/>
                </a:cubicBezTo>
                <a:cubicBezTo>
                  <a:pt x="61" y="0"/>
                  <a:pt x="67" y="7"/>
                  <a:pt x="67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5" name="Freeform 10"/>
          <p:cNvSpPr>
            <a:spLocks/>
          </p:cNvSpPr>
          <p:nvPr/>
        </p:nvSpPr>
        <p:spPr bwMode="auto">
          <a:xfrm>
            <a:off x="143179" y="5707012"/>
            <a:ext cx="658029" cy="119832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6" name="Freeform 11"/>
          <p:cNvSpPr>
            <a:spLocks/>
          </p:cNvSpPr>
          <p:nvPr/>
        </p:nvSpPr>
        <p:spPr bwMode="auto">
          <a:xfrm>
            <a:off x="143179" y="5352882"/>
            <a:ext cx="658029" cy="118043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7" name="Freeform 30"/>
          <p:cNvSpPr>
            <a:spLocks/>
          </p:cNvSpPr>
          <p:nvPr/>
        </p:nvSpPr>
        <p:spPr bwMode="auto">
          <a:xfrm>
            <a:off x="677713" y="3771860"/>
            <a:ext cx="123495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8" name="Freeform 31"/>
          <p:cNvSpPr>
            <a:spLocks/>
          </p:cNvSpPr>
          <p:nvPr/>
        </p:nvSpPr>
        <p:spPr bwMode="auto">
          <a:xfrm>
            <a:off x="312755" y="3771860"/>
            <a:ext cx="121652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8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89" name="Freeform 28"/>
          <p:cNvSpPr>
            <a:spLocks/>
          </p:cNvSpPr>
          <p:nvPr/>
        </p:nvSpPr>
        <p:spPr bwMode="auto">
          <a:xfrm>
            <a:off x="137650" y="4949591"/>
            <a:ext cx="184322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19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2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590" name="Freeform 29"/>
          <p:cNvSpPr>
            <a:spLocks/>
          </p:cNvSpPr>
          <p:nvPr/>
        </p:nvSpPr>
        <p:spPr bwMode="auto">
          <a:xfrm>
            <a:off x="168984" y="4477414"/>
            <a:ext cx="635910" cy="617046"/>
          </a:xfrm>
          <a:custGeom>
            <a:avLst/>
            <a:gdLst>
              <a:gd name="T0" fmla="*/ 121 w 146"/>
              <a:gd name="T1" fmla="*/ 141 h 146"/>
              <a:gd name="T2" fmla="*/ 121 w 146"/>
              <a:gd name="T3" fmla="*/ 141 h 146"/>
              <a:gd name="T4" fmla="*/ 6 w 146"/>
              <a:gd name="T5" fmla="*/ 25 h 146"/>
              <a:gd name="T6" fmla="*/ 6 w 146"/>
              <a:gd name="T7" fmla="*/ 25 h 146"/>
              <a:gd name="T8" fmla="*/ 6 w 146"/>
              <a:gd name="T9" fmla="*/ 6 h 146"/>
              <a:gd name="T10" fmla="*/ 25 w 146"/>
              <a:gd name="T11" fmla="*/ 6 h 146"/>
              <a:gd name="T12" fmla="*/ 25 w 146"/>
              <a:gd name="T13" fmla="*/ 6 h 146"/>
              <a:gd name="T14" fmla="*/ 141 w 146"/>
              <a:gd name="T15" fmla="*/ 121 h 146"/>
              <a:gd name="T16" fmla="*/ 141 w 146"/>
              <a:gd name="T17" fmla="*/ 121 h 146"/>
              <a:gd name="T18" fmla="*/ 141 w 146"/>
              <a:gd name="T19" fmla="*/ 141 h 146"/>
              <a:gd name="T20" fmla="*/ 121 w 146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6" y="127"/>
                  <a:pt x="146" y="135"/>
                  <a:pt x="141" y="141"/>
                </a:cubicBezTo>
                <a:cubicBezTo>
                  <a:pt x="135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591" name="Group 590"/>
          <p:cNvGrpSpPr/>
          <p:nvPr/>
        </p:nvGrpSpPr>
        <p:grpSpPr>
          <a:xfrm>
            <a:off x="143179" y="2364330"/>
            <a:ext cx="658029" cy="636722"/>
            <a:chOff x="9129365" y="2371296"/>
            <a:chExt cx="657858" cy="65601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2" name="Freeform 34"/>
            <p:cNvSpPr>
              <a:spLocks/>
            </p:cNvSpPr>
            <p:nvPr/>
          </p:nvSpPr>
          <p:spPr bwMode="auto">
            <a:xfrm>
              <a:off x="9129365" y="2371296"/>
              <a:ext cx="657858" cy="656015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4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03" name="Freeform 35"/>
            <p:cNvSpPr>
              <a:spLocks/>
            </p:cNvSpPr>
            <p:nvPr/>
          </p:nvSpPr>
          <p:spPr bwMode="auto">
            <a:xfrm>
              <a:off x="9490541" y="2726943"/>
              <a:ext cx="296680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3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43179" y="947858"/>
            <a:ext cx="658029" cy="473962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0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01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137650" y="1649834"/>
            <a:ext cx="667244" cy="651026"/>
            <a:chOff x="9123837" y="1635150"/>
            <a:chExt cx="667070" cy="67075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8" name="Freeform 36"/>
            <p:cNvSpPr>
              <a:spLocks/>
            </p:cNvSpPr>
            <p:nvPr/>
          </p:nvSpPr>
          <p:spPr bwMode="auto">
            <a:xfrm>
              <a:off x="9608477" y="2123473"/>
              <a:ext cx="182430" cy="182430"/>
            </a:xfrm>
            <a:custGeom>
              <a:avLst/>
              <a:gdLst>
                <a:gd name="T0" fmla="*/ 37 w 42"/>
                <a:gd name="T1" fmla="*/ 25 h 42"/>
                <a:gd name="T2" fmla="*/ 37 w 42"/>
                <a:gd name="T3" fmla="*/ 25 h 42"/>
                <a:gd name="T4" fmla="*/ 25 w 42"/>
                <a:gd name="T5" fmla="*/ 36 h 42"/>
                <a:gd name="T6" fmla="*/ 25 w 42"/>
                <a:gd name="T7" fmla="*/ 36 h 42"/>
                <a:gd name="T8" fmla="*/ 6 w 42"/>
                <a:gd name="T9" fmla="*/ 36 h 42"/>
                <a:gd name="T10" fmla="*/ 6 w 42"/>
                <a:gd name="T11" fmla="*/ 17 h 42"/>
                <a:gd name="T12" fmla="*/ 6 w 42"/>
                <a:gd name="T13" fmla="*/ 17 h 42"/>
                <a:gd name="T14" fmla="*/ 17 w 42"/>
                <a:gd name="T15" fmla="*/ 5 h 42"/>
                <a:gd name="T16" fmla="*/ 17 w 42"/>
                <a:gd name="T17" fmla="*/ 5 h 42"/>
                <a:gd name="T18" fmla="*/ 37 w 42"/>
                <a:gd name="T19" fmla="*/ 5 h 42"/>
                <a:gd name="T20" fmla="*/ 37 w 42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2" y="11"/>
                    <a:pt x="42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9" name="Freeform 37"/>
            <p:cNvSpPr>
              <a:spLocks/>
            </p:cNvSpPr>
            <p:nvPr/>
          </p:nvSpPr>
          <p:spPr bwMode="auto">
            <a:xfrm>
              <a:off x="9123837" y="1635150"/>
              <a:ext cx="635744" cy="635744"/>
            </a:xfrm>
            <a:custGeom>
              <a:avLst/>
              <a:gdLst>
                <a:gd name="T0" fmla="*/ 140 w 146"/>
                <a:gd name="T1" fmla="*/ 25 h 146"/>
                <a:gd name="T2" fmla="*/ 140 w 146"/>
                <a:gd name="T3" fmla="*/ 26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0 w 146"/>
                <a:gd name="T19" fmla="*/ 6 h 146"/>
                <a:gd name="T20" fmla="*/ 140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0" y="25"/>
                  </a:moveTo>
                  <a:cubicBezTo>
                    <a:pt x="140" y="26"/>
                    <a:pt x="140" y="26"/>
                    <a:pt x="140" y="26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9" y="146"/>
                    <a:pt x="11" y="146"/>
                    <a:pt x="5" y="141"/>
                  </a:cubicBezTo>
                  <a:cubicBezTo>
                    <a:pt x="0" y="136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0" y="6"/>
                  </a:cubicBezTo>
                  <a:cubicBezTo>
                    <a:pt x="146" y="11"/>
                    <a:pt x="146" y="20"/>
                    <a:pt x="14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143179" y="249458"/>
            <a:ext cx="658029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597" name="Freeform 73"/>
            <p:cNvSpPr>
              <a:spLocks/>
            </p:cNvSpPr>
            <p:nvPr userDrawn="1"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605" name="Freeform 188"/>
          <p:cNvSpPr>
            <a:spLocks/>
          </p:cNvSpPr>
          <p:nvPr/>
        </p:nvSpPr>
        <p:spPr bwMode="auto">
          <a:xfrm>
            <a:off x="1429847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606" name="Freeform 189"/>
          <p:cNvSpPr>
            <a:spLocks/>
          </p:cNvSpPr>
          <p:nvPr/>
        </p:nvSpPr>
        <p:spPr bwMode="auto">
          <a:xfrm>
            <a:off x="1064890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613" name="Freeform 207"/>
          <p:cNvSpPr>
            <a:spLocks/>
          </p:cNvSpPr>
          <p:nvPr/>
        </p:nvSpPr>
        <p:spPr bwMode="auto">
          <a:xfrm>
            <a:off x="889784" y="4949591"/>
            <a:ext cx="184321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3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618" name="Group 617"/>
          <p:cNvGrpSpPr/>
          <p:nvPr/>
        </p:nvGrpSpPr>
        <p:grpSpPr>
          <a:xfrm>
            <a:off x="1064889" y="249458"/>
            <a:ext cx="486609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19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20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628" name="Freeform 84"/>
          <p:cNvSpPr>
            <a:spLocks/>
          </p:cNvSpPr>
          <p:nvPr/>
        </p:nvSpPr>
        <p:spPr bwMode="auto">
          <a:xfrm flipH="1" flipV="1">
            <a:off x="2406955" y="5895649"/>
            <a:ext cx="65618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629" name="Freeform 85"/>
          <p:cNvSpPr>
            <a:spLocks/>
          </p:cNvSpPr>
          <p:nvPr/>
        </p:nvSpPr>
        <p:spPr bwMode="auto">
          <a:xfrm flipH="1" flipV="1">
            <a:off x="2406955" y="5895648"/>
            <a:ext cx="294915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633" name="Group 632"/>
          <p:cNvGrpSpPr/>
          <p:nvPr/>
        </p:nvGrpSpPr>
        <p:grpSpPr>
          <a:xfrm>
            <a:off x="2406955" y="247646"/>
            <a:ext cx="656186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34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35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650" name="Freeform 188"/>
          <p:cNvSpPr>
            <a:spLocks/>
          </p:cNvSpPr>
          <p:nvPr/>
        </p:nvSpPr>
        <p:spPr bwMode="auto">
          <a:xfrm>
            <a:off x="10407713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651" name="Freeform 189"/>
          <p:cNvSpPr>
            <a:spLocks/>
          </p:cNvSpPr>
          <p:nvPr/>
        </p:nvSpPr>
        <p:spPr bwMode="auto">
          <a:xfrm>
            <a:off x="10042756" y="5897464"/>
            <a:ext cx="121652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643" name="Group 642"/>
          <p:cNvGrpSpPr/>
          <p:nvPr/>
        </p:nvGrpSpPr>
        <p:grpSpPr>
          <a:xfrm>
            <a:off x="10042755" y="249458"/>
            <a:ext cx="486609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4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45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671" name="Freeform 219"/>
          <p:cNvSpPr>
            <a:spLocks/>
          </p:cNvSpPr>
          <p:nvPr/>
        </p:nvSpPr>
        <p:spPr bwMode="auto">
          <a:xfrm rot="10800000">
            <a:off x="9120875" y="5892074"/>
            <a:ext cx="656186" cy="642086"/>
          </a:xfrm>
          <a:custGeom>
            <a:avLst/>
            <a:gdLst>
              <a:gd name="T0" fmla="*/ 123 w 151"/>
              <a:gd name="T1" fmla="*/ 14 h 152"/>
              <a:gd name="T2" fmla="*/ 137 w 151"/>
              <a:gd name="T3" fmla="*/ 0 h 152"/>
              <a:gd name="T4" fmla="*/ 151 w 151"/>
              <a:gd name="T5" fmla="*/ 14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3 h 152"/>
              <a:gd name="T14" fmla="*/ 91 w 151"/>
              <a:gd name="T15" fmla="*/ 92 h 152"/>
              <a:gd name="T16" fmla="*/ 123 w 151"/>
              <a:gd name="T17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4"/>
                </a:moveTo>
                <a:cubicBezTo>
                  <a:pt x="123" y="7"/>
                  <a:pt x="13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7" y="152"/>
                  <a:pt x="0" y="145"/>
                  <a:pt x="0" y="138"/>
                </a:cubicBezTo>
                <a:cubicBezTo>
                  <a:pt x="0" y="130"/>
                  <a:pt x="7" y="123"/>
                  <a:pt x="14" y="123"/>
                </a:cubicBezTo>
                <a:cubicBezTo>
                  <a:pt x="44" y="123"/>
                  <a:pt x="72" y="111"/>
                  <a:pt x="91" y="92"/>
                </a:cubicBezTo>
                <a:cubicBezTo>
                  <a:pt x="111" y="72"/>
                  <a:pt x="123" y="45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672" name="Freeform 220"/>
          <p:cNvSpPr>
            <a:spLocks/>
          </p:cNvSpPr>
          <p:nvPr/>
        </p:nvSpPr>
        <p:spPr bwMode="auto">
          <a:xfrm rot="10800000">
            <a:off x="9476616" y="6242630"/>
            <a:ext cx="300444" cy="291531"/>
          </a:xfrm>
          <a:custGeom>
            <a:avLst/>
            <a:gdLst>
              <a:gd name="T0" fmla="*/ 68 w 69"/>
              <a:gd name="T1" fmla="*/ 14 h 69"/>
              <a:gd name="T2" fmla="*/ 68 w 69"/>
              <a:gd name="T3" fmla="*/ 14 h 69"/>
              <a:gd name="T4" fmla="*/ 52 w 69"/>
              <a:gd name="T5" fmla="*/ 52 h 69"/>
              <a:gd name="T6" fmla="*/ 14 w 69"/>
              <a:gd name="T7" fmla="*/ 67 h 69"/>
              <a:gd name="T8" fmla="*/ 0 w 69"/>
              <a:gd name="T9" fmla="*/ 53 h 69"/>
              <a:gd name="T10" fmla="*/ 14 w 69"/>
              <a:gd name="T11" fmla="*/ 39 h 69"/>
              <a:gd name="T12" fmla="*/ 15 w 69"/>
              <a:gd name="T13" fmla="*/ 39 h 69"/>
              <a:gd name="T14" fmla="*/ 32 w 69"/>
              <a:gd name="T15" fmla="*/ 32 h 69"/>
              <a:gd name="T16" fmla="*/ 40 w 69"/>
              <a:gd name="T17" fmla="*/ 15 h 69"/>
              <a:gd name="T18" fmla="*/ 39 w 69"/>
              <a:gd name="T19" fmla="*/ 14 h 69"/>
              <a:gd name="T20" fmla="*/ 53 w 69"/>
              <a:gd name="T21" fmla="*/ 0 h 69"/>
              <a:gd name="T22" fmla="*/ 68 w 69"/>
              <a:gd name="T23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69">
                <a:moveTo>
                  <a:pt x="68" y="14"/>
                </a:moveTo>
                <a:cubicBezTo>
                  <a:pt x="68" y="14"/>
                  <a:pt x="68" y="14"/>
                  <a:pt x="68" y="14"/>
                </a:cubicBezTo>
                <a:cubicBezTo>
                  <a:pt x="68" y="14"/>
                  <a:pt x="69" y="35"/>
                  <a:pt x="52" y="52"/>
                </a:cubicBezTo>
                <a:cubicBezTo>
                  <a:pt x="35" y="69"/>
                  <a:pt x="14" y="67"/>
                  <a:pt x="14" y="67"/>
                </a:cubicBezTo>
                <a:cubicBezTo>
                  <a:pt x="7" y="67"/>
                  <a:pt x="0" y="61"/>
                  <a:pt x="0" y="53"/>
                </a:cubicBezTo>
                <a:cubicBezTo>
                  <a:pt x="0" y="46"/>
                  <a:pt x="7" y="39"/>
                  <a:pt x="14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8" y="40"/>
                  <a:pt x="25" y="39"/>
                  <a:pt x="32" y="32"/>
                </a:cubicBezTo>
                <a:cubicBezTo>
                  <a:pt x="39" y="25"/>
                  <a:pt x="40" y="17"/>
                  <a:pt x="40" y="15"/>
                </a:cubicBezTo>
                <a:cubicBezTo>
                  <a:pt x="39" y="15"/>
                  <a:pt x="39" y="15"/>
                  <a:pt x="39" y="14"/>
                </a:cubicBezTo>
                <a:cubicBezTo>
                  <a:pt x="39" y="7"/>
                  <a:pt x="46" y="0"/>
                  <a:pt x="53" y="0"/>
                </a:cubicBezTo>
                <a:cubicBezTo>
                  <a:pt x="61" y="0"/>
                  <a:pt x="68" y="7"/>
                  <a:pt x="6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668" name="Group 667"/>
          <p:cNvGrpSpPr/>
          <p:nvPr/>
        </p:nvGrpSpPr>
        <p:grpSpPr>
          <a:xfrm>
            <a:off x="9111829" y="247884"/>
            <a:ext cx="670931" cy="651027"/>
            <a:chOff x="9868089" y="2362084"/>
            <a:chExt cx="670756" cy="6707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69" name="Freeform 204"/>
            <p:cNvSpPr>
              <a:spLocks/>
            </p:cNvSpPr>
            <p:nvPr/>
          </p:nvSpPr>
          <p:spPr bwMode="auto">
            <a:xfrm>
              <a:off x="10352729" y="2850408"/>
              <a:ext cx="186116" cy="182430"/>
            </a:xfrm>
            <a:custGeom>
              <a:avLst/>
              <a:gdLst>
                <a:gd name="T0" fmla="*/ 37 w 43"/>
                <a:gd name="T1" fmla="*/ 25 h 42"/>
                <a:gd name="T2" fmla="*/ 37 w 43"/>
                <a:gd name="T3" fmla="*/ 25 h 42"/>
                <a:gd name="T4" fmla="*/ 26 w 43"/>
                <a:gd name="T5" fmla="*/ 36 h 42"/>
                <a:gd name="T6" fmla="*/ 26 w 43"/>
                <a:gd name="T7" fmla="*/ 36 h 42"/>
                <a:gd name="T8" fmla="*/ 6 w 43"/>
                <a:gd name="T9" fmla="*/ 36 h 42"/>
                <a:gd name="T10" fmla="*/ 6 w 43"/>
                <a:gd name="T11" fmla="*/ 17 h 42"/>
                <a:gd name="T12" fmla="*/ 6 w 43"/>
                <a:gd name="T13" fmla="*/ 17 h 42"/>
                <a:gd name="T14" fmla="*/ 17 w 43"/>
                <a:gd name="T15" fmla="*/ 5 h 42"/>
                <a:gd name="T16" fmla="*/ 17 w 43"/>
                <a:gd name="T17" fmla="*/ 5 h 42"/>
                <a:gd name="T18" fmla="*/ 37 w 43"/>
                <a:gd name="T19" fmla="*/ 5 h 42"/>
                <a:gd name="T20" fmla="*/ 37 w 43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3" y="11"/>
                    <a:pt x="43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70" name="Freeform 205"/>
            <p:cNvSpPr>
              <a:spLocks/>
            </p:cNvSpPr>
            <p:nvPr/>
          </p:nvSpPr>
          <p:spPr bwMode="auto">
            <a:xfrm>
              <a:off x="9868089" y="2362084"/>
              <a:ext cx="635743" cy="635744"/>
            </a:xfrm>
            <a:custGeom>
              <a:avLst/>
              <a:gdLst>
                <a:gd name="T0" fmla="*/ 141 w 146"/>
                <a:gd name="T1" fmla="*/ 25 h 146"/>
                <a:gd name="T2" fmla="*/ 141 w 146"/>
                <a:gd name="T3" fmla="*/ 25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1 w 146"/>
                <a:gd name="T19" fmla="*/ 6 h 146"/>
                <a:gd name="T20" fmla="*/ 141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1" y="25"/>
                  </a:moveTo>
                  <a:cubicBezTo>
                    <a:pt x="141" y="25"/>
                    <a:pt x="141" y="25"/>
                    <a:pt x="141" y="25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0" y="146"/>
                    <a:pt x="11" y="146"/>
                    <a:pt x="5" y="141"/>
                  </a:cubicBezTo>
                  <a:cubicBezTo>
                    <a:pt x="0" y="135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1" y="6"/>
                  </a:cubicBezTo>
                  <a:cubicBezTo>
                    <a:pt x="146" y="11"/>
                    <a:pt x="146" y="20"/>
                    <a:pt x="14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677" name="Group 676"/>
          <p:cNvGrpSpPr/>
          <p:nvPr/>
        </p:nvGrpSpPr>
        <p:grpSpPr>
          <a:xfrm rot="10800000">
            <a:off x="7622134" y="250394"/>
            <a:ext cx="656186" cy="473963"/>
            <a:chOff x="9873619" y="1644363"/>
            <a:chExt cx="656015" cy="488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5" name="Freeform 200"/>
            <p:cNvSpPr>
              <a:spLocks/>
            </p:cNvSpPr>
            <p:nvPr/>
          </p:nvSpPr>
          <p:spPr bwMode="auto">
            <a:xfrm>
              <a:off x="9873619" y="1644363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86" name="Freeform 201"/>
            <p:cNvSpPr>
              <a:spLocks/>
            </p:cNvSpPr>
            <p:nvPr/>
          </p:nvSpPr>
          <p:spPr bwMode="auto">
            <a:xfrm>
              <a:off x="9873619" y="2011068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679" name="Group 678"/>
          <p:cNvGrpSpPr/>
          <p:nvPr/>
        </p:nvGrpSpPr>
        <p:grpSpPr>
          <a:xfrm rot="10800000">
            <a:off x="7620291" y="6122940"/>
            <a:ext cx="658029" cy="473963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3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84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699" name="Freeform 217"/>
          <p:cNvSpPr>
            <a:spLocks/>
          </p:cNvSpPr>
          <p:nvPr/>
        </p:nvSpPr>
        <p:spPr bwMode="auto">
          <a:xfrm rot="10800000">
            <a:off x="8369662" y="5895676"/>
            <a:ext cx="65618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1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00"/>
                  <a:pt x="16" y="65"/>
                  <a:pt x="40" y="41"/>
                </a:cubicBezTo>
                <a:cubicBezTo>
                  <a:pt x="65" y="16"/>
                  <a:pt x="10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  <a:cubicBezTo>
                  <a:pt x="107" y="28"/>
                  <a:pt x="80" y="41"/>
                  <a:pt x="60" y="60"/>
                </a:cubicBezTo>
                <a:cubicBezTo>
                  <a:pt x="40" y="80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700" name="Freeform 218"/>
          <p:cNvSpPr>
            <a:spLocks/>
          </p:cNvSpPr>
          <p:nvPr/>
        </p:nvSpPr>
        <p:spPr bwMode="auto">
          <a:xfrm rot="10800000">
            <a:off x="8369663" y="5895675"/>
            <a:ext cx="294915" cy="287955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7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7 h 68"/>
              <a:gd name="T16" fmla="*/ 29 w 68"/>
              <a:gd name="T17" fmla="*/ 54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4"/>
                  <a:pt x="17" y="17"/>
                </a:cubicBezTo>
                <a:cubicBezTo>
                  <a:pt x="34" y="0"/>
                  <a:pt x="54" y="1"/>
                  <a:pt x="54" y="1"/>
                </a:cubicBezTo>
                <a:cubicBezTo>
                  <a:pt x="62" y="1"/>
                  <a:pt x="68" y="8"/>
                  <a:pt x="68" y="15"/>
                </a:cubicBezTo>
                <a:cubicBezTo>
                  <a:pt x="68" y="23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4" y="30"/>
                  <a:pt x="37" y="37"/>
                </a:cubicBezTo>
                <a:cubicBezTo>
                  <a:pt x="30" y="44"/>
                  <a:pt x="29" y="52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62"/>
                  <a:pt x="23" y="68"/>
                  <a:pt x="15" y="68"/>
                </a:cubicBezTo>
                <a:cubicBezTo>
                  <a:pt x="7" y="68"/>
                  <a:pt x="1" y="62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691" name="Group 690"/>
          <p:cNvGrpSpPr/>
          <p:nvPr/>
        </p:nvGrpSpPr>
        <p:grpSpPr>
          <a:xfrm>
            <a:off x="8368740" y="249458"/>
            <a:ext cx="658029" cy="638511"/>
            <a:chOff x="-1743776" y="192340"/>
            <a:chExt cx="657858" cy="65785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95" name="Freeform 72"/>
            <p:cNvSpPr>
              <a:spLocks/>
            </p:cNvSpPr>
            <p:nvPr/>
          </p:nvSpPr>
          <p:spPr bwMode="auto">
            <a:xfrm>
              <a:off x="-1743776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696" name="Freeform 73"/>
            <p:cNvSpPr>
              <a:spLocks/>
            </p:cNvSpPr>
            <p:nvPr/>
          </p:nvSpPr>
          <p:spPr bwMode="auto">
            <a:xfrm>
              <a:off x="-1743776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702" name="Freeform 170"/>
          <p:cNvSpPr>
            <a:spLocks/>
          </p:cNvSpPr>
          <p:nvPr/>
        </p:nvSpPr>
        <p:spPr bwMode="auto">
          <a:xfrm flipH="1" flipV="1">
            <a:off x="1652056" y="5895649"/>
            <a:ext cx="658027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703" name="Freeform 171"/>
          <p:cNvSpPr>
            <a:spLocks/>
          </p:cNvSpPr>
          <p:nvPr/>
        </p:nvSpPr>
        <p:spPr bwMode="auto">
          <a:xfrm flipH="1" flipV="1">
            <a:off x="1652056" y="5895648"/>
            <a:ext cx="296757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grpSp>
        <p:nvGrpSpPr>
          <p:cNvPr id="707" name="Group 706"/>
          <p:cNvGrpSpPr/>
          <p:nvPr/>
        </p:nvGrpSpPr>
        <p:grpSpPr>
          <a:xfrm>
            <a:off x="1652056" y="247646"/>
            <a:ext cx="658027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20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721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sp>
        <p:nvSpPr>
          <p:cNvPr id="725" name="Freeform 724"/>
          <p:cNvSpPr>
            <a:spLocks noEditPoints="1"/>
          </p:cNvSpPr>
          <p:nvPr/>
        </p:nvSpPr>
        <p:spPr bwMode="auto">
          <a:xfrm>
            <a:off x="4992944" y="3724922"/>
            <a:ext cx="2135581" cy="312103"/>
          </a:xfrm>
          <a:custGeom>
            <a:avLst/>
            <a:gdLst>
              <a:gd name="T0" fmla="*/ 42 w 782"/>
              <a:gd name="T1" fmla="*/ 85 h 114"/>
              <a:gd name="T2" fmla="*/ 25 w 782"/>
              <a:gd name="T3" fmla="*/ 53 h 114"/>
              <a:gd name="T4" fmla="*/ 25 w 782"/>
              <a:gd name="T5" fmla="*/ 38 h 114"/>
              <a:gd name="T6" fmla="*/ 7 w 782"/>
              <a:gd name="T7" fmla="*/ 30 h 114"/>
              <a:gd name="T8" fmla="*/ 54 w 782"/>
              <a:gd name="T9" fmla="*/ 77 h 114"/>
              <a:gd name="T10" fmla="*/ 39 w 782"/>
              <a:gd name="T11" fmla="*/ 64 h 114"/>
              <a:gd name="T12" fmla="*/ 25 w 782"/>
              <a:gd name="T13" fmla="*/ 80 h 114"/>
              <a:gd name="T14" fmla="*/ 69 w 782"/>
              <a:gd name="T15" fmla="*/ 8 h 114"/>
              <a:gd name="T16" fmla="*/ 89 w 782"/>
              <a:gd name="T17" fmla="*/ 78 h 114"/>
              <a:gd name="T18" fmla="*/ 124 w 782"/>
              <a:gd name="T19" fmla="*/ 91 h 114"/>
              <a:gd name="T20" fmla="*/ 121 w 782"/>
              <a:gd name="T21" fmla="*/ 8 h 114"/>
              <a:gd name="T22" fmla="*/ 125 w 782"/>
              <a:gd name="T23" fmla="*/ 91 h 114"/>
              <a:gd name="T24" fmla="*/ 216 w 782"/>
              <a:gd name="T25" fmla="*/ 88 h 114"/>
              <a:gd name="T26" fmla="*/ 172 w 782"/>
              <a:gd name="T27" fmla="*/ 73 h 114"/>
              <a:gd name="T28" fmla="*/ 211 w 782"/>
              <a:gd name="T29" fmla="*/ 50 h 114"/>
              <a:gd name="T30" fmla="*/ 176 w 782"/>
              <a:gd name="T31" fmla="*/ 36 h 114"/>
              <a:gd name="T32" fmla="*/ 225 w 782"/>
              <a:gd name="T33" fmla="*/ 70 h 114"/>
              <a:gd name="T34" fmla="*/ 211 w 782"/>
              <a:gd name="T35" fmla="*/ 70 h 114"/>
              <a:gd name="T36" fmla="*/ 186 w 782"/>
              <a:gd name="T37" fmla="*/ 72 h 114"/>
              <a:gd name="T38" fmla="*/ 257 w 782"/>
              <a:gd name="T39" fmla="*/ 35 h 114"/>
              <a:gd name="T40" fmla="*/ 278 w 782"/>
              <a:gd name="T41" fmla="*/ 41 h 114"/>
              <a:gd name="T42" fmla="*/ 257 w 782"/>
              <a:gd name="T43" fmla="*/ 83 h 114"/>
              <a:gd name="T44" fmla="*/ 250 w 782"/>
              <a:gd name="T45" fmla="*/ 27 h 114"/>
              <a:gd name="T46" fmla="*/ 289 w 782"/>
              <a:gd name="T47" fmla="*/ 59 h 114"/>
              <a:gd name="T48" fmla="*/ 345 w 782"/>
              <a:gd name="T49" fmla="*/ 59 h 114"/>
              <a:gd name="T50" fmla="*/ 329 w 782"/>
              <a:gd name="T51" fmla="*/ 71 h 114"/>
              <a:gd name="T52" fmla="*/ 305 w 782"/>
              <a:gd name="T53" fmla="*/ 47 h 114"/>
              <a:gd name="T54" fmla="*/ 329 w 782"/>
              <a:gd name="T55" fmla="*/ 71 h 114"/>
              <a:gd name="T56" fmla="*/ 359 w 782"/>
              <a:gd name="T57" fmla="*/ 68 h 114"/>
              <a:gd name="T58" fmla="*/ 374 w 782"/>
              <a:gd name="T59" fmla="*/ 65 h 114"/>
              <a:gd name="T60" fmla="*/ 405 w 782"/>
              <a:gd name="T61" fmla="*/ 27 h 114"/>
              <a:gd name="T62" fmla="*/ 397 w 782"/>
              <a:gd name="T63" fmla="*/ 85 h 114"/>
              <a:gd name="T64" fmla="*/ 483 w 782"/>
              <a:gd name="T65" fmla="*/ 83 h 114"/>
              <a:gd name="T66" fmla="*/ 456 w 782"/>
              <a:gd name="T67" fmla="*/ 39 h 114"/>
              <a:gd name="T68" fmla="*/ 429 w 782"/>
              <a:gd name="T69" fmla="*/ 83 h 114"/>
              <a:gd name="T70" fmla="*/ 552 w 782"/>
              <a:gd name="T71" fmla="*/ 8 h 114"/>
              <a:gd name="T72" fmla="*/ 537 w 782"/>
              <a:gd name="T73" fmla="*/ 84 h 114"/>
              <a:gd name="T74" fmla="*/ 498 w 782"/>
              <a:gd name="T75" fmla="*/ 42 h 114"/>
              <a:gd name="T76" fmla="*/ 537 w 782"/>
              <a:gd name="T77" fmla="*/ 8 h 114"/>
              <a:gd name="T78" fmla="*/ 511 w 782"/>
              <a:gd name="T79" fmla="*/ 59 h 114"/>
              <a:gd name="T80" fmla="*/ 537 w 782"/>
              <a:gd name="T81" fmla="*/ 59 h 114"/>
              <a:gd name="T82" fmla="*/ 606 w 782"/>
              <a:gd name="T83" fmla="*/ 114 h 114"/>
              <a:gd name="T84" fmla="*/ 617 w 782"/>
              <a:gd name="T85" fmla="*/ 88 h 114"/>
              <a:gd name="T86" fmla="*/ 610 w 782"/>
              <a:gd name="T87" fmla="*/ 32 h 114"/>
              <a:gd name="T88" fmla="*/ 645 w 782"/>
              <a:gd name="T89" fmla="*/ 27 h 114"/>
              <a:gd name="T90" fmla="*/ 607 w 782"/>
              <a:gd name="T91" fmla="*/ 114 h 114"/>
              <a:gd name="T92" fmla="*/ 662 w 782"/>
              <a:gd name="T93" fmla="*/ 43 h 114"/>
              <a:gd name="T94" fmla="*/ 714 w 782"/>
              <a:gd name="T95" fmla="*/ 74 h 114"/>
              <a:gd name="T96" fmla="*/ 701 w 782"/>
              <a:gd name="T97" fmla="*/ 59 h 114"/>
              <a:gd name="T98" fmla="*/ 675 w 782"/>
              <a:gd name="T99" fmla="*/ 59 h 114"/>
              <a:gd name="T100" fmla="*/ 767 w 782"/>
              <a:gd name="T101" fmla="*/ 85 h 114"/>
              <a:gd name="T102" fmla="*/ 729 w 782"/>
              <a:gd name="T103" fmla="*/ 34 h 114"/>
              <a:gd name="T104" fmla="*/ 755 w 782"/>
              <a:gd name="T105" fmla="*/ 79 h 114"/>
              <a:gd name="T106" fmla="*/ 782 w 782"/>
              <a:gd name="T107" fmla="*/ 3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2" h="114">
                <a:moveTo>
                  <a:pt x="58" y="84"/>
                </a:moveTo>
                <a:cubicBezTo>
                  <a:pt x="58" y="88"/>
                  <a:pt x="54" y="91"/>
                  <a:pt x="50" y="91"/>
                </a:cubicBezTo>
                <a:cubicBezTo>
                  <a:pt x="48" y="91"/>
                  <a:pt x="45" y="90"/>
                  <a:pt x="44" y="88"/>
                </a:cubicBezTo>
                <a:cubicBezTo>
                  <a:pt x="42" y="85"/>
                  <a:pt x="42" y="85"/>
                  <a:pt x="42" y="85"/>
                </a:cubicBezTo>
                <a:cubicBezTo>
                  <a:pt x="42" y="85"/>
                  <a:pt x="42" y="85"/>
                  <a:pt x="42" y="85"/>
                </a:cubicBezTo>
                <a:cubicBezTo>
                  <a:pt x="38" y="89"/>
                  <a:pt x="32" y="92"/>
                  <a:pt x="23" y="92"/>
                </a:cubicBezTo>
                <a:cubicBezTo>
                  <a:pt x="8" y="92"/>
                  <a:pt x="0" y="85"/>
                  <a:pt x="0" y="73"/>
                </a:cubicBezTo>
                <a:cubicBezTo>
                  <a:pt x="0" y="59"/>
                  <a:pt x="10" y="53"/>
                  <a:pt x="25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2"/>
                  <a:pt x="39" y="52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43"/>
                  <a:pt x="35" y="38"/>
                  <a:pt x="25" y="38"/>
                </a:cubicBezTo>
                <a:cubicBezTo>
                  <a:pt x="21" y="38"/>
                  <a:pt x="16" y="40"/>
                  <a:pt x="13" y="41"/>
                </a:cubicBezTo>
                <a:cubicBezTo>
                  <a:pt x="12" y="42"/>
                  <a:pt x="11" y="42"/>
                  <a:pt x="10" y="42"/>
                </a:cubicBezTo>
                <a:cubicBezTo>
                  <a:pt x="6" y="42"/>
                  <a:pt x="4" y="40"/>
                  <a:pt x="4" y="36"/>
                </a:cubicBezTo>
                <a:cubicBezTo>
                  <a:pt x="4" y="34"/>
                  <a:pt x="5" y="31"/>
                  <a:pt x="7" y="30"/>
                </a:cubicBezTo>
                <a:cubicBezTo>
                  <a:pt x="11" y="28"/>
                  <a:pt x="18" y="26"/>
                  <a:pt x="27" y="26"/>
                </a:cubicBezTo>
                <a:cubicBezTo>
                  <a:pt x="45" y="26"/>
                  <a:pt x="53" y="35"/>
                  <a:pt x="53" y="5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4"/>
                  <a:pt x="54" y="75"/>
                  <a:pt x="54" y="77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1"/>
                  <a:pt x="58" y="83"/>
                  <a:pt x="58" y="84"/>
                </a:cubicBezTo>
                <a:close/>
                <a:moveTo>
                  <a:pt x="39" y="70"/>
                </a:move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18" y="64"/>
                  <a:pt x="14" y="66"/>
                  <a:pt x="14" y="72"/>
                </a:cubicBezTo>
                <a:cubicBezTo>
                  <a:pt x="14" y="77"/>
                  <a:pt x="18" y="80"/>
                  <a:pt x="25" y="80"/>
                </a:cubicBezTo>
                <a:cubicBezTo>
                  <a:pt x="34" y="80"/>
                  <a:pt x="39" y="77"/>
                  <a:pt x="39" y="70"/>
                </a:cubicBezTo>
                <a:close/>
                <a:moveTo>
                  <a:pt x="87" y="91"/>
                </a:moveTo>
                <a:cubicBezTo>
                  <a:pt x="74" y="91"/>
                  <a:pt x="69" y="85"/>
                  <a:pt x="69" y="73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3"/>
                  <a:pt x="72" y="0"/>
                  <a:pt x="77" y="0"/>
                </a:cubicBezTo>
                <a:cubicBezTo>
                  <a:pt x="81" y="0"/>
                  <a:pt x="84" y="3"/>
                  <a:pt x="84" y="8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6"/>
                  <a:pt x="86" y="78"/>
                  <a:pt x="89" y="78"/>
                </a:cubicBezTo>
                <a:cubicBezTo>
                  <a:pt x="94" y="79"/>
                  <a:pt x="95" y="81"/>
                  <a:pt x="95" y="85"/>
                </a:cubicBezTo>
                <a:cubicBezTo>
                  <a:pt x="95" y="88"/>
                  <a:pt x="93" y="91"/>
                  <a:pt x="88" y="91"/>
                </a:cubicBezTo>
                <a:lnTo>
                  <a:pt x="87" y="91"/>
                </a:lnTo>
                <a:close/>
                <a:moveTo>
                  <a:pt x="124" y="91"/>
                </a:moveTo>
                <a:cubicBezTo>
                  <a:pt x="111" y="91"/>
                  <a:pt x="106" y="85"/>
                  <a:pt x="106" y="73"/>
                </a:cubicBezTo>
                <a:cubicBezTo>
                  <a:pt x="106" y="8"/>
                  <a:pt x="106" y="8"/>
                  <a:pt x="106" y="8"/>
                </a:cubicBezTo>
                <a:cubicBezTo>
                  <a:pt x="106" y="3"/>
                  <a:pt x="109" y="0"/>
                  <a:pt x="114" y="0"/>
                </a:cubicBezTo>
                <a:cubicBezTo>
                  <a:pt x="118" y="0"/>
                  <a:pt x="121" y="3"/>
                  <a:pt x="121" y="8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6"/>
                  <a:pt x="123" y="78"/>
                  <a:pt x="126" y="78"/>
                </a:cubicBezTo>
                <a:cubicBezTo>
                  <a:pt x="131" y="79"/>
                  <a:pt x="132" y="81"/>
                  <a:pt x="132" y="85"/>
                </a:cubicBezTo>
                <a:cubicBezTo>
                  <a:pt x="132" y="88"/>
                  <a:pt x="130" y="91"/>
                  <a:pt x="125" y="91"/>
                </a:cubicBezTo>
                <a:lnTo>
                  <a:pt x="124" y="91"/>
                </a:lnTo>
                <a:close/>
                <a:moveTo>
                  <a:pt x="230" y="84"/>
                </a:moveTo>
                <a:cubicBezTo>
                  <a:pt x="230" y="88"/>
                  <a:pt x="226" y="91"/>
                  <a:pt x="222" y="91"/>
                </a:cubicBezTo>
                <a:cubicBezTo>
                  <a:pt x="220" y="91"/>
                  <a:pt x="217" y="90"/>
                  <a:pt x="216" y="88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0" y="89"/>
                  <a:pt x="204" y="92"/>
                  <a:pt x="195" y="92"/>
                </a:cubicBezTo>
                <a:cubicBezTo>
                  <a:pt x="180" y="92"/>
                  <a:pt x="172" y="85"/>
                  <a:pt x="172" y="73"/>
                </a:cubicBezTo>
                <a:cubicBezTo>
                  <a:pt x="172" y="59"/>
                  <a:pt x="182" y="53"/>
                  <a:pt x="197" y="53"/>
                </a:cubicBezTo>
                <a:cubicBezTo>
                  <a:pt x="210" y="53"/>
                  <a:pt x="210" y="53"/>
                  <a:pt x="210" y="53"/>
                </a:cubicBezTo>
                <a:cubicBezTo>
                  <a:pt x="211" y="53"/>
                  <a:pt x="211" y="52"/>
                  <a:pt x="211" y="52"/>
                </a:cubicBezTo>
                <a:cubicBezTo>
                  <a:pt x="211" y="50"/>
                  <a:pt x="211" y="50"/>
                  <a:pt x="211" y="50"/>
                </a:cubicBezTo>
                <a:cubicBezTo>
                  <a:pt x="211" y="43"/>
                  <a:pt x="207" y="38"/>
                  <a:pt x="197" y="38"/>
                </a:cubicBezTo>
                <a:cubicBezTo>
                  <a:pt x="192" y="38"/>
                  <a:pt x="188" y="40"/>
                  <a:pt x="185" y="41"/>
                </a:cubicBezTo>
                <a:cubicBezTo>
                  <a:pt x="184" y="42"/>
                  <a:pt x="183" y="42"/>
                  <a:pt x="182" y="42"/>
                </a:cubicBezTo>
                <a:cubicBezTo>
                  <a:pt x="178" y="42"/>
                  <a:pt x="176" y="40"/>
                  <a:pt x="176" y="36"/>
                </a:cubicBezTo>
                <a:cubicBezTo>
                  <a:pt x="176" y="34"/>
                  <a:pt x="177" y="31"/>
                  <a:pt x="179" y="30"/>
                </a:cubicBezTo>
                <a:cubicBezTo>
                  <a:pt x="183" y="28"/>
                  <a:pt x="190" y="26"/>
                  <a:pt x="199" y="26"/>
                </a:cubicBezTo>
                <a:cubicBezTo>
                  <a:pt x="217" y="26"/>
                  <a:pt x="225" y="35"/>
                  <a:pt x="225" y="5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74"/>
                  <a:pt x="225" y="75"/>
                  <a:pt x="226" y="77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29" y="81"/>
                  <a:pt x="230" y="83"/>
                  <a:pt x="230" y="84"/>
                </a:cubicBezTo>
                <a:close/>
                <a:moveTo>
                  <a:pt x="211" y="70"/>
                </a:moveTo>
                <a:cubicBezTo>
                  <a:pt x="211" y="64"/>
                  <a:pt x="211" y="64"/>
                  <a:pt x="211" y="64"/>
                </a:cubicBezTo>
                <a:cubicBezTo>
                  <a:pt x="211" y="64"/>
                  <a:pt x="211" y="64"/>
                  <a:pt x="210" y="64"/>
                </a:cubicBezTo>
                <a:cubicBezTo>
                  <a:pt x="200" y="64"/>
                  <a:pt x="200" y="64"/>
                  <a:pt x="200" y="64"/>
                </a:cubicBezTo>
                <a:cubicBezTo>
                  <a:pt x="190" y="64"/>
                  <a:pt x="186" y="66"/>
                  <a:pt x="186" y="72"/>
                </a:cubicBezTo>
                <a:cubicBezTo>
                  <a:pt x="186" y="77"/>
                  <a:pt x="190" y="80"/>
                  <a:pt x="197" y="80"/>
                </a:cubicBezTo>
                <a:cubicBezTo>
                  <a:pt x="206" y="80"/>
                  <a:pt x="211" y="77"/>
                  <a:pt x="211" y="70"/>
                </a:cubicBezTo>
                <a:close/>
                <a:moveTo>
                  <a:pt x="257" y="35"/>
                </a:moveTo>
                <a:cubicBezTo>
                  <a:pt x="257" y="35"/>
                  <a:pt x="257" y="35"/>
                  <a:pt x="257" y="35"/>
                </a:cubicBezTo>
                <a:cubicBezTo>
                  <a:pt x="260" y="30"/>
                  <a:pt x="266" y="26"/>
                  <a:pt x="273" y="26"/>
                </a:cubicBezTo>
                <a:cubicBezTo>
                  <a:pt x="277" y="26"/>
                  <a:pt x="279" y="27"/>
                  <a:pt x="281" y="27"/>
                </a:cubicBezTo>
                <a:cubicBezTo>
                  <a:pt x="284" y="29"/>
                  <a:pt x="285" y="31"/>
                  <a:pt x="285" y="33"/>
                </a:cubicBezTo>
                <a:cubicBezTo>
                  <a:pt x="285" y="38"/>
                  <a:pt x="282" y="41"/>
                  <a:pt x="278" y="41"/>
                </a:cubicBezTo>
                <a:cubicBezTo>
                  <a:pt x="277" y="41"/>
                  <a:pt x="276" y="41"/>
                  <a:pt x="274" y="40"/>
                </a:cubicBezTo>
                <a:cubicBezTo>
                  <a:pt x="273" y="40"/>
                  <a:pt x="271" y="39"/>
                  <a:pt x="269" y="39"/>
                </a:cubicBezTo>
                <a:cubicBezTo>
                  <a:pt x="260" y="39"/>
                  <a:pt x="257" y="46"/>
                  <a:pt x="257" y="55"/>
                </a:cubicBezTo>
                <a:cubicBezTo>
                  <a:pt x="257" y="83"/>
                  <a:pt x="257" y="83"/>
                  <a:pt x="257" y="83"/>
                </a:cubicBezTo>
                <a:cubicBezTo>
                  <a:pt x="257" y="88"/>
                  <a:pt x="254" y="91"/>
                  <a:pt x="250" y="91"/>
                </a:cubicBezTo>
                <a:cubicBezTo>
                  <a:pt x="245" y="91"/>
                  <a:pt x="242" y="88"/>
                  <a:pt x="242" y="83"/>
                </a:cubicBezTo>
                <a:cubicBezTo>
                  <a:pt x="242" y="34"/>
                  <a:pt x="242" y="34"/>
                  <a:pt x="242" y="34"/>
                </a:cubicBezTo>
                <a:cubicBezTo>
                  <a:pt x="242" y="29"/>
                  <a:pt x="245" y="27"/>
                  <a:pt x="250" y="27"/>
                </a:cubicBezTo>
                <a:cubicBezTo>
                  <a:pt x="254" y="27"/>
                  <a:pt x="257" y="29"/>
                  <a:pt x="257" y="34"/>
                </a:cubicBezTo>
                <a:lnTo>
                  <a:pt x="257" y="35"/>
                </a:lnTo>
                <a:close/>
                <a:moveTo>
                  <a:pt x="291" y="74"/>
                </a:moveTo>
                <a:cubicBezTo>
                  <a:pt x="289" y="70"/>
                  <a:pt x="289" y="66"/>
                  <a:pt x="289" y="59"/>
                </a:cubicBezTo>
                <a:cubicBezTo>
                  <a:pt x="289" y="52"/>
                  <a:pt x="289" y="48"/>
                  <a:pt x="291" y="43"/>
                </a:cubicBezTo>
                <a:cubicBezTo>
                  <a:pt x="294" y="32"/>
                  <a:pt x="304" y="26"/>
                  <a:pt x="317" y="26"/>
                </a:cubicBezTo>
                <a:cubicBezTo>
                  <a:pt x="330" y="26"/>
                  <a:pt x="339" y="32"/>
                  <a:pt x="343" y="43"/>
                </a:cubicBezTo>
                <a:cubicBezTo>
                  <a:pt x="344" y="48"/>
                  <a:pt x="345" y="52"/>
                  <a:pt x="345" y="59"/>
                </a:cubicBezTo>
                <a:cubicBezTo>
                  <a:pt x="345" y="66"/>
                  <a:pt x="344" y="70"/>
                  <a:pt x="343" y="74"/>
                </a:cubicBezTo>
                <a:cubicBezTo>
                  <a:pt x="339" y="86"/>
                  <a:pt x="330" y="92"/>
                  <a:pt x="317" y="92"/>
                </a:cubicBezTo>
                <a:cubicBezTo>
                  <a:pt x="304" y="92"/>
                  <a:pt x="294" y="86"/>
                  <a:pt x="291" y="74"/>
                </a:cubicBezTo>
                <a:close/>
                <a:moveTo>
                  <a:pt x="329" y="71"/>
                </a:moveTo>
                <a:cubicBezTo>
                  <a:pt x="330" y="67"/>
                  <a:pt x="330" y="64"/>
                  <a:pt x="330" y="59"/>
                </a:cubicBezTo>
                <a:cubicBezTo>
                  <a:pt x="330" y="53"/>
                  <a:pt x="330" y="51"/>
                  <a:pt x="329" y="47"/>
                </a:cubicBezTo>
                <a:cubicBezTo>
                  <a:pt x="327" y="42"/>
                  <a:pt x="323" y="39"/>
                  <a:pt x="317" y="39"/>
                </a:cubicBezTo>
                <a:cubicBezTo>
                  <a:pt x="311" y="39"/>
                  <a:pt x="307" y="42"/>
                  <a:pt x="305" y="47"/>
                </a:cubicBezTo>
                <a:cubicBezTo>
                  <a:pt x="304" y="51"/>
                  <a:pt x="304" y="53"/>
                  <a:pt x="304" y="59"/>
                </a:cubicBezTo>
                <a:cubicBezTo>
                  <a:pt x="304" y="64"/>
                  <a:pt x="304" y="67"/>
                  <a:pt x="305" y="71"/>
                </a:cubicBezTo>
                <a:cubicBezTo>
                  <a:pt x="307" y="76"/>
                  <a:pt x="311" y="79"/>
                  <a:pt x="317" y="79"/>
                </a:cubicBezTo>
                <a:cubicBezTo>
                  <a:pt x="323" y="79"/>
                  <a:pt x="327" y="76"/>
                  <a:pt x="329" y="71"/>
                </a:cubicBezTo>
                <a:close/>
                <a:moveTo>
                  <a:pt x="397" y="85"/>
                </a:moveTo>
                <a:cubicBezTo>
                  <a:pt x="397" y="85"/>
                  <a:pt x="397" y="85"/>
                  <a:pt x="397" y="85"/>
                </a:cubicBezTo>
                <a:cubicBezTo>
                  <a:pt x="394" y="89"/>
                  <a:pt x="388" y="92"/>
                  <a:pt x="381" y="92"/>
                </a:cubicBezTo>
                <a:cubicBezTo>
                  <a:pt x="367" y="92"/>
                  <a:pt x="359" y="82"/>
                  <a:pt x="359" y="68"/>
                </a:cubicBezTo>
                <a:cubicBezTo>
                  <a:pt x="359" y="34"/>
                  <a:pt x="359" y="34"/>
                  <a:pt x="359" y="34"/>
                </a:cubicBezTo>
                <a:cubicBezTo>
                  <a:pt x="359" y="29"/>
                  <a:pt x="362" y="27"/>
                  <a:pt x="366" y="27"/>
                </a:cubicBezTo>
                <a:cubicBezTo>
                  <a:pt x="371" y="27"/>
                  <a:pt x="374" y="29"/>
                  <a:pt x="374" y="34"/>
                </a:cubicBezTo>
                <a:cubicBezTo>
                  <a:pt x="374" y="65"/>
                  <a:pt x="374" y="65"/>
                  <a:pt x="374" y="65"/>
                </a:cubicBezTo>
                <a:cubicBezTo>
                  <a:pt x="374" y="73"/>
                  <a:pt x="377" y="79"/>
                  <a:pt x="385" y="79"/>
                </a:cubicBezTo>
                <a:cubicBezTo>
                  <a:pt x="393" y="79"/>
                  <a:pt x="397" y="73"/>
                  <a:pt x="397" y="65"/>
                </a:cubicBezTo>
                <a:cubicBezTo>
                  <a:pt x="397" y="34"/>
                  <a:pt x="397" y="34"/>
                  <a:pt x="397" y="34"/>
                </a:cubicBezTo>
                <a:cubicBezTo>
                  <a:pt x="397" y="29"/>
                  <a:pt x="400" y="27"/>
                  <a:pt x="405" y="27"/>
                </a:cubicBezTo>
                <a:cubicBezTo>
                  <a:pt x="409" y="27"/>
                  <a:pt x="412" y="29"/>
                  <a:pt x="412" y="34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8"/>
                  <a:pt x="409" y="91"/>
                  <a:pt x="405" y="91"/>
                </a:cubicBezTo>
                <a:cubicBezTo>
                  <a:pt x="400" y="91"/>
                  <a:pt x="398" y="88"/>
                  <a:pt x="397" y="85"/>
                </a:cubicBezTo>
                <a:close/>
                <a:moveTo>
                  <a:pt x="444" y="33"/>
                </a:moveTo>
                <a:cubicBezTo>
                  <a:pt x="447" y="28"/>
                  <a:pt x="453" y="26"/>
                  <a:pt x="461" y="26"/>
                </a:cubicBezTo>
                <a:cubicBezTo>
                  <a:pt x="474" y="26"/>
                  <a:pt x="483" y="36"/>
                  <a:pt x="483" y="49"/>
                </a:cubicBezTo>
                <a:cubicBezTo>
                  <a:pt x="483" y="83"/>
                  <a:pt x="483" y="83"/>
                  <a:pt x="483" y="83"/>
                </a:cubicBezTo>
                <a:cubicBezTo>
                  <a:pt x="483" y="88"/>
                  <a:pt x="480" y="91"/>
                  <a:pt x="475" y="91"/>
                </a:cubicBezTo>
                <a:cubicBezTo>
                  <a:pt x="471" y="91"/>
                  <a:pt x="468" y="88"/>
                  <a:pt x="468" y="83"/>
                </a:cubicBezTo>
                <a:cubicBezTo>
                  <a:pt x="468" y="53"/>
                  <a:pt x="468" y="53"/>
                  <a:pt x="468" y="53"/>
                </a:cubicBezTo>
                <a:cubicBezTo>
                  <a:pt x="468" y="45"/>
                  <a:pt x="464" y="39"/>
                  <a:pt x="456" y="39"/>
                </a:cubicBezTo>
                <a:cubicBezTo>
                  <a:pt x="448" y="39"/>
                  <a:pt x="444" y="45"/>
                  <a:pt x="444" y="53"/>
                </a:cubicBezTo>
                <a:cubicBezTo>
                  <a:pt x="444" y="83"/>
                  <a:pt x="444" y="83"/>
                  <a:pt x="444" y="83"/>
                </a:cubicBezTo>
                <a:cubicBezTo>
                  <a:pt x="444" y="88"/>
                  <a:pt x="441" y="91"/>
                  <a:pt x="437" y="91"/>
                </a:cubicBezTo>
                <a:cubicBezTo>
                  <a:pt x="432" y="91"/>
                  <a:pt x="429" y="88"/>
                  <a:pt x="429" y="83"/>
                </a:cubicBezTo>
                <a:cubicBezTo>
                  <a:pt x="429" y="34"/>
                  <a:pt x="429" y="34"/>
                  <a:pt x="429" y="34"/>
                </a:cubicBezTo>
                <a:cubicBezTo>
                  <a:pt x="429" y="29"/>
                  <a:pt x="432" y="27"/>
                  <a:pt x="437" y="27"/>
                </a:cubicBezTo>
                <a:cubicBezTo>
                  <a:pt x="441" y="27"/>
                  <a:pt x="443" y="29"/>
                  <a:pt x="444" y="33"/>
                </a:cubicBezTo>
                <a:close/>
                <a:moveTo>
                  <a:pt x="552" y="8"/>
                </a:moveTo>
                <a:cubicBezTo>
                  <a:pt x="552" y="83"/>
                  <a:pt x="552" y="83"/>
                  <a:pt x="552" y="83"/>
                </a:cubicBezTo>
                <a:cubicBezTo>
                  <a:pt x="552" y="88"/>
                  <a:pt x="549" y="91"/>
                  <a:pt x="544" y="91"/>
                </a:cubicBezTo>
                <a:cubicBezTo>
                  <a:pt x="540" y="91"/>
                  <a:pt x="538" y="89"/>
                  <a:pt x="537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34" y="89"/>
                  <a:pt x="529" y="92"/>
                  <a:pt x="520" y="92"/>
                </a:cubicBezTo>
                <a:cubicBezTo>
                  <a:pt x="509" y="92"/>
                  <a:pt x="501" y="86"/>
                  <a:pt x="498" y="76"/>
                </a:cubicBezTo>
                <a:cubicBezTo>
                  <a:pt x="497" y="71"/>
                  <a:pt x="496" y="66"/>
                  <a:pt x="496" y="59"/>
                </a:cubicBezTo>
                <a:cubicBezTo>
                  <a:pt x="496" y="52"/>
                  <a:pt x="497" y="47"/>
                  <a:pt x="498" y="42"/>
                </a:cubicBezTo>
                <a:cubicBezTo>
                  <a:pt x="501" y="32"/>
                  <a:pt x="509" y="26"/>
                  <a:pt x="520" y="26"/>
                </a:cubicBezTo>
                <a:cubicBezTo>
                  <a:pt x="529" y="26"/>
                  <a:pt x="534" y="29"/>
                  <a:pt x="537" y="33"/>
                </a:cubicBezTo>
                <a:cubicBezTo>
                  <a:pt x="537" y="33"/>
                  <a:pt x="537" y="33"/>
                  <a:pt x="537" y="33"/>
                </a:cubicBezTo>
                <a:cubicBezTo>
                  <a:pt x="537" y="8"/>
                  <a:pt x="537" y="8"/>
                  <a:pt x="537" y="8"/>
                </a:cubicBezTo>
                <a:cubicBezTo>
                  <a:pt x="537" y="3"/>
                  <a:pt x="540" y="0"/>
                  <a:pt x="544" y="0"/>
                </a:cubicBezTo>
                <a:cubicBezTo>
                  <a:pt x="549" y="0"/>
                  <a:pt x="552" y="3"/>
                  <a:pt x="552" y="8"/>
                </a:cubicBezTo>
                <a:close/>
                <a:moveTo>
                  <a:pt x="512" y="47"/>
                </a:moveTo>
                <a:cubicBezTo>
                  <a:pt x="511" y="50"/>
                  <a:pt x="511" y="54"/>
                  <a:pt x="511" y="59"/>
                </a:cubicBezTo>
                <a:cubicBezTo>
                  <a:pt x="511" y="64"/>
                  <a:pt x="511" y="68"/>
                  <a:pt x="512" y="70"/>
                </a:cubicBezTo>
                <a:cubicBezTo>
                  <a:pt x="514" y="76"/>
                  <a:pt x="518" y="79"/>
                  <a:pt x="524" y="79"/>
                </a:cubicBezTo>
                <a:cubicBezTo>
                  <a:pt x="530" y="79"/>
                  <a:pt x="534" y="76"/>
                  <a:pt x="536" y="70"/>
                </a:cubicBezTo>
                <a:cubicBezTo>
                  <a:pt x="537" y="68"/>
                  <a:pt x="537" y="64"/>
                  <a:pt x="537" y="59"/>
                </a:cubicBezTo>
                <a:cubicBezTo>
                  <a:pt x="537" y="54"/>
                  <a:pt x="537" y="50"/>
                  <a:pt x="536" y="47"/>
                </a:cubicBezTo>
                <a:cubicBezTo>
                  <a:pt x="534" y="41"/>
                  <a:pt x="530" y="39"/>
                  <a:pt x="524" y="39"/>
                </a:cubicBezTo>
                <a:cubicBezTo>
                  <a:pt x="518" y="39"/>
                  <a:pt x="514" y="41"/>
                  <a:pt x="512" y="47"/>
                </a:cubicBezTo>
                <a:close/>
                <a:moveTo>
                  <a:pt x="606" y="114"/>
                </a:moveTo>
                <a:cubicBezTo>
                  <a:pt x="602" y="114"/>
                  <a:pt x="599" y="111"/>
                  <a:pt x="599" y="108"/>
                </a:cubicBezTo>
                <a:cubicBezTo>
                  <a:pt x="599" y="104"/>
                  <a:pt x="602" y="101"/>
                  <a:pt x="606" y="101"/>
                </a:cubicBezTo>
                <a:cubicBezTo>
                  <a:pt x="611" y="101"/>
                  <a:pt x="613" y="100"/>
                  <a:pt x="616" y="93"/>
                </a:cubicBezTo>
                <a:cubicBezTo>
                  <a:pt x="617" y="88"/>
                  <a:pt x="617" y="88"/>
                  <a:pt x="617" y="88"/>
                </a:cubicBezTo>
                <a:cubicBezTo>
                  <a:pt x="597" y="37"/>
                  <a:pt x="597" y="37"/>
                  <a:pt x="597" y="37"/>
                </a:cubicBezTo>
                <a:cubicBezTo>
                  <a:pt x="596" y="36"/>
                  <a:pt x="596" y="35"/>
                  <a:pt x="596" y="33"/>
                </a:cubicBezTo>
                <a:cubicBezTo>
                  <a:pt x="596" y="30"/>
                  <a:pt x="599" y="27"/>
                  <a:pt x="603" y="27"/>
                </a:cubicBezTo>
                <a:cubicBezTo>
                  <a:pt x="607" y="27"/>
                  <a:pt x="609" y="28"/>
                  <a:pt x="610" y="32"/>
                </a:cubicBezTo>
                <a:cubicBezTo>
                  <a:pt x="624" y="70"/>
                  <a:pt x="624" y="70"/>
                  <a:pt x="624" y="70"/>
                </a:cubicBezTo>
                <a:cubicBezTo>
                  <a:pt x="625" y="70"/>
                  <a:pt x="625" y="70"/>
                  <a:pt x="625" y="70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39" y="28"/>
                  <a:pt x="642" y="27"/>
                  <a:pt x="645" y="27"/>
                </a:cubicBezTo>
                <a:cubicBezTo>
                  <a:pt x="649" y="27"/>
                  <a:pt x="652" y="30"/>
                  <a:pt x="652" y="33"/>
                </a:cubicBezTo>
                <a:cubicBezTo>
                  <a:pt x="652" y="35"/>
                  <a:pt x="652" y="36"/>
                  <a:pt x="651" y="37"/>
                </a:cubicBezTo>
                <a:cubicBezTo>
                  <a:pt x="628" y="96"/>
                  <a:pt x="628" y="96"/>
                  <a:pt x="628" y="96"/>
                </a:cubicBezTo>
                <a:cubicBezTo>
                  <a:pt x="623" y="110"/>
                  <a:pt x="617" y="114"/>
                  <a:pt x="607" y="114"/>
                </a:cubicBezTo>
                <a:lnTo>
                  <a:pt x="606" y="114"/>
                </a:lnTo>
                <a:close/>
                <a:moveTo>
                  <a:pt x="662" y="74"/>
                </a:moveTo>
                <a:cubicBezTo>
                  <a:pt x="660" y="70"/>
                  <a:pt x="660" y="66"/>
                  <a:pt x="660" y="59"/>
                </a:cubicBezTo>
                <a:cubicBezTo>
                  <a:pt x="660" y="52"/>
                  <a:pt x="660" y="48"/>
                  <a:pt x="662" y="43"/>
                </a:cubicBezTo>
                <a:cubicBezTo>
                  <a:pt x="665" y="32"/>
                  <a:pt x="675" y="26"/>
                  <a:pt x="688" y="26"/>
                </a:cubicBezTo>
                <a:cubicBezTo>
                  <a:pt x="701" y="26"/>
                  <a:pt x="710" y="32"/>
                  <a:pt x="714" y="43"/>
                </a:cubicBezTo>
                <a:cubicBezTo>
                  <a:pt x="715" y="48"/>
                  <a:pt x="716" y="52"/>
                  <a:pt x="716" y="59"/>
                </a:cubicBezTo>
                <a:cubicBezTo>
                  <a:pt x="716" y="66"/>
                  <a:pt x="715" y="70"/>
                  <a:pt x="714" y="74"/>
                </a:cubicBezTo>
                <a:cubicBezTo>
                  <a:pt x="710" y="86"/>
                  <a:pt x="701" y="92"/>
                  <a:pt x="688" y="92"/>
                </a:cubicBezTo>
                <a:cubicBezTo>
                  <a:pt x="675" y="92"/>
                  <a:pt x="665" y="86"/>
                  <a:pt x="662" y="74"/>
                </a:cubicBezTo>
                <a:close/>
                <a:moveTo>
                  <a:pt x="700" y="71"/>
                </a:moveTo>
                <a:cubicBezTo>
                  <a:pt x="701" y="67"/>
                  <a:pt x="701" y="64"/>
                  <a:pt x="701" y="59"/>
                </a:cubicBezTo>
                <a:cubicBezTo>
                  <a:pt x="701" y="53"/>
                  <a:pt x="701" y="51"/>
                  <a:pt x="700" y="47"/>
                </a:cubicBezTo>
                <a:cubicBezTo>
                  <a:pt x="698" y="42"/>
                  <a:pt x="694" y="39"/>
                  <a:pt x="688" y="39"/>
                </a:cubicBezTo>
                <a:cubicBezTo>
                  <a:pt x="682" y="39"/>
                  <a:pt x="678" y="42"/>
                  <a:pt x="676" y="47"/>
                </a:cubicBezTo>
                <a:cubicBezTo>
                  <a:pt x="675" y="51"/>
                  <a:pt x="675" y="53"/>
                  <a:pt x="675" y="59"/>
                </a:cubicBezTo>
                <a:cubicBezTo>
                  <a:pt x="675" y="64"/>
                  <a:pt x="675" y="67"/>
                  <a:pt x="676" y="71"/>
                </a:cubicBezTo>
                <a:cubicBezTo>
                  <a:pt x="678" y="76"/>
                  <a:pt x="682" y="79"/>
                  <a:pt x="688" y="79"/>
                </a:cubicBezTo>
                <a:cubicBezTo>
                  <a:pt x="694" y="79"/>
                  <a:pt x="698" y="76"/>
                  <a:pt x="700" y="71"/>
                </a:cubicBezTo>
                <a:close/>
                <a:moveTo>
                  <a:pt x="767" y="85"/>
                </a:moveTo>
                <a:cubicBezTo>
                  <a:pt x="767" y="85"/>
                  <a:pt x="767" y="85"/>
                  <a:pt x="767" y="85"/>
                </a:cubicBezTo>
                <a:cubicBezTo>
                  <a:pt x="764" y="89"/>
                  <a:pt x="758" y="92"/>
                  <a:pt x="751" y="92"/>
                </a:cubicBezTo>
                <a:cubicBezTo>
                  <a:pt x="737" y="92"/>
                  <a:pt x="729" y="82"/>
                  <a:pt x="729" y="68"/>
                </a:cubicBezTo>
                <a:cubicBezTo>
                  <a:pt x="729" y="34"/>
                  <a:pt x="729" y="34"/>
                  <a:pt x="729" y="34"/>
                </a:cubicBezTo>
                <a:cubicBezTo>
                  <a:pt x="729" y="29"/>
                  <a:pt x="732" y="27"/>
                  <a:pt x="736" y="27"/>
                </a:cubicBezTo>
                <a:cubicBezTo>
                  <a:pt x="741" y="27"/>
                  <a:pt x="744" y="29"/>
                  <a:pt x="744" y="34"/>
                </a:cubicBezTo>
                <a:cubicBezTo>
                  <a:pt x="744" y="65"/>
                  <a:pt x="744" y="65"/>
                  <a:pt x="744" y="65"/>
                </a:cubicBezTo>
                <a:cubicBezTo>
                  <a:pt x="744" y="73"/>
                  <a:pt x="747" y="79"/>
                  <a:pt x="755" y="79"/>
                </a:cubicBezTo>
                <a:cubicBezTo>
                  <a:pt x="763" y="79"/>
                  <a:pt x="767" y="73"/>
                  <a:pt x="767" y="65"/>
                </a:cubicBezTo>
                <a:cubicBezTo>
                  <a:pt x="767" y="34"/>
                  <a:pt x="767" y="34"/>
                  <a:pt x="767" y="34"/>
                </a:cubicBezTo>
                <a:cubicBezTo>
                  <a:pt x="767" y="29"/>
                  <a:pt x="770" y="27"/>
                  <a:pt x="775" y="27"/>
                </a:cubicBezTo>
                <a:cubicBezTo>
                  <a:pt x="779" y="27"/>
                  <a:pt x="782" y="29"/>
                  <a:pt x="782" y="34"/>
                </a:cubicBezTo>
                <a:cubicBezTo>
                  <a:pt x="782" y="83"/>
                  <a:pt x="782" y="83"/>
                  <a:pt x="782" y="83"/>
                </a:cubicBezTo>
                <a:cubicBezTo>
                  <a:pt x="782" y="88"/>
                  <a:pt x="779" y="91"/>
                  <a:pt x="775" y="91"/>
                </a:cubicBezTo>
                <a:cubicBezTo>
                  <a:pt x="770" y="91"/>
                  <a:pt x="768" y="88"/>
                  <a:pt x="767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726" name="Freeform 725"/>
          <p:cNvSpPr>
            <a:spLocks noEditPoints="1"/>
          </p:cNvSpPr>
          <p:nvPr/>
        </p:nvSpPr>
        <p:spPr bwMode="auto">
          <a:xfrm>
            <a:off x="7611835" y="3402413"/>
            <a:ext cx="98281" cy="55485"/>
          </a:xfrm>
          <a:custGeom>
            <a:avLst/>
            <a:gdLst>
              <a:gd name="T0" fmla="*/ 2 w 36"/>
              <a:gd name="T1" fmla="*/ 3 h 20"/>
              <a:gd name="T2" fmla="*/ 0 w 36"/>
              <a:gd name="T3" fmla="*/ 2 h 20"/>
              <a:gd name="T4" fmla="*/ 2 w 36"/>
              <a:gd name="T5" fmla="*/ 0 h 20"/>
              <a:gd name="T6" fmla="*/ 14 w 36"/>
              <a:gd name="T7" fmla="*/ 0 h 20"/>
              <a:gd name="T8" fmla="*/ 15 w 36"/>
              <a:gd name="T9" fmla="*/ 2 h 20"/>
              <a:gd name="T10" fmla="*/ 14 w 36"/>
              <a:gd name="T11" fmla="*/ 3 h 20"/>
              <a:gd name="T12" fmla="*/ 10 w 36"/>
              <a:gd name="T13" fmla="*/ 3 h 20"/>
              <a:gd name="T14" fmla="*/ 9 w 36"/>
              <a:gd name="T15" fmla="*/ 3 h 20"/>
              <a:gd name="T16" fmla="*/ 9 w 36"/>
              <a:gd name="T17" fmla="*/ 18 h 20"/>
              <a:gd name="T18" fmla="*/ 8 w 36"/>
              <a:gd name="T19" fmla="*/ 20 h 20"/>
              <a:gd name="T20" fmla="*/ 6 w 36"/>
              <a:gd name="T21" fmla="*/ 18 h 20"/>
              <a:gd name="T22" fmla="*/ 6 w 36"/>
              <a:gd name="T23" fmla="*/ 3 h 20"/>
              <a:gd name="T24" fmla="*/ 6 w 36"/>
              <a:gd name="T25" fmla="*/ 3 h 20"/>
              <a:gd name="T26" fmla="*/ 2 w 36"/>
              <a:gd name="T27" fmla="*/ 3 h 20"/>
              <a:gd name="T28" fmla="*/ 19 w 36"/>
              <a:gd name="T29" fmla="*/ 2 h 20"/>
              <a:gd name="T30" fmla="*/ 21 w 36"/>
              <a:gd name="T31" fmla="*/ 0 h 20"/>
              <a:gd name="T32" fmla="*/ 23 w 36"/>
              <a:gd name="T33" fmla="*/ 2 h 20"/>
              <a:gd name="T34" fmla="*/ 28 w 36"/>
              <a:gd name="T35" fmla="*/ 13 h 20"/>
              <a:gd name="T36" fmla="*/ 28 w 36"/>
              <a:gd name="T37" fmla="*/ 13 h 20"/>
              <a:gd name="T38" fmla="*/ 33 w 36"/>
              <a:gd name="T39" fmla="*/ 2 h 20"/>
              <a:gd name="T40" fmla="*/ 35 w 36"/>
              <a:gd name="T41" fmla="*/ 0 h 20"/>
              <a:gd name="T42" fmla="*/ 36 w 36"/>
              <a:gd name="T43" fmla="*/ 2 h 20"/>
              <a:gd name="T44" fmla="*/ 36 w 36"/>
              <a:gd name="T45" fmla="*/ 18 h 20"/>
              <a:gd name="T46" fmla="*/ 35 w 36"/>
              <a:gd name="T47" fmla="*/ 20 h 20"/>
              <a:gd name="T48" fmla="*/ 33 w 36"/>
              <a:gd name="T49" fmla="*/ 18 h 20"/>
              <a:gd name="T50" fmla="*/ 33 w 36"/>
              <a:gd name="T51" fmla="*/ 7 h 20"/>
              <a:gd name="T52" fmla="*/ 33 w 36"/>
              <a:gd name="T53" fmla="*/ 7 h 20"/>
              <a:gd name="T54" fmla="*/ 29 w 36"/>
              <a:gd name="T55" fmla="*/ 16 h 20"/>
              <a:gd name="T56" fmla="*/ 28 w 36"/>
              <a:gd name="T57" fmla="*/ 17 h 20"/>
              <a:gd name="T58" fmla="*/ 26 w 36"/>
              <a:gd name="T59" fmla="*/ 16 h 20"/>
              <a:gd name="T60" fmla="*/ 22 w 36"/>
              <a:gd name="T61" fmla="*/ 7 h 20"/>
              <a:gd name="T62" fmla="*/ 22 w 36"/>
              <a:gd name="T63" fmla="*/ 7 h 20"/>
              <a:gd name="T64" fmla="*/ 22 w 36"/>
              <a:gd name="T65" fmla="*/ 18 h 20"/>
              <a:gd name="T66" fmla="*/ 20 w 36"/>
              <a:gd name="T67" fmla="*/ 20 h 20"/>
              <a:gd name="T68" fmla="*/ 19 w 36"/>
              <a:gd name="T69" fmla="*/ 18 h 20"/>
              <a:gd name="T70" fmla="*/ 19 w 36"/>
              <a:gd name="T7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" h="20">
                <a:moveTo>
                  <a:pt x="2" y="3"/>
                </a:move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2"/>
                  <a:pt x="15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20"/>
                  <a:pt x="8" y="20"/>
                </a:cubicBezTo>
                <a:cubicBezTo>
                  <a:pt x="7" y="20"/>
                  <a:pt x="6" y="19"/>
                  <a:pt x="6" y="18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lnTo>
                  <a:pt x="2" y="3"/>
                </a:lnTo>
                <a:close/>
                <a:moveTo>
                  <a:pt x="19" y="2"/>
                </a:moveTo>
                <a:cubicBezTo>
                  <a:pt x="19" y="1"/>
                  <a:pt x="19" y="0"/>
                  <a:pt x="21" y="0"/>
                </a:cubicBezTo>
                <a:cubicBezTo>
                  <a:pt x="22" y="0"/>
                  <a:pt x="22" y="0"/>
                  <a:pt x="23" y="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0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9"/>
                  <a:pt x="36" y="20"/>
                  <a:pt x="35" y="20"/>
                </a:cubicBezTo>
                <a:cubicBezTo>
                  <a:pt x="34" y="20"/>
                  <a:pt x="33" y="19"/>
                  <a:pt x="33" y="18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1" y="20"/>
                  <a:pt x="20" y="20"/>
                </a:cubicBezTo>
                <a:cubicBezTo>
                  <a:pt x="19" y="20"/>
                  <a:pt x="19" y="19"/>
                  <a:pt x="19" y="18"/>
                </a:cubicBezTo>
                <a:lnTo>
                  <a:pt x="1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727" name="Freeform 726"/>
          <p:cNvSpPr>
            <a:spLocks noEditPoints="1"/>
          </p:cNvSpPr>
          <p:nvPr/>
        </p:nvSpPr>
        <p:spPr bwMode="auto">
          <a:xfrm>
            <a:off x="4481884" y="2820976"/>
            <a:ext cx="3146137" cy="753672"/>
          </a:xfrm>
          <a:custGeom>
            <a:avLst/>
            <a:gdLst>
              <a:gd name="T0" fmla="*/ 350 w 1152"/>
              <a:gd name="T1" fmla="*/ 235 h 276"/>
              <a:gd name="T2" fmla="*/ 245 w 1152"/>
              <a:gd name="T3" fmla="*/ 108 h 276"/>
              <a:gd name="T4" fmla="*/ 401 w 1152"/>
              <a:gd name="T5" fmla="*/ 16 h 276"/>
              <a:gd name="T6" fmla="*/ 413 w 1152"/>
              <a:gd name="T7" fmla="*/ 37 h 276"/>
              <a:gd name="T8" fmla="*/ 378 w 1152"/>
              <a:gd name="T9" fmla="*/ 57 h 276"/>
              <a:gd name="T10" fmla="*/ 350 w 1152"/>
              <a:gd name="T11" fmla="*/ 50 h 276"/>
              <a:gd name="T12" fmla="*/ 292 w 1152"/>
              <a:gd name="T13" fmla="*/ 129 h 276"/>
              <a:gd name="T14" fmla="*/ 408 w 1152"/>
              <a:gd name="T15" fmla="*/ 129 h 276"/>
              <a:gd name="T16" fmla="*/ 405 w 1152"/>
              <a:gd name="T17" fmla="*/ 90 h 276"/>
              <a:gd name="T18" fmla="*/ 428 w 1152"/>
              <a:gd name="T19" fmla="*/ 59 h 276"/>
              <a:gd name="T20" fmla="*/ 450 w 1152"/>
              <a:gd name="T21" fmla="*/ 76 h 276"/>
              <a:gd name="T22" fmla="*/ 456 w 1152"/>
              <a:gd name="T23" fmla="*/ 129 h 276"/>
              <a:gd name="T24" fmla="*/ 731 w 1152"/>
              <a:gd name="T25" fmla="*/ 5 h 276"/>
              <a:gd name="T26" fmla="*/ 800 w 1152"/>
              <a:gd name="T27" fmla="*/ 220 h 276"/>
              <a:gd name="T28" fmla="*/ 843 w 1152"/>
              <a:gd name="T29" fmla="*/ 201 h 276"/>
              <a:gd name="T30" fmla="*/ 833 w 1152"/>
              <a:gd name="T31" fmla="*/ 128 h 276"/>
              <a:gd name="T32" fmla="*/ 877 w 1152"/>
              <a:gd name="T33" fmla="*/ 147 h 276"/>
              <a:gd name="T34" fmla="*/ 913 w 1152"/>
              <a:gd name="T35" fmla="*/ 5 h 276"/>
              <a:gd name="T36" fmla="*/ 833 w 1152"/>
              <a:gd name="T37" fmla="*/ 128 h 276"/>
              <a:gd name="T38" fmla="*/ 704 w 1152"/>
              <a:gd name="T39" fmla="*/ 91 h 276"/>
              <a:gd name="T40" fmla="*/ 494 w 1152"/>
              <a:gd name="T41" fmla="*/ 108 h 276"/>
              <a:gd name="T42" fmla="*/ 518 w 1152"/>
              <a:gd name="T43" fmla="*/ 235 h 276"/>
              <a:gd name="T44" fmla="*/ 542 w 1152"/>
              <a:gd name="T45" fmla="*/ 108 h 276"/>
              <a:gd name="T46" fmla="*/ 657 w 1152"/>
              <a:gd name="T47" fmla="*/ 99 h 276"/>
              <a:gd name="T48" fmla="*/ 680 w 1152"/>
              <a:gd name="T49" fmla="*/ 119 h 276"/>
              <a:gd name="T50" fmla="*/ 704 w 1152"/>
              <a:gd name="T51" fmla="*/ 91 h 276"/>
              <a:gd name="T52" fmla="*/ 117 w 1152"/>
              <a:gd name="T53" fmla="*/ 187 h 276"/>
              <a:gd name="T54" fmla="*/ 105 w 1152"/>
              <a:gd name="T55" fmla="*/ 187 h 276"/>
              <a:gd name="T56" fmla="*/ 47 w 1152"/>
              <a:gd name="T57" fmla="*/ 108 h 276"/>
              <a:gd name="T58" fmla="*/ 163 w 1152"/>
              <a:gd name="T59" fmla="*/ 108 h 276"/>
              <a:gd name="T60" fmla="*/ 163 w 1152"/>
              <a:gd name="T61" fmla="*/ 170 h 276"/>
              <a:gd name="T62" fmla="*/ 211 w 1152"/>
              <a:gd name="T63" fmla="*/ 170 h 276"/>
              <a:gd name="T64" fmla="*/ 105 w 1152"/>
              <a:gd name="T65" fmla="*/ 3 h 276"/>
              <a:gd name="T66" fmla="*/ 0 w 1152"/>
              <a:gd name="T67" fmla="*/ 129 h 276"/>
              <a:gd name="T68" fmla="*/ 105 w 1152"/>
              <a:gd name="T69" fmla="*/ 235 h 276"/>
              <a:gd name="T70" fmla="*/ 167 w 1152"/>
              <a:gd name="T71" fmla="*/ 262 h 276"/>
              <a:gd name="T72" fmla="*/ 196 w 1152"/>
              <a:gd name="T73" fmla="*/ 272 h 276"/>
              <a:gd name="T74" fmla="*/ 207 w 1152"/>
              <a:gd name="T75" fmla="*/ 237 h 276"/>
              <a:gd name="T76" fmla="*/ 946 w 1152"/>
              <a:gd name="T77" fmla="*/ 162 h 276"/>
              <a:gd name="T78" fmla="*/ 969 w 1152"/>
              <a:gd name="T79" fmla="*/ 179 h 276"/>
              <a:gd name="T80" fmla="*/ 992 w 1152"/>
              <a:gd name="T81" fmla="*/ 148 h 276"/>
              <a:gd name="T82" fmla="*/ 989 w 1152"/>
              <a:gd name="T83" fmla="*/ 108 h 276"/>
              <a:gd name="T84" fmla="*/ 1105 w 1152"/>
              <a:gd name="T85" fmla="*/ 108 h 276"/>
              <a:gd name="T86" fmla="*/ 1047 w 1152"/>
              <a:gd name="T87" fmla="*/ 187 h 276"/>
              <a:gd name="T88" fmla="*/ 1019 w 1152"/>
              <a:gd name="T89" fmla="*/ 180 h 276"/>
              <a:gd name="T90" fmla="*/ 983 w 1152"/>
              <a:gd name="T91" fmla="*/ 201 h 276"/>
              <a:gd name="T92" fmla="*/ 996 w 1152"/>
              <a:gd name="T93" fmla="*/ 222 h 276"/>
              <a:gd name="T94" fmla="*/ 1152 w 1152"/>
              <a:gd name="T95" fmla="*/ 129 h 276"/>
              <a:gd name="T96" fmla="*/ 1047 w 1152"/>
              <a:gd name="T97" fmla="*/ 3 h 276"/>
              <a:gd name="T98" fmla="*/ 941 w 1152"/>
              <a:gd name="T99" fmla="*/ 12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276">
                <a:moveTo>
                  <a:pt x="456" y="129"/>
                </a:moveTo>
                <a:cubicBezTo>
                  <a:pt x="456" y="188"/>
                  <a:pt x="408" y="235"/>
                  <a:pt x="350" y="235"/>
                </a:cubicBezTo>
                <a:cubicBezTo>
                  <a:pt x="292" y="235"/>
                  <a:pt x="245" y="188"/>
                  <a:pt x="245" y="129"/>
                </a:cubicBezTo>
                <a:cubicBezTo>
                  <a:pt x="245" y="108"/>
                  <a:pt x="245" y="108"/>
                  <a:pt x="245" y="108"/>
                </a:cubicBezTo>
                <a:cubicBezTo>
                  <a:pt x="245" y="50"/>
                  <a:pt x="292" y="3"/>
                  <a:pt x="350" y="3"/>
                </a:cubicBezTo>
                <a:cubicBezTo>
                  <a:pt x="369" y="3"/>
                  <a:pt x="386" y="8"/>
                  <a:pt x="401" y="16"/>
                </a:cubicBezTo>
                <a:cubicBezTo>
                  <a:pt x="401" y="16"/>
                  <a:pt x="401" y="16"/>
                  <a:pt x="401" y="16"/>
                </a:cubicBezTo>
                <a:cubicBezTo>
                  <a:pt x="408" y="20"/>
                  <a:pt x="413" y="28"/>
                  <a:pt x="413" y="37"/>
                </a:cubicBezTo>
                <a:cubicBezTo>
                  <a:pt x="413" y="50"/>
                  <a:pt x="403" y="60"/>
                  <a:pt x="390" y="60"/>
                </a:cubicBezTo>
                <a:cubicBezTo>
                  <a:pt x="385" y="60"/>
                  <a:pt x="381" y="59"/>
                  <a:pt x="378" y="57"/>
                </a:cubicBezTo>
                <a:cubicBezTo>
                  <a:pt x="378" y="57"/>
                  <a:pt x="378" y="57"/>
                  <a:pt x="378" y="57"/>
                </a:cubicBezTo>
                <a:cubicBezTo>
                  <a:pt x="370" y="53"/>
                  <a:pt x="360" y="50"/>
                  <a:pt x="350" y="50"/>
                </a:cubicBezTo>
                <a:cubicBezTo>
                  <a:pt x="318" y="50"/>
                  <a:pt x="292" y="76"/>
                  <a:pt x="292" y="108"/>
                </a:cubicBezTo>
                <a:cubicBezTo>
                  <a:pt x="292" y="129"/>
                  <a:pt x="292" y="129"/>
                  <a:pt x="292" y="129"/>
                </a:cubicBezTo>
                <a:cubicBezTo>
                  <a:pt x="292" y="161"/>
                  <a:pt x="318" y="187"/>
                  <a:pt x="350" y="187"/>
                </a:cubicBezTo>
                <a:cubicBezTo>
                  <a:pt x="382" y="187"/>
                  <a:pt x="408" y="161"/>
                  <a:pt x="408" y="129"/>
                </a:cubicBezTo>
                <a:cubicBezTo>
                  <a:pt x="408" y="108"/>
                  <a:pt x="408" y="108"/>
                  <a:pt x="408" y="108"/>
                </a:cubicBezTo>
                <a:cubicBezTo>
                  <a:pt x="408" y="102"/>
                  <a:pt x="407" y="95"/>
                  <a:pt x="405" y="90"/>
                </a:cubicBezTo>
                <a:cubicBezTo>
                  <a:pt x="405" y="90"/>
                  <a:pt x="404" y="85"/>
                  <a:pt x="404" y="83"/>
                </a:cubicBezTo>
                <a:cubicBezTo>
                  <a:pt x="404" y="70"/>
                  <a:pt x="415" y="59"/>
                  <a:pt x="428" y="59"/>
                </a:cubicBezTo>
                <a:cubicBezTo>
                  <a:pt x="438" y="59"/>
                  <a:pt x="447" y="66"/>
                  <a:pt x="450" y="75"/>
                </a:cubicBezTo>
                <a:cubicBezTo>
                  <a:pt x="450" y="75"/>
                  <a:pt x="450" y="76"/>
                  <a:pt x="450" y="76"/>
                </a:cubicBezTo>
                <a:cubicBezTo>
                  <a:pt x="454" y="86"/>
                  <a:pt x="456" y="97"/>
                  <a:pt x="456" y="108"/>
                </a:cubicBezTo>
                <a:lnTo>
                  <a:pt x="456" y="129"/>
                </a:lnTo>
                <a:close/>
                <a:moveTo>
                  <a:pt x="762" y="17"/>
                </a:moveTo>
                <a:cubicBezTo>
                  <a:pt x="757" y="5"/>
                  <a:pt x="743" y="0"/>
                  <a:pt x="731" y="5"/>
                </a:cubicBezTo>
                <a:cubicBezTo>
                  <a:pt x="719" y="10"/>
                  <a:pt x="713" y="24"/>
                  <a:pt x="719" y="37"/>
                </a:cubicBezTo>
                <a:cubicBezTo>
                  <a:pt x="800" y="220"/>
                  <a:pt x="800" y="220"/>
                  <a:pt x="800" y="220"/>
                </a:cubicBezTo>
                <a:cubicBezTo>
                  <a:pt x="805" y="232"/>
                  <a:pt x="819" y="238"/>
                  <a:pt x="832" y="233"/>
                </a:cubicBezTo>
                <a:cubicBezTo>
                  <a:pt x="844" y="227"/>
                  <a:pt x="849" y="213"/>
                  <a:pt x="843" y="201"/>
                </a:cubicBezTo>
                <a:cubicBezTo>
                  <a:pt x="843" y="201"/>
                  <a:pt x="762" y="17"/>
                  <a:pt x="762" y="17"/>
                </a:cubicBezTo>
                <a:close/>
                <a:moveTo>
                  <a:pt x="833" y="128"/>
                </a:moveTo>
                <a:cubicBezTo>
                  <a:pt x="827" y="140"/>
                  <a:pt x="833" y="155"/>
                  <a:pt x="845" y="160"/>
                </a:cubicBezTo>
                <a:cubicBezTo>
                  <a:pt x="857" y="165"/>
                  <a:pt x="871" y="160"/>
                  <a:pt x="877" y="147"/>
                </a:cubicBezTo>
                <a:cubicBezTo>
                  <a:pt x="925" y="37"/>
                  <a:pt x="925" y="37"/>
                  <a:pt x="925" y="37"/>
                </a:cubicBezTo>
                <a:cubicBezTo>
                  <a:pt x="931" y="24"/>
                  <a:pt x="925" y="10"/>
                  <a:pt x="913" y="5"/>
                </a:cubicBezTo>
                <a:cubicBezTo>
                  <a:pt x="901" y="0"/>
                  <a:pt x="887" y="5"/>
                  <a:pt x="882" y="18"/>
                </a:cubicBezTo>
                <a:cubicBezTo>
                  <a:pt x="882" y="18"/>
                  <a:pt x="833" y="128"/>
                  <a:pt x="833" y="128"/>
                </a:cubicBezTo>
                <a:close/>
                <a:moveTo>
                  <a:pt x="704" y="91"/>
                </a:moveTo>
                <a:cubicBezTo>
                  <a:pt x="704" y="91"/>
                  <a:pt x="704" y="91"/>
                  <a:pt x="704" y="91"/>
                </a:cubicBezTo>
                <a:cubicBezTo>
                  <a:pt x="695" y="41"/>
                  <a:pt x="652" y="3"/>
                  <a:pt x="600" y="3"/>
                </a:cubicBezTo>
                <a:cubicBezTo>
                  <a:pt x="542" y="3"/>
                  <a:pt x="494" y="50"/>
                  <a:pt x="494" y="108"/>
                </a:cubicBezTo>
                <a:cubicBezTo>
                  <a:pt x="494" y="108"/>
                  <a:pt x="494" y="211"/>
                  <a:pt x="494" y="211"/>
                </a:cubicBezTo>
                <a:cubicBezTo>
                  <a:pt x="494" y="224"/>
                  <a:pt x="505" y="235"/>
                  <a:pt x="518" y="235"/>
                </a:cubicBezTo>
                <a:cubicBezTo>
                  <a:pt x="531" y="235"/>
                  <a:pt x="542" y="224"/>
                  <a:pt x="542" y="211"/>
                </a:cubicBezTo>
                <a:cubicBezTo>
                  <a:pt x="542" y="211"/>
                  <a:pt x="542" y="108"/>
                  <a:pt x="542" y="108"/>
                </a:cubicBezTo>
                <a:cubicBezTo>
                  <a:pt x="542" y="76"/>
                  <a:pt x="568" y="50"/>
                  <a:pt x="600" y="50"/>
                </a:cubicBezTo>
                <a:cubicBezTo>
                  <a:pt x="629" y="50"/>
                  <a:pt x="652" y="71"/>
                  <a:pt x="657" y="99"/>
                </a:cubicBezTo>
                <a:cubicBezTo>
                  <a:pt x="657" y="99"/>
                  <a:pt x="657" y="99"/>
                  <a:pt x="657" y="99"/>
                </a:cubicBezTo>
                <a:cubicBezTo>
                  <a:pt x="659" y="110"/>
                  <a:pt x="669" y="119"/>
                  <a:pt x="680" y="119"/>
                </a:cubicBezTo>
                <a:cubicBezTo>
                  <a:pt x="693" y="119"/>
                  <a:pt x="704" y="108"/>
                  <a:pt x="704" y="95"/>
                </a:cubicBezTo>
                <a:cubicBezTo>
                  <a:pt x="704" y="94"/>
                  <a:pt x="704" y="92"/>
                  <a:pt x="704" y="91"/>
                </a:cubicBezTo>
                <a:close/>
                <a:moveTo>
                  <a:pt x="207" y="237"/>
                </a:moveTo>
                <a:cubicBezTo>
                  <a:pt x="187" y="205"/>
                  <a:pt x="153" y="187"/>
                  <a:pt x="117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73" y="187"/>
                  <a:pt x="47" y="161"/>
                  <a:pt x="47" y="129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47" y="76"/>
                  <a:pt x="73" y="50"/>
                  <a:pt x="105" y="50"/>
                </a:cubicBezTo>
                <a:cubicBezTo>
                  <a:pt x="137" y="50"/>
                  <a:pt x="163" y="76"/>
                  <a:pt x="163" y="108"/>
                </a:cubicBezTo>
                <a:cubicBezTo>
                  <a:pt x="163" y="108"/>
                  <a:pt x="163" y="170"/>
                  <a:pt x="163" y="170"/>
                </a:cubicBezTo>
                <a:cubicBezTo>
                  <a:pt x="163" y="170"/>
                  <a:pt x="163" y="170"/>
                  <a:pt x="163" y="170"/>
                </a:cubicBezTo>
                <a:cubicBezTo>
                  <a:pt x="163" y="183"/>
                  <a:pt x="174" y="194"/>
                  <a:pt x="187" y="194"/>
                </a:cubicBezTo>
                <a:cubicBezTo>
                  <a:pt x="200" y="194"/>
                  <a:pt x="211" y="183"/>
                  <a:pt x="211" y="170"/>
                </a:cubicBezTo>
                <a:cubicBezTo>
                  <a:pt x="211" y="170"/>
                  <a:pt x="211" y="108"/>
                  <a:pt x="211" y="108"/>
                </a:cubicBezTo>
                <a:cubicBezTo>
                  <a:pt x="211" y="50"/>
                  <a:pt x="164" y="3"/>
                  <a:pt x="105" y="3"/>
                </a:cubicBezTo>
                <a:cubicBezTo>
                  <a:pt x="47" y="3"/>
                  <a:pt x="0" y="50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87"/>
                  <a:pt x="47" y="234"/>
                  <a:pt x="105" y="235"/>
                </a:cubicBezTo>
                <a:cubicBezTo>
                  <a:pt x="105" y="235"/>
                  <a:pt x="105" y="235"/>
                  <a:pt x="105" y="235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37" y="235"/>
                  <a:pt x="156" y="245"/>
                  <a:pt x="167" y="262"/>
                </a:cubicBezTo>
                <a:cubicBezTo>
                  <a:pt x="167" y="262"/>
                  <a:pt x="167" y="262"/>
                  <a:pt x="167" y="262"/>
                </a:cubicBezTo>
                <a:cubicBezTo>
                  <a:pt x="173" y="272"/>
                  <a:pt x="185" y="276"/>
                  <a:pt x="196" y="272"/>
                </a:cubicBezTo>
                <a:cubicBezTo>
                  <a:pt x="208" y="267"/>
                  <a:pt x="214" y="253"/>
                  <a:pt x="209" y="241"/>
                </a:cubicBezTo>
                <a:cubicBezTo>
                  <a:pt x="208" y="239"/>
                  <a:pt x="208" y="238"/>
                  <a:pt x="207" y="237"/>
                </a:cubicBezTo>
                <a:close/>
                <a:moveTo>
                  <a:pt x="941" y="129"/>
                </a:moveTo>
                <a:cubicBezTo>
                  <a:pt x="941" y="140"/>
                  <a:pt x="943" y="152"/>
                  <a:pt x="946" y="162"/>
                </a:cubicBezTo>
                <a:cubicBezTo>
                  <a:pt x="946" y="162"/>
                  <a:pt x="946" y="162"/>
                  <a:pt x="946" y="162"/>
                </a:cubicBezTo>
                <a:cubicBezTo>
                  <a:pt x="949" y="172"/>
                  <a:pt x="958" y="179"/>
                  <a:pt x="969" y="179"/>
                </a:cubicBezTo>
                <a:cubicBezTo>
                  <a:pt x="982" y="179"/>
                  <a:pt x="993" y="168"/>
                  <a:pt x="993" y="155"/>
                </a:cubicBezTo>
                <a:cubicBezTo>
                  <a:pt x="993" y="152"/>
                  <a:pt x="992" y="148"/>
                  <a:pt x="992" y="148"/>
                </a:cubicBezTo>
                <a:cubicBezTo>
                  <a:pt x="990" y="142"/>
                  <a:pt x="989" y="136"/>
                  <a:pt x="989" y="129"/>
                </a:cubicBezTo>
                <a:cubicBezTo>
                  <a:pt x="989" y="108"/>
                  <a:pt x="989" y="108"/>
                  <a:pt x="989" y="108"/>
                </a:cubicBezTo>
                <a:cubicBezTo>
                  <a:pt x="989" y="76"/>
                  <a:pt x="1015" y="50"/>
                  <a:pt x="1047" y="50"/>
                </a:cubicBezTo>
                <a:cubicBezTo>
                  <a:pt x="1079" y="50"/>
                  <a:pt x="1105" y="76"/>
                  <a:pt x="1105" y="108"/>
                </a:cubicBezTo>
                <a:cubicBezTo>
                  <a:pt x="1105" y="129"/>
                  <a:pt x="1105" y="129"/>
                  <a:pt x="1105" y="129"/>
                </a:cubicBezTo>
                <a:cubicBezTo>
                  <a:pt x="1105" y="161"/>
                  <a:pt x="1079" y="187"/>
                  <a:pt x="1047" y="187"/>
                </a:cubicBezTo>
                <a:cubicBezTo>
                  <a:pt x="1036" y="187"/>
                  <a:pt x="1027" y="185"/>
                  <a:pt x="1019" y="180"/>
                </a:cubicBezTo>
                <a:cubicBezTo>
                  <a:pt x="1019" y="180"/>
                  <a:pt x="1019" y="180"/>
                  <a:pt x="1019" y="180"/>
                </a:cubicBezTo>
                <a:cubicBezTo>
                  <a:pt x="1015" y="178"/>
                  <a:pt x="1011" y="177"/>
                  <a:pt x="1007" y="177"/>
                </a:cubicBezTo>
                <a:cubicBezTo>
                  <a:pt x="994" y="177"/>
                  <a:pt x="983" y="188"/>
                  <a:pt x="983" y="201"/>
                </a:cubicBezTo>
                <a:cubicBezTo>
                  <a:pt x="983" y="210"/>
                  <a:pt x="988" y="218"/>
                  <a:pt x="996" y="222"/>
                </a:cubicBezTo>
                <a:cubicBezTo>
                  <a:pt x="996" y="222"/>
                  <a:pt x="996" y="222"/>
                  <a:pt x="996" y="222"/>
                </a:cubicBezTo>
                <a:cubicBezTo>
                  <a:pt x="1011" y="230"/>
                  <a:pt x="1028" y="235"/>
                  <a:pt x="1047" y="235"/>
                </a:cubicBezTo>
                <a:cubicBezTo>
                  <a:pt x="1105" y="235"/>
                  <a:pt x="1152" y="188"/>
                  <a:pt x="1152" y="129"/>
                </a:cubicBezTo>
                <a:cubicBezTo>
                  <a:pt x="1152" y="108"/>
                  <a:pt x="1152" y="108"/>
                  <a:pt x="1152" y="108"/>
                </a:cubicBezTo>
                <a:cubicBezTo>
                  <a:pt x="1152" y="50"/>
                  <a:pt x="1105" y="3"/>
                  <a:pt x="1047" y="3"/>
                </a:cubicBezTo>
                <a:cubicBezTo>
                  <a:pt x="988" y="3"/>
                  <a:pt x="941" y="50"/>
                  <a:pt x="941" y="108"/>
                </a:cubicBezTo>
                <a:lnTo>
                  <a:pt x="941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2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37313" y="1458435"/>
            <a:ext cx="11521438" cy="5074000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3"/>
            <a:ext cx="11517373" cy="41395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8614913" y="6591696"/>
            <a:ext cx="2599636" cy="209288"/>
          </a:xfrm>
        </p:spPr>
        <p:txBody>
          <a:bodyPr wrap="square" rIns="91440" anchor="ctr">
            <a:noAutofit/>
          </a:bodyPr>
          <a:lstStyle>
            <a:lvl1pPr marL="232779" indent="-232779" algn="just">
              <a:buFont typeface="Arial" panose="020B0604020202020204" pitchFamily="34" charset="0"/>
              <a:buNone/>
              <a:defRPr lang="en-US" sz="6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3"/>
            <a:ext cx="11517373" cy="413959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8614913" y="6591696"/>
            <a:ext cx="2599636" cy="209288"/>
          </a:xfrm>
        </p:spPr>
        <p:txBody>
          <a:bodyPr wrap="square" rIns="91440" anchor="ctr">
            <a:noAutofit/>
          </a:bodyPr>
          <a:lstStyle>
            <a:lvl1pPr marL="232779" indent="-232779" algn="just">
              <a:buFont typeface="Arial" panose="020B0604020202020204" pitchFamily="34" charset="0"/>
              <a:buNone/>
              <a:defRPr lang="en-US" sz="6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duct Descrip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accent1"/>
                </a:solidFill>
              </a:defRPr>
            </a:lvl1pPr>
            <a:lvl2pPr marL="6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50646" y="3048516"/>
            <a:ext cx="5608461" cy="31097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2709" indent="-232709">
              <a:buFont typeface="Wingdings" panose="05000000000000000000" pitchFamily="2" charset="2"/>
              <a:buChar char="§"/>
              <a:defRPr lang="en-US" sz="1600" dirty="0" smtClean="0"/>
            </a:lvl1pPr>
            <a:lvl2pPr marL="457063" indent="-225357">
              <a:buClr>
                <a:schemeClr val="tx2"/>
              </a:buClr>
              <a:buFont typeface="Wingdings" panose="05000000000000000000" pitchFamily="2" charset="2"/>
              <a:buChar char="§"/>
              <a:defRPr lang="en-US" sz="1400" dirty="0" smtClean="0"/>
            </a:lvl2pPr>
            <a:lvl3pPr marL="689666" indent="-232709">
              <a:buFont typeface="Arial" panose="020B0604020202020204" pitchFamily="34" charset="0"/>
              <a:buChar char="•"/>
              <a:defRPr lang="en-US" sz="1100" dirty="0" smtClean="0"/>
            </a:lvl3pPr>
            <a:lvl4pPr marL="914126" indent="-228531">
              <a:buFont typeface="Courier New" panose="02070309020205020404" pitchFamily="49" charset="0"/>
              <a:buChar char="o"/>
              <a:defRPr lang="en-US" sz="1100" dirty="0" smtClean="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20857" y="1669759"/>
            <a:ext cx="5537054" cy="315965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49896" y="1662116"/>
            <a:ext cx="5622935" cy="966787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600"/>
            </a:lvl1pPr>
            <a:lvl2pPr marL="231705" indent="0" algn="l">
              <a:buFontTx/>
              <a:buNone/>
              <a:defRPr/>
            </a:lvl2pPr>
            <a:lvl3pPr marL="456957" indent="0" algn="l">
              <a:buFontTx/>
              <a:buNone/>
              <a:defRPr/>
            </a:lvl3pPr>
            <a:lvl4pPr marL="685594" indent="0" algn="l">
              <a:buFontTx/>
              <a:buNone/>
              <a:defRPr/>
            </a:lvl4pPr>
            <a:lvl5pPr marL="906190" indent="0" algn="l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249896" y="2814544"/>
            <a:ext cx="5630395" cy="0"/>
          </a:xfrm>
          <a:prstGeom prst="line">
            <a:avLst/>
          </a:prstGeom>
          <a:ln w="28575" cap="rnd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59480" y="1662113"/>
            <a:ext cx="16333" cy="44447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237" y="798694"/>
            <a:ext cx="11494098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9" y="289720"/>
            <a:ext cx="11495817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237" y="798694"/>
            <a:ext cx="1145599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9" y="289720"/>
            <a:ext cx="11457707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5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259" y="799302"/>
            <a:ext cx="11572038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260" y="1663640"/>
            <a:ext cx="11555482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1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536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172" y="1666876"/>
            <a:ext cx="560614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50645" y="1669257"/>
            <a:ext cx="5608461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7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060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270536" y="1671638"/>
            <a:ext cx="5605470" cy="44824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19172" y="1666876"/>
            <a:ext cx="5577105" cy="44876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333974" y="1673394"/>
            <a:ext cx="10831738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260" y="289720"/>
            <a:ext cx="10846135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7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7"/>
            <a:ext cx="11517373" cy="52110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1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641404" y="1458434"/>
            <a:ext cx="9526695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11367316" y="236437"/>
            <a:ext cx="670549" cy="6088983"/>
            <a:chOff x="11363968" y="190501"/>
            <a:chExt cx="670756" cy="6477000"/>
          </a:xfrm>
          <a:solidFill>
            <a:schemeClr val="bg1">
              <a:lumMod val="95000"/>
            </a:schemeClr>
          </a:solidFill>
        </p:grpSpPr>
        <p:sp>
          <p:nvSpPr>
            <p:cNvPr id="261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2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3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4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5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6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7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8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69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70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281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2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279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80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277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8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275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  <p:sp>
            <p:nvSpPr>
              <p:cNvPr id="276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Rounded MT Bold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0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75090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75090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109841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1109841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22" hasCustomPrompt="1"/>
          </p:nvPr>
        </p:nvSpPr>
        <p:spPr>
          <a:xfrm>
            <a:off x="334594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040339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040339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997062" y="1625874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10010777" y="3968353"/>
            <a:ext cx="1070127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6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7"/>
            <a:ext cx="11517373" cy="52110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33020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94633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88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3290240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26625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6261862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37876" y="273962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9233483" y="309147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4594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33020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294633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90240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26625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98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261862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9237876" y="5083748"/>
            <a:ext cx="2626539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 text</a:t>
            </a:r>
          </a:p>
        </p:txBody>
      </p:sp>
      <p:sp>
        <p:nvSpPr>
          <p:cNvPr id="100" name="Text Placeholder 16"/>
          <p:cNvSpPr>
            <a:spLocks noGrp="1"/>
          </p:cNvSpPr>
          <p:nvPr>
            <p:ph type="body" sz="quarter" idx="45"/>
          </p:nvPr>
        </p:nvSpPr>
        <p:spPr>
          <a:xfrm>
            <a:off x="9233483" y="5435595"/>
            <a:ext cx="2635250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46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8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7"/>
            <a:ext cx="11517373" cy="52110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8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641404" y="1458434"/>
            <a:ext cx="9526695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6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641404" y="1458434"/>
            <a:ext cx="9526695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75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1641404" y="1458434"/>
            <a:ext cx="9526695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237" y="798694"/>
            <a:ext cx="1145599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259" y="289720"/>
            <a:ext cx="11457707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1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detail w/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475080" y="192033"/>
            <a:ext cx="7890342" cy="63909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199" baseline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r>
              <a:rPr lang="pl-PL" sz="3599" err="1">
                <a:latin typeface="Arial Rounded MT Bold"/>
              </a:rPr>
              <a:t>Title</a:t>
            </a:r>
            <a:endParaRPr lang="en-US" sz="3599">
              <a:latin typeface="Arial Rounded MT Bold"/>
            </a:endParaRPr>
          </a:p>
        </p:txBody>
      </p:sp>
      <p:sp>
        <p:nvSpPr>
          <p:cNvPr id="15" name="Content Placeholder 31"/>
          <p:cNvSpPr>
            <a:spLocks noGrp="1"/>
          </p:cNvSpPr>
          <p:nvPr>
            <p:ph sz="quarter" idx="13" hasCustomPrompt="1"/>
          </p:nvPr>
        </p:nvSpPr>
        <p:spPr>
          <a:xfrm>
            <a:off x="475081" y="1093411"/>
            <a:ext cx="11291299" cy="16652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Paragraph</a:t>
            </a:r>
          </a:p>
        </p:txBody>
      </p:sp>
      <p:sp>
        <p:nvSpPr>
          <p:cNvPr id="16" name="Content Placeholder 31"/>
          <p:cNvSpPr>
            <a:spLocks noGrp="1"/>
          </p:cNvSpPr>
          <p:nvPr>
            <p:ph sz="quarter" idx="14" hasCustomPrompt="1"/>
          </p:nvPr>
        </p:nvSpPr>
        <p:spPr>
          <a:xfrm>
            <a:off x="475081" y="4881437"/>
            <a:ext cx="11291299" cy="738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Paragraph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081" y="5757076"/>
            <a:ext cx="11270475" cy="7069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99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err="1"/>
              <a:t>lsdjfoih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37312" y="1046327"/>
            <a:ext cx="11517373" cy="52110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5754" y="6589315"/>
            <a:ext cx="2624573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258" y="799302"/>
            <a:ext cx="1155060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270536" y="1671638"/>
            <a:ext cx="5605470" cy="44824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19172" y="1666876"/>
            <a:ext cx="5577105" cy="44876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1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5E946-1D65-4F69-B78E-B98119EDB9D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0D802-B86A-415C-9851-BC05C65BA33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6480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F225-5D3D-4FD2-9D19-A4990B67D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6502-F060-4CC8-A60E-17144FFF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D6CA-F5CD-4BFA-93D2-1005B2E7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423B-912D-4B31-9C21-1866F8BA3A6F}" type="datetimeFigureOut">
              <a:rPr lang="en-IE" smtClean="0"/>
              <a:t>26/08/2020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64A9-DA48-49A8-9876-E6E8A57B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367E-8A25-4D16-9BF2-4EDEF1B4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A0C1-C5A8-47C3-9CE2-2F34885D6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250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9364" y="294754"/>
            <a:ext cx="5590056" cy="49859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0530" y="0"/>
            <a:ext cx="5931469" cy="643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316789" y="1662114"/>
            <a:ext cx="5581869" cy="44774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905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6437570"/>
            <a:ext cx="12192001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885" y="6561536"/>
            <a:ext cx="5159959" cy="246189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© 2020 Qorvo, Inc.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87278" y="6522848"/>
            <a:ext cx="467411" cy="270555"/>
          </a:xfrm>
          <a:prstGeom prst="rect">
            <a:avLst/>
          </a:prstGeom>
        </p:spPr>
        <p:txBody>
          <a:bodyPr vert="horz" wrap="square" lIns="0" tIns="60944" rIns="121888" bIns="60944" rtlCol="0" anchor="ctr">
            <a:spAutoFit/>
          </a:bodyPr>
          <a:lstStyle>
            <a:lvl1pPr lvl="0" indent="-47638" algn="r">
              <a:lnSpc>
                <a:spcPct val="95000"/>
              </a:lnSpc>
              <a:spcBef>
                <a:spcPts val="750"/>
              </a:spcBef>
              <a:buFont typeface="Arial Rounded MT Bold" panose="020F0704030504030204" pitchFamily="34" charset="0"/>
              <a:buChar char=" "/>
              <a:tabLst/>
              <a:defRPr lang="en-US" sz="6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 marL="385871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dirty="0" smtClean="0"/>
            </a:lvl2pPr>
            <a:lvl3pPr marL="557370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 Rounded MT Bold" panose="020F0704030504030204" pitchFamily="34" charset="0"/>
              <a:buChar char="–"/>
              <a:defRPr lang="en-US" dirty="0" smtClean="0"/>
            </a:lvl3pPr>
            <a:lvl4pPr marL="728869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dirty="0" smtClean="0"/>
            </a:lvl4pPr>
            <a:lvl5pPr marL="260821" indent="-171499" defTabSz="685994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»"/>
              <a:defRPr sz="900" cap="all" baseline="0">
                <a:solidFill>
                  <a:schemeClr val="tx2"/>
                </a:solidFill>
              </a:defRPr>
            </a:lvl5pPr>
            <a:lvl6pPr marL="1886484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9481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72479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5475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pPr marL="0" marR="0" lvl="0" indent="-47638" algn="l" defTabSz="914400" rtl="0" eaLnBrk="1" fontAlgn="auto" latinLnBrk="0" hangingPunct="1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 Rounded MT Bold" panose="020F0704030504030204" pitchFamily="34" charset="0"/>
              <a:buChar char=" "/>
              <a:tabLst/>
              <a:defRPr/>
            </a:pPr>
            <a:fld id="{8A97F89B-AF2F-4E22-82CA-6841AC9E3B8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1387277" y="6615414"/>
            <a:ext cx="0" cy="10911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8260" y="289720"/>
            <a:ext cx="11555482" cy="50363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18260" y="1663640"/>
            <a:ext cx="11555482" cy="4495861"/>
          </a:xfrm>
          <a:prstGeom prst="rect">
            <a:avLst/>
          </a:prstGeom>
        </p:spPr>
        <p:txBody>
          <a:bodyPr vert="horz" lIns="0" tIns="4572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11033" y="6502454"/>
            <a:ext cx="285794" cy="288126"/>
            <a:chOff x="11377364" y="1644961"/>
            <a:chExt cx="637986" cy="643360"/>
          </a:xfrm>
          <a:solidFill>
            <a:schemeClr val="bg1"/>
          </a:solidFill>
        </p:grpSpPr>
        <p:sp>
          <p:nvSpPr>
            <p:cNvPr id="21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337316" y="6581502"/>
            <a:ext cx="822502" cy="192024"/>
            <a:chOff x="-1796263" y="5218429"/>
            <a:chExt cx="1601874" cy="374076"/>
          </a:xfrm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-243157" y="5507019"/>
              <a:ext cx="48768" cy="27539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-1796263" y="5218429"/>
              <a:ext cx="1561138" cy="374076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30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53" r:id="rId8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45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779" indent="-232779" algn="l" defTabSz="914445" rtl="0" eaLnBrk="1" latinLnBrk="0" hangingPunct="1">
        <a:lnSpc>
          <a:spcPct val="95000"/>
        </a:lnSpc>
        <a:spcBef>
          <a:spcPts val="1000"/>
        </a:spcBef>
        <a:buClr>
          <a:schemeClr val="tx2"/>
        </a:buClr>
        <a:buFont typeface="Arial" charset="0"/>
        <a:buChar char="•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Courier New" charset="0"/>
        <a:buChar char="o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9873" indent="-232779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Arial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Courier New" charset="0"/>
        <a:buChar char="o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47680" indent="-228612" algn="l" defTabSz="914445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050" kern="1200" cap="all" baseline="0">
          <a:solidFill>
            <a:schemeClr val="tx2"/>
          </a:solidFill>
          <a:latin typeface="+mn-lt"/>
          <a:ea typeface="+mn-ea"/>
          <a:cs typeface="+mn-cs"/>
        </a:defRPr>
      </a:lvl5pPr>
      <a:lvl6pPr marL="2514724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7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1">
          <p15:clr>
            <a:srgbClr val="F26B43"/>
          </p15:clr>
        </p15:guide>
        <p15:guide id="2" pos="74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.com/en/development-tools/stsw-stm32102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/5.0/5-2016-q3-update/+download/gcc-arm-none-eabi-5_4-2016q3-20160926-win32.exe" TargetMode="External"/><Relationship Id="rId2" Type="http://schemas.openxmlformats.org/officeDocument/2006/relationships/hyperlink" Target="https://www.openstm32.org/Downloading%2Bthe%2BSystem%2BWorkbench%2Bfor%2BSTM32%2Binstaller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developer.arm.com/-/media/Files/downloads/gnu-rm/7-2018q2/gcc-arm-none-eabi-7-2018-q2-update-win32.exe?revision=e97f39db-85cc-465d-bfbc-188f7df43317?product=GNU%20Arm%20Embedded%20Toolchain,32-bit,,Windows,7-2018-q2-upd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-mcu-eclipse.github.io/debug/instal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412E-9A9C-44EC-90C5-BD9B9CB18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Guide for working with APIs in DW3000 Arduino Shield</a:t>
            </a:r>
            <a:endParaRPr lang="en-I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7367-B76D-47BE-B0F0-44B52C10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IE" dirty="0"/>
              <a:t>Aug. 2020</a:t>
            </a:r>
          </a:p>
        </p:txBody>
      </p:sp>
    </p:spTree>
    <p:extLst>
      <p:ext uri="{BB962C8B-B14F-4D97-AF65-F5344CB8AC3E}">
        <p14:creationId xmlns:p14="http://schemas.microsoft.com/office/powerpoint/2010/main" val="16201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702CB-BDF9-4242-A4B8-978913FD4B27}"/>
              </a:ext>
            </a:extLst>
          </p:cNvPr>
          <p:cNvSpPr txBox="1"/>
          <p:nvPr/>
        </p:nvSpPr>
        <p:spPr>
          <a:xfrm>
            <a:off x="681318" y="940405"/>
            <a:ext cx="6096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[1] DW3000 Arduino Shield QSG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I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DecaRanging_PC_User_Guide_DW3000 </a:t>
            </a:r>
          </a:p>
          <a:p>
            <a:pPr>
              <a:lnSpc>
                <a:spcPct val="150000"/>
              </a:lnSpc>
            </a:pPr>
            <a:r>
              <a:rPr lang="en-I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DW3000 Software API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32BCE-6A2D-49CC-B4AA-FE1A8E9D2F9C}"/>
              </a:ext>
            </a:extLst>
          </p:cNvPr>
          <p:cNvSpPr txBox="1"/>
          <p:nvPr/>
        </p:nvSpPr>
        <p:spPr>
          <a:xfrm>
            <a:off x="181086" y="132428"/>
            <a:ext cx="7489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Reference</a:t>
            </a:r>
            <a:endParaRPr lang="en-IE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784FA-2B23-4E65-ABB5-3C73AC47A1E0}"/>
              </a:ext>
            </a:extLst>
          </p:cNvPr>
          <p:cNvSpPr txBox="1"/>
          <p:nvPr/>
        </p:nvSpPr>
        <p:spPr>
          <a:xfrm>
            <a:off x="681318" y="4045456"/>
            <a:ext cx="60960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[A]</a:t>
            </a:r>
            <a:r>
              <a:rPr lang="en-I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DW3000 API Source</a:t>
            </a:r>
          </a:p>
          <a:p>
            <a:pPr>
              <a:lnSpc>
                <a:spcPct val="150000"/>
              </a:lnSpc>
            </a:pPr>
            <a:r>
              <a:rPr lang="en-I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[B] </a:t>
            </a:r>
            <a:r>
              <a:rPr lang="en-I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DecaRanging</a:t>
            </a:r>
            <a:r>
              <a:rPr lang="en-I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PC app (executable)</a:t>
            </a:r>
            <a:endParaRPr lang="en-I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74C40-CDA3-43B1-ACB2-BA93531E31AB}"/>
              </a:ext>
            </a:extLst>
          </p:cNvPr>
          <p:cNvSpPr txBox="1"/>
          <p:nvPr/>
        </p:nvSpPr>
        <p:spPr>
          <a:xfrm>
            <a:off x="181085" y="3429000"/>
            <a:ext cx="7489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Source and App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1167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FF37C4-77BC-417D-A335-C59AC95D70CF}"/>
              </a:ext>
            </a:extLst>
          </p:cNvPr>
          <p:cNvSpPr txBox="1"/>
          <p:nvPr/>
        </p:nvSpPr>
        <p:spPr>
          <a:xfrm>
            <a:off x="450284" y="1000942"/>
            <a:ext cx="101997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This document is to provide a way of starting a DW3000 Arduino Shield. It includes a PC application to run, an API example to build on an IDE tool. It can be utilized for starting to build an user application on a target micro-controller board.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E" dirty="0">
                <a:latin typeface="Calibri" panose="020F0502020204030204" pitchFamily="34" charset="0"/>
                <a:ea typeface="Malgun Gothic" panose="020B0503020000020004" pitchFamily="34" charset="-127"/>
              </a:rPr>
              <a:t>Because it does not cover each of details, please </a:t>
            </a: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refer to the reference documents for more details.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E" sz="1800" dirty="0">
              <a:effectLst/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Run a </a:t>
            </a:r>
            <a:r>
              <a:rPr lang="en-IE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DecaRanging</a:t>
            </a: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 PC app for a DW3110 shield on a </a:t>
            </a:r>
            <a:r>
              <a:rPr lang="en-IE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Nucleo</a:t>
            </a:r>
            <a:endParaRPr lang="en-IE" dirty="0">
              <a:effectLst/>
              <a:latin typeface="Calibri" panose="020F0502020204030204" pitchFamily="34" charset="0"/>
              <a:ea typeface="Malgun Gothic" panose="020B0503020000020004" pitchFamily="34" charset="-127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Setup an AC6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Connect and debug via </a:t>
            </a:r>
            <a:r>
              <a:rPr lang="en-IE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OpenOCD</a:t>
            </a:r>
            <a:r>
              <a:rPr lang="en-IE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 and GDB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dirty="0">
                <a:latin typeface="Calibri" panose="020F0502020204030204" pitchFamily="34" charset="0"/>
                <a:ea typeface="Malgun Gothic" panose="020B0503020000020004" pitchFamily="34" charset="-127"/>
              </a:rPr>
              <a:t>R</a:t>
            </a: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un an API example on a target </a:t>
            </a:r>
            <a:r>
              <a:rPr lang="en-IE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Nucleo</a:t>
            </a:r>
            <a:r>
              <a:rPr lang="en-IE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0C25E-DBC3-45F6-B6ED-961E9AF343E9}"/>
              </a:ext>
            </a:extLst>
          </p:cNvPr>
          <p:cNvSpPr txBox="1"/>
          <p:nvPr/>
        </p:nvSpPr>
        <p:spPr>
          <a:xfrm>
            <a:off x="181086" y="132428"/>
            <a:ext cx="7489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Overview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1799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1.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Run a </a:t>
            </a:r>
            <a:r>
              <a:rPr lang="en-IE" sz="2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DecaRanging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 PC app for a DW3110 shield on a </a:t>
            </a:r>
            <a:r>
              <a:rPr lang="en-IE" sz="2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Nucleo</a:t>
            </a:r>
            <a:endParaRPr lang="en-IE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DE83-F01F-4C83-9323-7A1F3FB257C4}"/>
              </a:ext>
            </a:extLst>
          </p:cNvPr>
          <p:cNvSpPr txBox="1"/>
          <p:nvPr/>
        </p:nvSpPr>
        <p:spPr>
          <a:xfrm>
            <a:off x="690279" y="1447197"/>
            <a:ext cx="9763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E" sz="1400" dirty="0"/>
              <a:t>Prepare a </a:t>
            </a:r>
            <a:r>
              <a:rPr lang="en-IE" sz="1400" dirty="0" err="1"/>
              <a:t>MicroUSB</a:t>
            </a:r>
            <a:r>
              <a:rPr lang="en-IE" sz="1400" dirty="0"/>
              <a:t> data cable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E" sz="1400" dirty="0"/>
              <a:t>Install STM VCOM driver (</a:t>
            </a:r>
            <a:r>
              <a:rPr lang="en-IE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https://www.st.com/en/development-tools/stsw-stm32102.html</a:t>
            </a:r>
            <a:r>
              <a:rPr lang="en-IE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E" sz="1400" dirty="0"/>
              <a:t>Connect to a STM32 </a:t>
            </a:r>
            <a:r>
              <a:rPr lang="en-IE" sz="1400" dirty="0" err="1"/>
              <a:t>Nucleo</a:t>
            </a:r>
            <a:r>
              <a:rPr lang="en-IE" sz="1400" dirty="0"/>
              <a:t> board (USB port in bottom side)</a:t>
            </a:r>
          </a:p>
          <a:p>
            <a:pPr marL="342900" indent="-342900">
              <a:buAutoNum type="alphaLcPeriod"/>
            </a:pPr>
            <a:r>
              <a:rPr lang="en-IE" sz="1400" dirty="0"/>
              <a:t>Execute ‘DecaRanging.exe’ from your Windows 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8384-8E22-4D22-96F8-CE28A1F820EF}"/>
              </a:ext>
            </a:extLst>
          </p:cNvPr>
          <p:cNvSpPr txBox="1"/>
          <p:nvPr/>
        </p:nvSpPr>
        <p:spPr>
          <a:xfrm>
            <a:off x="519954" y="739311"/>
            <a:ext cx="1040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It is a Windows PC application enables DW3000 capabilities. It can be used for testing with various UWB config and mode. Refer to [1] and [2].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6273B-A4E7-4A20-8132-D7C7424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33" y="2785580"/>
            <a:ext cx="3444928" cy="3482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BAB4-4687-4B93-ADA0-6BAECFA3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4" y="2878387"/>
            <a:ext cx="2276267" cy="3297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7700C-A0DD-494A-ACD8-5EFD206C9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258" y="3222476"/>
            <a:ext cx="2807024" cy="2743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AAA38-62AB-4861-841E-09DEE0DE31FA}"/>
              </a:ext>
            </a:extLst>
          </p:cNvPr>
          <p:cNvSpPr txBox="1"/>
          <p:nvPr/>
        </p:nvSpPr>
        <p:spPr>
          <a:xfrm>
            <a:off x="765538" y="2855639"/>
            <a:ext cx="5343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/>
              <a:t>a.i</a:t>
            </a:r>
            <a:endParaRPr lang="en-I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53FBE-9670-46BA-AFD9-D9E14119EF16}"/>
              </a:ext>
            </a:extLst>
          </p:cNvPr>
          <p:cNvSpPr txBox="1"/>
          <p:nvPr/>
        </p:nvSpPr>
        <p:spPr>
          <a:xfrm>
            <a:off x="3536036" y="2853144"/>
            <a:ext cx="5343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/>
              <a:t>a.ii</a:t>
            </a:r>
            <a:endParaRPr lang="en-I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8FFE7-FEA6-4183-9FF9-44388D249BB3}"/>
              </a:ext>
            </a:extLst>
          </p:cNvPr>
          <p:cNvSpPr txBox="1"/>
          <p:nvPr/>
        </p:nvSpPr>
        <p:spPr>
          <a:xfrm>
            <a:off x="7462577" y="2853144"/>
            <a:ext cx="2968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16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2</a:t>
            </a:r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 (1 of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DE83-F01F-4C83-9323-7A1F3FB257C4}"/>
              </a:ext>
            </a:extLst>
          </p:cNvPr>
          <p:cNvSpPr txBox="1"/>
          <p:nvPr/>
        </p:nvSpPr>
        <p:spPr>
          <a:xfrm>
            <a:off x="672327" y="1372480"/>
            <a:ext cx="11439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GB" sz="1200" dirty="0"/>
              <a:t>Setup an AC6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Install a Eclipse-based IDE (</a:t>
            </a:r>
            <a:r>
              <a:rPr lang="en-GB" sz="1200" dirty="0">
                <a:hlinkClick r:id="rId2"/>
              </a:rPr>
              <a:t>System Workbench for STM32</a:t>
            </a:r>
            <a:r>
              <a:rPr lang="en-GB" sz="12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Prepare another </a:t>
            </a:r>
            <a:r>
              <a:rPr lang="en-GB" sz="1200" dirty="0" err="1"/>
              <a:t>MicroUSB</a:t>
            </a:r>
            <a:r>
              <a:rPr lang="en-GB" sz="1200" dirty="0"/>
              <a:t> data cable and connect to top USB port in STM32 </a:t>
            </a:r>
            <a:r>
              <a:rPr lang="en-GB" sz="1200" dirty="0" err="1"/>
              <a:t>Nucleo</a:t>
            </a:r>
            <a:r>
              <a:rPr lang="en-GB" sz="1200" dirty="0"/>
              <a:t> (install a driver if needed)</a:t>
            </a:r>
          </a:p>
          <a:p>
            <a:pPr marL="342900" indent="-342900">
              <a:buAutoNum type="alphaLcPeriod"/>
            </a:pPr>
            <a:r>
              <a:rPr lang="en-GB" sz="1200" dirty="0"/>
              <a:t>Install GNU toolchain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Make an empty directory (example, C:/GnuToolsArmForEmbedded) then, install here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hlinkClick r:id="rId3"/>
              </a:rPr>
              <a:t>GNU  Arm Embedded Toolchain</a:t>
            </a:r>
            <a:endParaRPr lang="en-GB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>
                <a:hlinkClick r:id="rId4"/>
              </a:rPr>
              <a:t>Q2 Update</a:t>
            </a:r>
            <a:endParaRPr lang="en-GB" sz="1200" dirty="0"/>
          </a:p>
          <a:p>
            <a:pPr marL="342900" indent="-342900">
              <a:buAutoNum type="alphaLcPeriod"/>
            </a:pP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200" dirty="0"/>
              <a:t>NOTE: Do not place space, special char in the path of the source code + GNU toolchain folders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68384-8E22-4D22-96F8-CE28A1F820EF}"/>
              </a:ext>
            </a:extLst>
          </p:cNvPr>
          <p:cNvSpPr txBox="1"/>
          <p:nvPr/>
        </p:nvSpPr>
        <p:spPr>
          <a:xfrm>
            <a:off x="519954" y="739311"/>
            <a:ext cx="1136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It provides an API guide to device driver software for exercising features of DW3000 IC though SPI interface. Refer to [3].  This example covers for STM32F429ZI </a:t>
            </a:r>
            <a:r>
              <a:rPr lang="en-IE" sz="1600" dirty="0" err="1"/>
              <a:t>Nucleo</a:t>
            </a:r>
            <a:r>
              <a:rPr lang="en-IE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AAA38-62AB-4861-841E-09DEE0DE31FA}"/>
              </a:ext>
            </a:extLst>
          </p:cNvPr>
          <p:cNvSpPr txBox="1"/>
          <p:nvPr/>
        </p:nvSpPr>
        <p:spPr>
          <a:xfrm>
            <a:off x="6247705" y="3827061"/>
            <a:ext cx="295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E954F-F74B-46FD-A001-BF32977C4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81" y="3236756"/>
            <a:ext cx="4650363" cy="31275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16BBE5-E721-4C0B-B68C-1028B0C4BBE7}"/>
              </a:ext>
            </a:extLst>
          </p:cNvPr>
          <p:cNvGrpSpPr/>
          <p:nvPr/>
        </p:nvGrpSpPr>
        <p:grpSpPr>
          <a:xfrm>
            <a:off x="7071400" y="3513754"/>
            <a:ext cx="4714227" cy="2757299"/>
            <a:chOff x="7071400" y="3513754"/>
            <a:chExt cx="4714227" cy="27572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A32CA4-24A5-439D-9562-6D34A5FE0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5440" y="3814216"/>
              <a:ext cx="4397121" cy="20956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329E8A-4700-4D12-883B-F965E83F0DF5}"/>
                </a:ext>
              </a:extLst>
            </p:cNvPr>
            <p:cNvSpPr txBox="1"/>
            <p:nvPr/>
          </p:nvSpPr>
          <p:spPr>
            <a:xfrm>
              <a:off x="7881097" y="5994054"/>
              <a:ext cx="390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Both VCOM ports can be recognised from your PC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C969F2-AB17-4CB5-9F34-3C175130792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857" y="3826626"/>
              <a:ext cx="0" cy="26508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4BDD26-12F6-4099-8DA0-04E1C5BB308F}"/>
                </a:ext>
              </a:extLst>
            </p:cNvPr>
            <p:cNvSpPr txBox="1"/>
            <p:nvPr/>
          </p:nvSpPr>
          <p:spPr>
            <a:xfrm>
              <a:off x="7891257" y="3543668"/>
              <a:ext cx="1688283" cy="246221"/>
            </a:xfrm>
            <a:prstGeom prst="rect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E" sz="1000" b="1" dirty="0" err="1">
                  <a:solidFill>
                    <a:schemeClr val="bg1">
                      <a:lumMod val="50000"/>
                    </a:schemeClr>
                  </a:solidFill>
                </a:rPr>
                <a:t>STLink</a:t>
              </a:r>
              <a:r>
                <a:rPr lang="en-IE" sz="1000" b="1" dirty="0">
                  <a:solidFill>
                    <a:schemeClr val="bg1">
                      <a:lumMod val="50000"/>
                    </a:schemeClr>
                  </a:solidFill>
                </a:rPr>
                <a:t> Virtual COM Port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B98298-B055-4B56-93E2-FE960F295609}"/>
                </a:ext>
              </a:extLst>
            </p:cNvPr>
            <p:cNvSpPr txBox="1"/>
            <p:nvPr/>
          </p:nvSpPr>
          <p:spPr>
            <a:xfrm>
              <a:off x="10149352" y="3513754"/>
              <a:ext cx="1228221" cy="246221"/>
            </a:xfrm>
            <a:prstGeom prst="rect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E" sz="1000" b="1" dirty="0">
                  <a:solidFill>
                    <a:schemeClr val="bg1">
                      <a:lumMod val="50000"/>
                    </a:schemeClr>
                  </a:solidFill>
                </a:rPr>
                <a:t>Virtual COM Port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9BDF20E-8E4D-4CEA-8BC8-3473D959B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3417" y="3790753"/>
              <a:ext cx="2125469" cy="172026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23FBC9-6A5C-4C6B-ADFC-A521EF53D0B9}"/>
                </a:ext>
              </a:extLst>
            </p:cNvPr>
            <p:cNvSpPr/>
            <p:nvPr/>
          </p:nvSpPr>
          <p:spPr>
            <a:xfrm>
              <a:off x="7071400" y="5552975"/>
              <a:ext cx="141939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E" sz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4ABDF1-1FC2-4629-AB6A-C812A6F824C3}"/>
                </a:ext>
              </a:extLst>
            </p:cNvPr>
            <p:cNvSpPr/>
            <p:nvPr/>
          </p:nvSpPr>
          <p:spPr>
            <a:xfrm>
              <a:off x="8501182" y="5424054"/>
              <a:ext cx="2211845" cy="405246"/>
            </a:xfrm>
            <a:custGeom>
              <a:avLst/>
              <a:gdLst>
                <a:gd name="connsiteX0" fmla="*/ 0 w 2161309"/>
                <a:gd name="connsiteY0" fmla="*/ 166255 h 405246"/>
                <a:gd name="connsiteX1" fmla="*/ 20782 w 2161309"/>
                <a:gd name="connsiteY1" fmla="*/ 218209 h 405246"/>
                <a:gd name="connsiteX2" fmla="*/ 41564 w 2161309"/>
                <a:gd name="connsiteY2" fmla="*/ 280555 h 405246"/>
                <a:gd name="connsiteX3" fmla="*/ 83128 w 2161309"/>
                <a:gd name="connsiteY3" fmla="*/ 342900 h 405246"/>
                <a:gd name="connsiteX4" fmla="*/ 114300 w 2161309"/>
                <a:gd name="connsiteY4" fmla="*/ 384464 h 405246"/>
                <a:gd name="connsiteX5" fmla="*/ 155864 w 2161309"/>
                <a:gd name="connsiteY5" fmla="*/ 394855 h 405246"/>
                <a:gd name="connsiteX6" fmla="*/ 187037 w 2161309"/>
                <a:gd name="connsiteY6" fmla="*/ 405246 h 405246"/>
                <a:gd name="connsiteX7" fmla="*/ 1309255 w 2161309"/>
                <a:gd name="connsiteY7" fmla="*/ 384464 h 405246"/>
                <a:gd name="connsiteX8" fmla="*/ 1350818 w 2161309"/>
                <a:gd name="connsiteY8" fmla="*/ 374073 h 405246"/>
                <a:gd name="connsiteX9" fmla="*/ 1485900 w 2161309"/>
                <a:gd name="connsiteY9" fmla="*/ 353291 h 405246"/>
                <a:gd name="connsiteX10" fmla="*/ 1631373 w 2161309"/>
                <a:gd name="connsiteY10" fmla="*/ 322118 h 405246"/>
                <a:gd name="connsiteX11" fmla="*/ 1693718 w 2161309"/>
                <a:gd name="connsiteY11" fmla="*/ 301337 h 405246"/>
                <a:gd name="connsiteX12" fmla="*/ 1735282 w 2161309"/>
                <a:gd name="connsiteY12" fmla="*/ 280555 h 405246"/>
                <a:gd name="connsiteX13" fmla="*/ 1797628 w 2161309"/>
                <a:gd name="connsiteY13" fmla="*/ 270164 h 405246"/>
                <a:gd name="connsiteX14" fmla="*/ 1839191 w 2161309"/>
                <a:gd name="connsiteY14" fmla="*/ 259773 h 405246"/>
                <a:gd name="connsiteX15" fmla="*/ 1901537 w 2161309"/>
                <a:gd name="connsiteY15" fmla="*/ 238991 h 405246"/>
                <a:gd name="connsiteX16" fmla="*/ 1963882 w 2161309"/>
                <a:gd name="connsiteY16" fmla="*/ 197428 h 405246"/>
                <a:gd name="connsiteX17" fmla="*/ 2026228 w 2161309"/>
                <a:gd name="connsiteY17" fmla="*/ 155864 h 405246"/>
                <a:gd name="connsiteX18" fmla="*/ 2078182 w 2161309"/>
                <a:gd name="connsiteY18" fmla="*/ 103909 h 405246"/>
                <a:gd name="connsiteX19" fmla="*/ 2109355 w 2161309"/>
                <a:gd name="connsiteY19" fmla="*/ 83128 h 405246"/>
                <a:gd name="connsiteX20" fmla="*/ 2119746 w 2161309"/>
                <a:gd name="connsiteY20" fmla="*/ 51955 h 405246"/>
                <a:gd name="connsiteX21" fmla="*/ 2150918 w 2161309"/>
                <a:gd name="connsiteY21" fmla="*/ 20782 h 405246"/>
                <a:gd name="connsiteX22" fmla="*/ 2161309 w 2161309"/>
                <a:gd name="connsiteY22" fmla="*/ 0 h 40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61309" h="405246">
                  <a:moveTo>
                    <a:pt x="0" y="166255"/>
                  </a:moveTo>
                  <a:cubicBezTo>
                    <a:pt x="6927" y="183573"/>
                    <a:pt x="14408" y="200680"/>
                    <a:pt x="20782" y="218209"/>
                  </a:cubicBezTo>
                  <a:cubicBezTo>
                    <a:pt x="28268" y="238796"/>
                    <a:pt x="29413" y="262328"/>
                    <a:pt x="41564" y="280555"/>
                  </a:cubicBezTo>
                  <a:cubicBezTo>
                    <a:pt x="55419" y="301337"/>
                    <a:pt x="68142" y="322919"/>
                    <a:pt x="83128" y="342900"/>
                  </a:cubicBezTo>
                  <a:cubicBezTo>
                    <a:pt x="93519" y="356755"/>
                    <a:pt x="100208" y="374398"/>
                    <a:pt x="114300" y="384464"/>
                  </a:cubicBezTo>
                  <a:cubicBezTo>
                    <a:pt x="125921" y="392765"/>
                    <a:pt x="142132" y="390932"/>
                    <a:pt x="155864" y="394855"/>
                  </a:cubicBezTo>
                  <a:cubicBezTo>
                    <a:pt x="166396" y="397864"/>
                    <a:pt x="176646" y="401782"/>
                    <a:pt x="187037" y="405246"/>
                  </a:cubicBezTo>
                  <a:lnTo>
                    <a:pt x="1309255" y="384464"/>
                  </a:lnTo>
                  <a:cubicBezTo>
                    <a:pt x="1323519" y="383768"/>
                    <a:pt x="1336768" y="376628"/>
                    <a:pt x="1350818" y="374073"/>
                  </a:cubicBezTo>
                  <a:cubicBezTo>
                    <a:pt x="1374991" y="369678"/>
                    <a:pt x="1459114" y="359988"/>
                    <a:pt x="1485900" y="353291"/>
                  </a:cubicBezTo>
                  <a:cubicBezTo>
                    <a:pt x="1633961" y="316275"/>
                    <a:pt x="1451015" y="344663"/>
                    <a:pt x="1631373" y="322118"/>
                  </a:cubicBezTo>
                  <a:cubicBezTo>
                    <a:pt x="1652155" y="315191"/>
                    <a:pt x="1674125" y="311134"/>
                    <a:pt x="1693718" y="301337"/>
                  </a:cubicBezTo>
                  <a:cubicBezTo>
                    <a:pt x="1707573" y="294410"/>
                    <a:pt x="1720445" y="285006"/>
                    <a:pt x="1735282" y="280555"/>
                  </a:cubicBezTo>
                  <a:cubicBezTo>
                    <a:pt x="1755462" y="274501"/>
                    <a:pt x="1776968" y="274296"/>
                    <a:pt x="1797628" y="270164"/>
                  </a:cubicBezTo>
                  <a:cubicBezTo>
                    <a:pt x="1811631" y="267363"/>
                    <a:pt x="1825513" y="263877"/>
                    <a:pt x="1839191" y="259773"/>
                  </a:cubicBezTo>
                  <a:cubicBezTo>
                    <a:pt x="1860173" y="253478"/>
                    <a:pt x="1901537" y="238991"/>
                    <a:pt x="1901537" y="238991"/>
                  </a:cubicBezTo>
                  <a:cubicBezTo>
                    <a:pt x="1922319" y="225137"/>
                    <a:pt x="1946221" y="215089"/>
                    <a:pt x="1963882" y="197428"/>
                  </a:cubicBezTo>
                  <a:cubicBezTo>
                    <a:pt x="2002800" y="158510"/>
                    <a:pt x="1981114" y="170902"/>
                    <a:pt x="2026228" y="155864"/>
                  </a:cubicBezTo>
                  <a:cubicBezTo>
                    <a:pt x="2109360" y="100441"/>
                    <a:pt x="2008902" y="173187"/>
                    <a:pt x="2078182" y="103909"/>
                  </a:cubicBezTo>
                  <a:cubicBezTo>
                    <a:pt x="2087013" y="95079"/>
                    <a:pt x="2098964" y="90055"/>
                    <a:pt x="2109355" y="83128"/>
                  </a:cubicBezTo>
                  <a:cubicBezTo>
                    <a:pt x="2112819" y="72737"/>
                    <a:pt x="2113670" y="61069"/>
                    <a:pt x="2119746" y="51955"/>
                  </a:cubicBezTo>
                  <a:cubicBezTo>
                    <a:pt x="2127897" y="39728"/>
                    <a:pt x="2141738" y="32257"/>
                    <a:pt x="2150918" y="20782"/>
                  </a:cubicBezTo>
                  <a:cubicBezTo>
                    <a:pt x="2155756" y="14734"/>
                    <a:pt x="2157845" y="6927"/>
                    <a:pt x="216130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90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2</a:t>
            </a:r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 (2 of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A5E5AC-312E-47C9-9A70-568BA41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2" y="2622287"/>
            <a:ext cx="6806951" cy="35712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55064F-28B6-44CD-AF13-C6CB8BE67EB4}"/>
              </a:ext>
            </a:extLst>
          </p:cNvPr>
          <p:cNvSpPr txBox="1"/>
          <p:nvPr/>
        </p:nvSpPr>
        <p:spPr>
          <a:xfrm>
            <a:off x="322729" y="806405"/>
            <a:ext cx="114418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Place source code where there are no special char and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Import an existing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Setup IDE for a project: import &gt; General &gt; Existing Projects into Workspace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Select root directory: path in your source code for API (example in the below)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Check ‘NUCLEO_F429.cfg’ file is under the project folder, then Build a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200" dirty="0"/>
              <a:t>NUCLEO_F429.cfg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1200" dirty="0"/>
              <a:t>Config for NUCLEO-F429ZI board with a single STM32F429ZITx chip generated by System Workbench for STM32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89F81-9380-4547-A8E2-401376F47594}"/>
              </a:ext>
            </a:extLst>
          </p:cNvPr>
          <p:cNvSpPr txBox="1"/>
          <p:nvPr/>
        </p:nvSpPr>
        <p:spPr>
          <a:xfrm>
            <a:off x="322729" y="2453010"/>
            <a:ext cx="7116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Example view: property of project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5DA5B2-52D3-4730-92BF-5FB97A5D91C2}"/>
              </a:ext>
            </a:extLst>
          </p:cNvPr>
          <p:cNvSpPr/>
          <p:nvPr/>
        </p:nvSpPr>
        <p:spPr>
          <a:xfrm>
            <a:off x="6369760" y="3429000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2</a:t>
            </a:r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 (3 of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DE83-F01F-4C83-9323-7A1F3FB257C4}"/>
              </a:ext>
            </a:extLst>
          </p:cNvPr>
          <p:cNvSpPr txBox="1"/>
          <p:nvPr/>
        </p:nvSpPr>
        <p:spPr>
          <a:xfrm>
            <a:off x="267165" y="798964"/>
            <a:ext cx="1075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Create </a:t>
            </a:r>
            <a:r>
              <a:rPr lang="en-GB" sz="1600" dirty="0" err="1"/>
              <a:t>OpenOCD</a:t>
            </a:r>
            <a:r>
              <a:rPr lang="en-GB" sz="1600" dirty="0"/>
              <a:t> Debugging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Run &gt; Debug Configurations &gt; Create config: double-click GDB </a:t>
            </a:r>
            <a:r>
              <a:rPr lang="en-GB" sz="1600" dirty="0" err="1"/>
              <a:t>OpenOCD</a:t>
            </a:r>
            <a:r>
              <a:rPr lang="en-GB" sz="1600" dirty="0"/>
              <a:t> Debugging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7746D8-ABC7-4419-B0FF-8A48F4D2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5" y="1394130"/>
            <a:ext cx="6268143" cy="32840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E34ED74-C312-4FD0-B256-D3A6AD41A9EC}"/>
              </a:ext>
            </a:extLst>
          </p:cNvPr>
          <p:cNvSpPr txBox="1"/>
          <p:nvPr/>
        </p:nvSpPr>
        <p:spPr>
          <a:xfrm>
            <a:off x="7253829" y="1840959"/>
            <a:ext cx="4768452" cy="199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If you don’t have GDB Plug-in, install ‘GNU ARM C/C++ </a:t>
            </a:r>
            <a:r>
              <a:rPr lang="en-GB" sz="1200" dirty="0" err="1"/>
              <a:t>OpenOCD</a:t>
            </a:r>
            <a:r>
              <a:rPr lang="en-GB" sz="1200" dirty="0"/>
              <a:t> Debugging’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200" dirty="0">
                <a:hlinkClick r:id="rId3"/>
              </a:rPr>
              <a:t>https://gnu-mcu-eclipse.github.io/debug/install/</a:t>
            </a:r>
            <a:endParaRPr lang="en-IE" sz="1200" dirty="0"/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Make name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Arial Rounded MT Bold"/>
              </a:rPr>
              <a:t>Browse your project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Find application file (Debug folder in this project)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2B1A3BD-16EB-46D3-BD12-E9B3F819D471}"/>
              </a:ext>
            </a:extLst>
          </p:cNvPr>
          <p:cNvSpPr/>
          <p:nvPr/>
        </p:nvSpPr>
        <p:spPr>
          <a:xfrm>
            <a:off x="1240388" y="2587825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9C578C7-80B9-4BFE-973A-9FEF357F7EEE}"/>
              </a:ext>
            </a:extLst>
          </p:cNvPr>
          <p:cNvSpPr/>
          <p:nvPr/>
        </p:nvSpPr>
        <p:spPr>
          <a:xfrm>
            <a:off x="2692980" y="1769950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154041A-0F42-44AB-BD23-FB1BDD9F5DA3}"/>
              </a:ext>
            </a:extLst>
          </p:cNvPr>
          <p:cNvSpPr/>
          <p:nvPr/>
        </p:nvSpPr>
        <p:spPr>
          <a:xfrm>
            <a:off x="2246171" y="2109355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CB31E6B2-C425-4D6D-9BB5-972D87782F21}"/>
              </a:ext>
            </a:extLst>
          </p:cNvPr>
          <p:cNvSpPr/>
          <p:nvPr/>
        </p:nvSpPr>
        <p:spPr>
          <a:xfrm>
            <a:off x="6447760" y="2368950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331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2</a:t>
            </a:r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 (3 of 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4ED74-C312-4FD0-B256-D3A6AD41A9EC}"/>
              </a:ext>
            </a:extLst>
          </p:cNvPr>
          <p:cNvSpPr txBox="1"/>
          <p:nvPr/>
        </p:nvSpPr>
        <p:spPr>
          <a:xfrm>
            <a:off x="282549" y="767877"/>
            <a:ext cx="373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Setup Debugger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88958-2951-4631-A20D-DB5F6860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6" y="1218660"/>
            <a:ext cx="6356812" cy="3332278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BF4F8A7D-1296-4C8E-9945-994D3F8D044F}"/>
              </a:ext>
            </a:extLst>
          </p:cNvPr>
          <p:cNvSpPr/>
          <p:nvPr/>
        </p:nvSpPr>
        <p:spPr>
          <a:xfrm rot="16200000">
            <a:off x="1445335" y="1484153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6817650-9232-44D9-ABD8-206F0B9C9B8D}"/>
              </a:ext>
            </a:extLst>
          </p:cNvPr>
          <p:cNvSpPr/>
          <p:nvPr/>
        </p:nvSpPr>
        <p:spPr>
          <a:xfrm>
            <a:off x="5160797" y="2047498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FB3656-B609-4563-B5E0-2B49D4EE74D3}"/>
              </a:ext>
            </a:extLst>
          </p:cNvPr>
          <p:cNvSpPr/>
          <p:nvPr/>
        </p:nvSpPr>
        <p:spPr>
          <a:xfrm>
            <a:off x="4648158" y="2423389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4680EC1-0D35-450B-8727-5490600301DC}"/>
              </a:ext>
            </a:extLst>
          </p:cNvPr>
          <p:cNvSpPr/>
          <p:nvPr/>
        </p:nvSpPr>
        <p:spPr>
          <a:xfrm>
            <a:off x="3797878" y="2912713"/>
            <a:ext cx="446809" cy="329014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33148-3857-46A4-A783-89F525206364}"/>
              </a:ext>
            </a:extLst>
          </p:cNvPr>
          <p:cNvSpPr txBox="1"/>
          <p:nvPr/>
        </p:nvSpPr>
        <p:spPr>
          <a:xfrm>
            <a:off x="7253829" y="1840959"/>
            <a:ext cx="4768452" cy="338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E" sz="1200" dirty="0"/>
              <a:t>Find </a:t>
            </a:r>
            <a:r>
              <a:rPr lang="en-IE" sz="1200" dirty="0" err="1"/>
              <a:t>OpenOCD</a:t>
            </a:r>
            <a:r>
              <a:rPr lang="en-IE" sz="1200" dirty="0"/>
              <a:t> executable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000" dirty="0"/>
              <a:t>C:\Ac6\SystemWorkbench\plugins\fr.ac6.mcu.externaltools.openocd.win32_1.23.0.201904120827\tools\openocd\bin\openocd.exe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Config options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/>
                <a:ea typeface="+mn-ea"/>
                <a:cs typeface="+mn-cs"/>
              </a:rPr>
              <a:t>-f NUCLEO_F429.cfg -s "C:\Ac6\SystemWorkbench\plugins\fr.ac6.mcu.debug_2.5.0.201904120827\resources\openocd\st_scripts"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Arial Rounded MT Bold"/>
              </a:rPr>
              <a:t>Find GDB executable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prstClr val="black"/>
                </a:solidFill>
                <a:latin typeface="Arial Rounded MT Bold"/>
              </a:rPr>
              <a:t>C:\GnuToolsArmForEmbedded\5.4_2016q3\bin\arm-none-eabi-gdb.exe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/>
              <a:ea typeface="+mn-ea"/>
              <a:cs typeface="+mn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65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69505-A7E5-49C9-8F10-5AF1F4384AA2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b="1" dirty="0">
                <a:latin typeface="Calibri" panose="020F0502020204030204" pitchFamily="34" charset="0"/>
                <a:ea typeface="Malgun Gothic" panose="020B0503020000020004" pitchFamily="34" charset="-127"/>
              </a:rPr>
              <a:t>2</a:t>
            </a:r>
            <a:r>
              <a:rPr lang="en-IE" sz="2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Build an API example code (4 of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DE83-F01F-4C83-9323-7A1F3FB257C4}"/>
              </a:ext>
            </a:extLst>
          </p:cNvPr>
          <p:cNvSpPr txBox="1"/>
          <p:nvPr/>
        </p:nvSpPr>
        <p:spPr>
          <a:xfrm>
            <a:off x="256308" y="799735"/>
            <a:ext cx="2837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Build a code and run/debug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6F70C-D15F-4BCC-A131-B187C11A2141}"/>
              </a:ext>
            </a:extLst>
          </p:cNvPr>
          <p:cNvSpPr txBox="1"/>
          <p:nvPr/>
        </p:nvSpPr>
        <p:spPr>
          <a:xfrm>
            <a:off x="147975" y="1198809"/>
            <a:ext cx="314496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sz="1200" dirty="0"/>
              <a:t>1. Select an example: TX_SLEEP_TIMED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43BB52-C8D0-4630-8F51-8D83801A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9" y="4591425"/>
            <a:ext cx="6379769" cy="170561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FE78A3F-979D-4B4B-A77D-73E359755B03}"/>
              </a:ext>
            </a:extLst>
          </p:cNvPr>
          <p:cNvGrpSpPr/>
          <p:nvPr/>
        </p:nvGrpSpPr>
        <p:grpSpPr>
          <a:xfrm>
            <a:off x="142405" y="1681450"/>
            <a:ext cx="5171440" cy="2333866"/>
            <a:chOff x="181086" y="1872374"/>
            <a:chExt cx="5738606" cy="25666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8FE57A-9CAB-42F8-8C45-A7ABDD58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086" y="1872374"/>
              <a:ext cx="5738606" cy="2566658"/>
            </a:xfrm>
            <a:prstGeom prst="rect">
              <a:avLst/>
            </a:prstGeom>
          </p:spPr>
        </p:pic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9FD28088-F1A6-403D-971C-EA2D0E0BBC8E}"/>
                </a:ext>
              </a:extLst>
            </p:cNvPr>
            <p:cNvSpPr/>
            <p:nvPr/>
          </p:nvSpPr>
          <p:spPr>
            <a:xfrm>
              <a:off x="3562964" y="3573051"/>
              <a:ext cx="254405" cy="10117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D60CE87-57F2-45BF-B767-8DA7F0B035A7}"/>
              </a:ext>
            </a:extLst>
          </p:cNvPr>
          <p:cNvSpPr txBox="1"/>
          <p:nvPr/>
        </p:nvSpPr>
        <p:spPr>
          <a:xfrm>
            <a:off x="5928352" y="1198809"/>
            <a:ext cx="44729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/>
              <a:t>2. Modify UWB config and blink interval: </a:t>
            </a:r>
            <a:r>
              <a:rPr lang="en-IE" sz="1200" dirty="0" err="1"/>
              <a:t>tx_timed_sleep.c</a:t>
            </a:r>
            <a:endParaRPr lang="en-IE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3B7C3D-095B-4CAF-AF44-DC893ADAAFC7}"/>
              </a:ext>
            </a:extLst>
          </p:cNvPr>
          <p:cNvGrpSpPr/>
          <p:nvPr/>
        </p:nvGrpSpPr>
        <p:grpSpPr>
          <a:xfrm>
            <a:off x="5924988" y="1601827"/>
            <a:ext cx="4872983" cy="2701543"/>
            <a:chOff x="6202672" y="2316480"/>
            <a:chExt cx="5989328" cy="324357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73EA42-F613-4ED0-961B-1996AD00C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2672" y="2316480"/>
              <a:ext cx="5989328" cy="3243577"/>
            </a:xfrm>
            <a:prstGeom prst="rect">
              <a:avLst/>
            </a:prstGeom>
          </p:spPr>
        </p:pic>
        <p:sp>
          <p:nvSpPr>
            <p:cNvPr id="27" name="Arrow: Left 26">
              <a:extLst>
                <a:ext uri="{FF2B5EF4-FFF2-40B4-BE49-F238E27FC236}">
                  <a16:creationId xmlns:a16="http://schemas.microsoft.com/office/drawing/2014/main" id="{07E2589D-16A5-4106-8265-F0FB5636E9CB}"/>
                </a:ext>
              </a:extLst>
            </p:cNvPr>
            <p:cNvSpPr/>
            <p:nvPr/>
          </p:nvSpPr>
          <p:spPr>
            <a:xfrm>
              <a:off x="9090664" y="5039360"/>
              <a:ext cx="294640" cy="11176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8" name="Arrow: Left 27">
              <a:extLst>
                <a:ext uri="{FF2B5EF4-FFF2-40B4-BE49-F238E27FC236}">
                  <a16:creationId xmlns:a16="http://schemas.microsoft.com/office/drawing/2014/main" id="{9AD0D4C1-84FD-4E31-A6B6-8F8DCABB354A}"/>
                </a:ext>
              </a:extLst>
            </p:cNvPr>
            <p:cNvSpPr/>
            <p:nvPr/>
          </p:nvSpPr>
          <p:spPr>
            <a:xfrm>
              <a:off x="10454413" y="2905760"/>
              <a:ext cx="294640" cy="11176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E804B06-E98F-4C51-9265-A7005E460D6A}"/>
              </a:ext>
            </a:extLst>
          </p:cNvPr>
          <p:cNvSpPr txBox="1"/>
          <p:nvPr/>
        </p:nvSpPr>
        <p:spPr>
          <a:xfrm>
            <a:off x="480844" y="4314426"/>
            <a:ext cx="56476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/>
              <a:t>3. Run debug: It will build a project and download a firmware to the target</a:t>
            </a:r>
          </a:p>
        </p:txBody>
      </p:sp>
    </p:spTree>
    <p:extLst>
      <p:ext uri="{BB962C8B-B14F-4D97-AF65-F5344CB8AC3E}">
        <p14:creationId xmlns:p14="http://schemas.microsoft.com/office/powerpoint/2010/main" val="37144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DF8D7-0208-454C-9366-0A5450EBCBEA}"/>
              </a:ext>
            </a:extLst>
          </p:cNvPr>
          <p:cNvSpPr txBox="1"/>
          <p:nvPr/>
        </p:nvSpPr>
        <p:spPr>
          <a:xfrm>
            <a:off x="181086" y="132428"/>
            <a:ext cx="10406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Run &amp;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52AE-F9CB-4D80-A66B-098354C79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1" y="1051944"/>
            <a:ext cx="3010720" cy="3043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76328-220D-45F9-8B99-D13D2A74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91" y="132428"/>
            <a:ext cx="4008624" cy="2699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C9E1BC-AF3C-47D2-95D8-43720914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0" y="4491956"/>
            <a:ext cx="2629128" cy="131075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F6BFEE-1068-4E1C-9125-2B77D79C4086}"/>
              </a:ext>
            </a:extLst>
          </p:cNvPr>
          <p:cNvCxnSpPr>
            <a:cxnSpLocks/>
          </p:cNvCxnSpPr>
          <p:nvPr/>
        </p:nvCxnSpPr>
        <p:spPr>
          <a:xfrm flipH="1">
            <a:off x="11190536" y="2855363"/>
            <a:ext cx="206280" cy="57363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E21CBB-CBC0-4A46-B5D0-4F95C15CE9A9}"/>
              </a:ext>
            </a:extLst>
          </p:cNvPr>
          <p:cNvCxnSpPr>
            <a:cxnSpLocks/>
          </p:cNvCxnSpPr>
          <p:nvPr/>
        </p:nvCxnSpPr>
        <p:spPr>
          <a:xfrm>
            <a:off x="7388191" y="2831900"/>
            <a:ext cx="720319" cy="5971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5213B-436C-4369-87A5-BD8B0DA21874}"/>
              </a:ext>
            </a:extLst>
          </p:cNvPr>
          <p:cNvCxnSpPr>
            <a:cxnSpLocks/>
          </p:cNvCxnSpPr>
          <p:nvPr/>
        </p:nvCxnSpPr>
        <p:spPr>
          <a:xfrm flipH="1">
            <a:off x="1309255" y="4129915"/>
            <a:ext cx="2179148" cy="59946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90406A-78FC-486A-AEF3-CCD661704DCF}"/>
              </a:ext>
            </a:extLst>
          </p:cNvPr>
          <p:cNvCxnSpPr>
            <a:cxnSpLocks/>
          </p:cNvCxnSpPr>
          <p:nvPr/>
        </p:nvCxnSpPr>
        <p:spPr>
          <a:xfrm>
            <a:off x="494131" y="4095659"/>
            <a:ext cx="192345" cy="68415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3E3A3-BF47-4CC8-BC3A-4743A4FB77F7}"/>
              </a:ext>
            </a:extLst>
          </p:cNvPr>
          <p:cNvCxnSpPr>
            <a:cxnSpLocks/>
          </p:cNvCxnSpPr>
          <p:nvPr/>
        </p:nvCxnSpPr>
        <p:spPr>
          <a:xfrm flipH="1">
            <a:off x="3322797" y="4349825"/>
            <a:ext cx="4785713" cy="2835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CE4114-36A1-421C-85A5-0AAB453989CB}"/>
              </a:ext>
            </a:extLst>
          </p:cNvPr>
          <p:cNvGrpSpPr/>
          <p:nvPr/>
        </p:nvGrpSpPr>
        <p:grpSpPr>
          <a:xfrm>
            <a:off x="6883873" y="3532392"/>
            <a:ext cx="4714227" cy="2757299"/>
            <a:chOff x="6883873" y="3532392"/>
            <a:chExt cx="4714227" cy="27572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557DB6-741B-4D7F-806F-7FB4DA9E88D2}"/>
                </a:ext>
              </a:extLst>
            </p:cNvPr>
            <p:cNvGrpSpPr/>
            <p:nvPr/>
          </p:nvGrpSpPr>
          <p:grpSpPr>
            <a:xfrm>
              <a:off x="6883873" y="3532392"/>
              <a:ext cx="4714227" cy="2757299"/>
              <a:chOff x="7071400" y="3513754"/>
              <a:chExt cx="4714227" cy="275729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629A4F-F307-44E5-A2B9-C2D962847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5440" y="3814216"/>
                <a:ext cx="4397121" cy="209568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2DCD1A-DD26-4FB1-9CFE-D083C283EFB7}"/>
                  </a:ext>
                </a:extLst>
              </p:cNvPr>
              <p:cNvSpPr txBox="1"/>
              <p:nvPr/>
            </p:nvSpPr>
            <p:spPr>
              <a:xfrm>
                <a:off x="7881097" y="5994054"/>
                <a:ext cx="3904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dirty="0"/>
                  <a:t>Both VCOM ports can be recognised from your PC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ECDAE9A-E054-4A3A-9AFC-59FC88C07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4857" y="3826626"/>
                <a:ext cx="0" cy="26508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399E9-C9F3-4E1A-9D9F-9598C16AED8E}"/>
                  </a:ext>
                </a:extLst>
              </p:cNvPr>
              <p:cNvSpPr txBox="1"/>
              <p:nvPr/>
            </p:nvSpPr>
            <p:spPr>
              <a:xfrm>
                <a:off x="7891257" y="3543668"/>
                <a:ext cx="1688283" cy="246221"/>
              </a:xfrm>
              <a:prstGeom prst="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E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STLink</a:t>
                </a:r>
                <a:r>
                  <a:rPr lang="en-IE" sz="1000" b="1" dirty="0">
                    <a:solidFill>
                      <a:schemeClr val="bg1">
                        <a:lumMod val="50000"/>
                      </a:schemeClr>
                    </a:solidFill>
                  </a:rPr>
                  <a:t> Virtual COM Port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0B6F0E-935A-4F38-9764-054FB7C03239}"/>
                  </a:ext>
                </a:extLst>
              </p:cNvPr>
              <p:cNvSpPr txBox="1"/>
              <p:nvPr/>
            </p:nvSpPr>
            <p:spPr>
              <a:xfrm>
                <a:off x="10149352" y="3513754"/>
                <a:ext cx="1228221" cy="246221"/>
              </a:xfrm>
              <a:prstGeom prst="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E" sz="1000" b="1" dirty="0">
                    <a:solidFill>
                      <a:schemeClr val="bg1">
                        <a:lumMod val="50000"/>
                      </a:schemeClr>
                    </a:solidFill>
                  </a:rPr>
                  <a:t>Virtual COM Port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50D598-91A5-45D1-AF07-A7F9FDD64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3417" y="3790753"/>
                <a:ext cx="2125469" cy="172026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A682BA6-6578-4F8B-BAEC-C90864A2A9F4}"/>
                  </a:ext>
                </a:extLst>
              </p:cNvPr>
              <p:cNvSpPr/>
              <p:nvPr/>
            </p:nvSpPr>
            <p:spPr>
              <a:xfrm>
                <a:off x="7071400" y="5552975"/>
                <a:ext cx="1419391" cy="369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IE" sz="120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B1255E6-EF9B-40B1-8409-3E0BBD46B16A}"/>
                  </a:ext>
                </a:extLst>
              </p:cNvPr>
              <p:cNvSpPr/>
              <p:nvPr/>
            </p:nvSpPr>
            <p:spPr>
              <a:xfrm>
                <a:off x="8501182" y="5424054"/>
                <a:ext cx="2211845" cy="405246"/>
              </a:xfrm>
              <a:custGeom>
                <a:avLst/>
                <a:gdLst>
                  <a:gd name="connsiteX0" fmla="*/ 0 w 2161309"/>
                  <a:gd name="connsiteY0" fmla="*/ 166255 h 405246"/>
                  <a:gd name="connsiteX1" fmla="*/ 20782 w 2161309"/>
                  <a:gd name="connsiteY1" fmla="*/ 218209 h 405246"/>
                  <a:gd name="connsiteX2" fmla="*/ 41564 w 2161309"/>
                  <a:gd name="connsiteY2" fmla="*/ 280555 h 405246"/>
                  <a:gd name="connsiteX3" fmla="*/ 83128 w 2161309"/>
                  <a:gd name="connsiteY3" fmla="*/ 342900 h 405246"/>
                  <a:gd name="connsiteX4" fmla="*/ 114300 w 2161309"/>
                  <a:gd name="connsiteY4" fmla="*/ 384464 h 405246"/>
                  <a:gd name="connsiteX5" fmla="*/ 155864 w 2161309"/>
                  <a:gd name="connsiteY5" fmla="*/ 394855 h 405246"/>
                  <a:gd name="connsiteX6" fmla="*/ 187037 w 2161309"/>
                  <a:gd name="connsiteY6" fmla="*/ 405246 h 405246"/>
                  <a:gd name="connsiteX7" fmla="*/ 1309255 w 2161309"/>
                  <a:gd name="connsiteY7" fmla="*/ 384464 h 405246"/>
                  <a:gd name="connsiteX8" fmla="*/ 1350818 w 2161309"/>
                  <a:gd name="connsiteY8" fmla="*/ 374073 h 405246"/>
                  <a:gd name="connsiteX9" fmla="*/ 1485900 w 2161309"/>
                  <a:gd name="connsiteY9" fmla="*/ 353291 h 405246"/>
                  <a:gd name="connsiteX10" fmla="*/ 1631373 w 2161309"/>
                  <a:gd name="connsiteY10" fmla="*/ 322118 h 405246"/>
                  <a:gd name="connsiteX11" fmla="*/ 1693718 w 2161309"/>
                  <a:gd name="connsiteY11" fmla="*/ 301337 h 405246"/>
                  <a:gd name="connsiteX12" fmla="*/ 1735282 w 2161309"/>
                  <a:gd name="connsiteY12" fmla="*/ 280555 h 405246"/>
                  <a:gd name="connsiteX13" fmla="*/ 1797628 w 2161309"/>
                  <a:gd name="connsiteY13" fmla="*/ 270164 h 405246"/>
                  <a:gd name="connsiteX14" fmla="*/ 1839191 w 2161309"/>
                  <a:gd name="connsiteY14" fmla="*/ 259773 h 405246"/>
                  <a:gd name="connsiteX15" fmla="*/ 1901537 w 2161309"/>
                  <a:gd name="connsiteY15" fmla="*/ 238991 h 405246"/>
                  <a:gd name="connsiteX16" fmla="*/ 1963882 w 2161309"/>
                  <a:gd name="connsiteY16" fmla="*/ 197428 h 405246"/>
                  <a:gd name="connsiteX17" fmla="*/ 2026228 w 2161309"/>
                  <a:gd name="connsiteY17" fmla="*/ 155864 h 405246"/>
                  <a:gd name="connsiteX18" fmla="*/ 2078182 w 2161309"/>
                  <a:gd name="connsiteY18" fmla="*/ 103909 h 405246"/>
                  <a:gd name="connsiteX19" fmla="*/ 2109355 w 2161309"/>
                  <a:gd name="connsiteY19" fmla="*/ 83128 h 405246"/>
                  <a:gd name="connsiteX20" fmla="*/ 2119746 w 2161309"/>
                  <a:gd name="connsiteY20" fmla="*/ 51955 h 405246"/>
                  <a:gd name="connsiteX21" fmla="*/ 2150918 w 2161309"/>
                  <a:gd name="connsiteY21" fmla="*/ 20782 h 405246"/>
                  <a:gd name="connsiteX22" fmla="*/ 2161309 w 2161309"/>
                  <a:gd name="connsiteY22" fmla="*/ 0 h 405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61309" h="405246">
                    <a:moveTo>
                      <a:pt x="0" y="166255"/>
                    </a:moveTo>
                    <a:cubicBezTo>
                      <a:pt x="6927" y="183573"/>
                      <a:pt x="14408" y="200680"/>
                      <a:pt x="20782" y="218209"/>
                    </a:cubicBezTo>
                    <a:cubicBezTo>
                      <a:pt x="28268" y="238796"/>
                      <a:pt x="29413" y="262328"/>
                      <a:pt x="41564" y="280555"/>
                    </a:cubicBezTo>
                    <a:cubicBezTo>
                      <a:pt x="55419" y="301337"/>
                      <a:pt x="68142" y="322919"/>
                      <a:pt x="83128" y="342900"/>
                    </a:cubicBezTo>
                    <a:cubicBezTo>
                      <a:pt x="93519" y="356755"/>
                      <a:pt x="100208" y="374398"/>
                      <a:pt x="114300" y="384464"/>
                    </a:cubicBezTo>
                    <a:cubicBezTo>
                      <a:pt x="125921" y="392765"/>
                      <a:pt x="142132" y="390932"/>
                      <a:pt x="155864" y="394855"/>
                    </a:cubicBezTo>
                    <a:cubicBezTo>
                      <a:pt x="166396" y="397864"/>
                      <a:pt x="176646" y="401782"/>
                      <a:pt x="187037" y="405246"/>
                    </a:cubicBezTo>
                    <a:lnTo>
                      <a:pt x="1309255" y="384464"/>
                    </a:lnTo>
                    <a:cubicBezTo>
                      <a:pt x="1323519" y="383768"/>
                      <a:pt x="1336768" y="376628"/>
                      <a:pt x="1350818" y="374073"/>
                    </a:cubicBezTo>
                    <a:cubicBezTo>
                      <a:pt x="1374991" y="369678"/>
                      <a:pt x="1459114" y="359988"/>
                      <a:pt x="1485900" y="353291"/>
                    </a:cubicBezTo>
                    <a:cubicBezTo>
                      <a:pt x="1633961" y="316275"/>
                      <a:pt x="1451015" y="344663"/>
                      <a:pt x="1631373" y="322118"/>
                    </a:cubicBezTo>
                    <a:cubicBezTo>
                      <a:pt x="1652155" y="315191"/>
                      <a:pt x="1674125" y="311134"/>
                      <a:pt x="1693718" y="301337"/>
                    </a:cubicBezTo>
                    <a:cubicBezTo>
                      <a:pt x="1707573" y="294410"/>
                      <a:pt x="1720445" y="285006"/>
                      <a:pt x="1735282" y="280555"/>
                    </a:cubicBezTo>
                    <a:cubicBezTo>
                      <a:pt x="1755462" y="274501"/>
                      <a:pt x="1776968" y="274296"/>
                      <a:pt x="1797628" y="270164"/>
                    </a:cubicBezTo>
                    <a:cubicBezTo>
                      <a:pt x="1811631" y="267363"/>
                      <a:pt x="1825513" y="263877"/>
                      <a:pt x="1839191" y="259773"/>
                    </a:cubicBezTo>
                    <a:cubicBezTo>
                      <a:pt x="1860173" y="253478"/>
                      <a:pt x="1901537" y="238991"/>
                      <a:pt x="1901537" y="238991"/>
                    </a:cubicBezTo>
                    <a:cubicBezTo>
                      <a:pt x="1922319" y="225137"/>
                      <a:pt x="1946221" y="215089"/>
                      <a:pt x="1963882" y="197428"/>
                    </a:cubicBezTo>
                    <a:cubicBezTo>
                      <a:pt x="2002800" y="158510"/>
                      <a:pt x="1981114" y="170902"/>
                      <a:pt x="2026228" y="155864"/>
                    </a:cubicBezTo>
                    <a:cubicBezTo>
                      <a:pt x="2109360" y="100441"/>
                      <a:pt x="2008902" y="173187"/>
                      <a:pt x="2078182" y="103909"/>
                    </a:cubicBezTo>
                    <a:cubicBezTo>
                      <a:pt x="2087013" y="95079"/>
                      <a:pt x="2098964" y="90055"/>
                      <a:pt x="2109355" y="83128"/>
                    </a:cubicBezTo>
                    <a:cubicBezTo>
                      <a:pt x="2112819" y="72737"/>
                      <a:pt x="2113670" y="61069"/>
                      <a:pt x="2119746" y="51955"/>
                    </a:cubicBezTo>
                    <a:cubicBezTo>
                      <a:pt x="2127897" y="39728"/>
                      <a:pt x="2141738" y="32257"/>
                      <a:pt x="2150918" y="20782"/>
                    </a:cubicBezTo>
                    <a:cubicBezTo>
                      <a:pt x="2155756" y="14734"/>
                      <a:pt x="2157845" y="6927"/>
                      <a:pt x="216130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F164933-274B-4E22-ABC2-56231F35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2905" y="4271607"/>
              <a:ext cx="166537" cy="18224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B623BF4-38D6-4213-A4B1-A7C3B53E5D55}"/>
              </a:ext>
            </a:extLst>
          </p:cNvPr>
          <p:cNvSpPr txBox="1"/>
          <p:nvPr/>
        </p:nvSpPr>
        <p:spPr>
          <a:xfrm rot="21437029">
            <a:off x="4885184" y="4510275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 err="1"/>
              <a:t>TDoA</a:t>
            </a:r>
            <a:r>
              <a:rPr lang="en-IE" sz="1000" dirty="0"/>
              <a:t> Blink</a:t>
            </a:r>
          </a:p>
        </p:txBody>
      </p:sp>
    </p:spTree>
    <p:extLst>
      <p:ext uri="{BB962C8B-B14F-4D97-AF65-F5344CB8AC3E}">
        <p14:creationId xmlns:p14="http://schemas.microsoft.com/office/powerpoint/2010/main" val="22773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Qorvo Mobile 2016">
  <a:themeElements>
    <a:clrScheme name="Qorvo">
      <a:dk1>
        <a:sysClr val="windowText" lastClr="000000"/>
      </a:dk1>
      <a:lt1>
        <a:sysClr val="window" lastClr="FFFFFF"/>
      </a:lt1>
      <a:dk2>
        <a:srgbClr val="009EE1"/>
      </a:dk2>
      <a:lt2>
        <a:srgbClr val="FFFFFF"/>
      </a:lt2>
      <a:accent1>
        <a:srgbClr val="009EE1"/>
      </a:accent1>
      <a:accent2>
        <a:srgbClr val="000000"/>
      </a:accent2>
      <a:accent3>
        <a:srgbClr val="AAB0BE"/>
      </a:accent3>
      <a:accent4>
        <a:srgbClr val="F38B00"/>
      </a:accent4>
      <a:accent5>
        <a:srgbClr val="77BC1F"/>
      </a:accent5>
      <a:accent6>
        <a:srgbClr val="F2DB00"/>
      </a:accent6>
      <a:hlink>
        <a:srgbClr val="0000FF"/>
      </a:hlink>
      <a:folHlink>
        <a:srgbClr val="800080"/>
      </a:folHlink>
    </a:clrScheme>
    <a:fontScheme name="Qorvo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orvo Mobile 2016" id="{8161E2BC-8967-F742-8A52-A1CCD5C0BAA4}" vid="{F34AAD65-2E0E-314D-BCF8-69B22AEB1F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D320DB74493042B623AAA3147BEC25" ma:contentTypeVersion="13" ma:contentTypeDescription="Crée un document." ma:contentTypeScope="" ma:versionID="9c94793002c59120c0466dff237bfab6">
  <xsd:schema xmlns:xsd="http://www.w3.org/2001/XMLSchema" xmlns:xs="http://www.w3.org/2001/XMLSchema" xmlns:p="http://schemas.microsoft.com/office/2006/metadata/properties" xmlns:ns2="7099c90f-3937-4640-9dfe-a0967ae7b185" xmlns:ns3="d3dfe2bb-3c81-4842-aefb-a7e6f1b2973a" targetNamespace="http://schemas.microsoft.com/office/2006/metadata/properties" ma:root="true" ma:fieldsID="569c44fa9ab4fba8583e08fa9ce033b4" ns2:_="" ns3:_="">
    <xsd:import namespace="7099c90f-3937-4640-9dfe-a0967ae7b185"/>
    <xsd:import namespace="d3dfe2bb-3c81-4842-aefb-a7e6f1b297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9c90f-3937-4640-9dfe-a0967ae7b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fe2bb-3c81-4842-aefb-a7e6f1b2973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E4E21-C649-4CAC-8974-C0D0BED7C4DD}"/>
</file>

<file path=customXml/itemProps2.xml><?xml version="1.0" encoding="utf-8"?>
<ds:datastoreItem xmlns:ds="http://schemas.openxmlformats.org/officeDocument/2006/customXml" ds:itemID="{0F743A83-8D97-41FF-ABCA-DAF3259CB196}"/>
</file>

<file path=customXml/itemProps3.xml><?xml version="1.0" encoding="utf-8"?>
<ds:datastoreItem xmlns:ds="http://schemas.openxmlformats.org/officeDocument/2006/customXml" ds:itemID="{0D9AAE58-1274-4D77-9864-51212B5F4813}"/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769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DIN Next Rounded LT Pro Medium</vt:lpstr>
      <vt:lpstr>Helvetica Light</vt:lpstr>
      <vt:lpstr>Arial</vt:lpstr>
      <vt:lpstr>Arial Rounded MT Bold</vt:lpstr>
      <vt:lpstr>Calibri</vt:lpstr>
      <vt:lpstr>Courier New</vt:lpstr>
      <vt:lpstr>Wingdings</vt:lpstr>
      <vt:lpstr>Qorvo Mobile 2016</vt:lpstr>
      <vt:lpstr>Guide for working with APIs in DW3000 Arduino Shield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Guide for Decawave/Qorvo DWM3110 Shield on a Nucleo board</dc:title>
  <dc:creator>Baek Soo Kwak</dc:creator>
  <cp:lastModifiedBy>Baek Soo Kwak</cp:lastModifiedBy>
  <cp:revision>132</cp:revision>
  <dcterms:created xsi:type="dcterms:W3CDTF">2020-08-24T22:56:23Z</dcterms:created>
  <dcterms:modified xsi:type="dcterms:W3CDTF">2020-08-26T21:15:42Z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0x01010024D320DB74493042B623AAA3147BEC25</vt:lpwstr>
  </property>
</Properties>
</file>