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REST API with Go &amp; AWS EC2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Assignment Overview &amp; Key Learnings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 &amp; Gin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 mod init: create module</a:t>
            </a:r>
          </a:p>
          <a:p>
            <a:r>
              <a:t>- go get: fetch dependencies</a:t>
            </a:r>
          </a:p>
          <a:p>
            <a:r>
              <a:t>- Structs + JSON serialization</a:t>
            </a:r>
          </a:p>
          <a:p>
            <a:r>
              <a:t>- RESTful API endpoints with Gin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 vs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localhost → only your computer</a:t>
            </a:r>
          </a:p>
          <a:p>
            <a:r>
              <a:t>- 0.0.0.0 → listen on all interfaces (needed for EC2)</a:t>
            </a:r>
          </a:p>
          <a:p>
            <a:r>
              <a:t>- Subnets: private IP ranges</a:t>
            </a:r>
          </a:p>
          <a:p>
            <a:r>
              <a:t>- Security Groups: firewall for AWS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Compilation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GOOS=linux GOARCH=amd64 go build -o binary main.go</a:t>
            </a:r>
          </a:p>
          <a:p>
            <a:r>
              <a:t>- Upload to EC2 with scp</a:t>
            </a:r>
          </a:p>
          <a:p>
            <a:r>
              <a:t>- SSH into EC2 and run ./binary</a:t>
            </a:r>
          </a:p>
          <a:p>
            <a:r>
              <a:t>- Server listens on port 8080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curl localhost:8080/albums (inside EC2)</a:t>
            </a:r>
          </a:p>
          <a:p>
            <a:r>
              <a:t>- curl http://&lt;EC2_IP&gt;:8080/albums (from laptop)</a:t>
            </a:r>
          </a:p>
          <a:p>
            <a:r>
              <a:t>- Learned: Go modules, REST API design</a:t>
            </a:r>
          </a:p>
          <a:p>
            <a:r>
              <a:t>- localhost vs public IP, AWS basics, deployment workflow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