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4A7F-35A6-C74B-863A-9FA857C51FA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35A9-23EF-2442-B311-25BB4302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9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4A7F-35A6-C74B-863A-9FA857C51FA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35A9-23EF-2442-B311-25BB4302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4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4A7F-35A6-C74B-863A-9FA857C51FA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35A9-23EF-2442-B311-25BB4302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0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4A7F-35A6-C74B-863A-9FA857C51FA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35A9-23EF-2442-B311-25BB4302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4A7F-35A6-C74B-863A-9FA857C51FA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35A9-23EF-2442-B311-25BB4302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4A7F-35A6-C74B-863A-9FA857C51FA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35A9-23EF-2442-B311-25BB4302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7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4A7F-35A6-C74B-863A-9FA857C51FA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35A9-23EF-2442-B311-25BB4302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4A7F-35A6-C74B-863A-9FA857C51FA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35A9-23EF-2442-B311-25BB4302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4A7F-35A6-C74B-863A-9FA857C51FA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35A9-23EF-2442-B311-25BB4302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7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4A7F-35A6-C74B-863A-9FA857C51FA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35A9-23EF-2442-B311-25BB4302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4A7F-35A6-C74B-863A-9FA857C51FA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35A9-23EF-2442-B311-25BB4302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1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4A7F-35A6-C74B-863A-9FA857C51FA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35A9-23EF-2442-B311-25BB4302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9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60740" y="913834"/>
            <a:ext cx="360036" cy="888919"/>
            <a:chOff x="2319831" y="1863081"/>
            <a:chExt cx="360036" cy="888919"/>
          </a:xfrm>
        </p:grpSpPr>
        <p:grpSp>
          <p:nvGrpSpPr>
            <p:cNvPr id="14" name="Group 13"/>
            <p:cNvGrpSpPr/>
            <p:nvPr/>
          </p:nvGrpSpPr>
          <p:grpSpPr>
            <a:xfrm>
              <a:off x="2319867" y="2213758"/>
              <a:ext cx="360000" cy="536250"/>
              <a:chOff x="2319867" y="2213758"/>
              <a:chExt cx="360000" cy="53625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319867" y="239000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19867" y="2213758"/>
                <a:ext cx="360000" cy="3582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Arc 4"/>
            <p:cNvSpPr/>
            <p:nvPr/>
          </p:nvSpPr>
          <p:spPr>
            <a:xfrm>
              <a:off x="2319867" y="2392000"/>
              <a:ext cx="360000" cy="360000"/>
            </a:xfrm>
            <a:prstGeom prst="arc">
              <a:avLst>
                <a:gd name="adj1" fmla="val 21324476"/>
                <a:gd name="adj2" fmla="val 10868765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 flipV="1">
              <a:off x="2319831" y="1863082"/>
              <a:ext cx="36" cy="70891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2679831" y="1863081"/>
              <a:ext cx="36" cy="70891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959758" y="1716529"/>
            <a:ext cx="694267" cy="563200"/>
            <a:chOff x="3412067" y="2556933"/>
            <a:chExt cx="694267" cy="563200"/>
          </a:xfrm>
        </p:grpSpPr>
        <p:sp>
          <p:nvSpPr>
            <p:cNvPr id="16" name="Oval 15"/>
            <p:cNvSpPr/>
            <p:nvPr/>
          </p:nvSpPr>
          <p:spPr>
            <a:xfrm>
              <a:off x="3412067" y="2688333"/>
              <a:ext cx="694267" cy="4318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12067" y="2624666"/>
              <a:ext cx="694267" cy="4318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7" idx="6"/>
              <a:endCxn id="16" idx="6"/>
            </p:cNvCxnSpPr>
            <p:nvPr/>
          </p:nvCxnSpPr>
          <p:spPr>
            <a:xfrm>
              <a:off x="4106334" y="2772833"/>
              <a:ext cx="0" cy="13140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412067" y="2556933"/>
              <a:ext cx="694267" cy="4318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7" idx="2"/>
              <a:endCxn id="16" idx="2"/>
            </p:cNvCxnSpPr>
            <p:nvPr/>
          </p:nvCxnSpPr>
          <p:spPr>
            <a:xfrm>
              <a:off x="3412067" y="2772833"/>
              <a:ext cx="0" cy="13140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>
            <a:off x="1876025" y="1403263"/>
            <a:ext cx="1007533" cy="3809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10620" y="1198304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Sample, Dilute</a:t>
            </a: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702147" y="1818798"/>
            <a:ext cx="421510" cy="360000"/>
            <a:chOff x="4093689" y="3632537"/>
            <a:chExt cx="421510" cy="360000"/>
          </a:xfrm>
        </p:grpSpPr>
        <p:sp>
          <p:nvSpPr>
            <p:cNvPr id="28" name="Arc 27"/>
            <p:cNvSpPr>
              <a:spLocks noChangeAspect="1"/>
            </p:cNvSpPr>
            <p:nvPr/>
          </p:nvSpPr>
          <p:spPr>
            <a:xfrm>
              <a:off x="4112864" y="3632537"/>
              <a:ext cx="360000" cy="360000"/>
            </a:xfrm>
            <a:prstGeom prst="arc">
              <a:avLst>
                <a:gd name="adj1" fmla="val 12315111"/>
                <a:gd name="adj2" fmla="val 8825687"/>
              </a:avLst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3689" y="3671139"/>
              <a:ext cx="421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24h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606542" y="2224732"/>
            <a:ext cx="623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Count</a:t>
            </a:r>
            <a:endParaRPr lang="en-US" sz="1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274519" y="3672288"/>
            <a:ext cx="694267" cy="563200"/>
            <a:chOff x="3412067" y="2556933"/>
            <a:chExt cx="694267" cy="563200"/>
          </a:xfrm>
        </p:grpSpPr>
        <p:sp>
          <p:nvSpPr>
            <p:cNvPr id="42" name="Oval 41"/>
            <p:cNvSpPr/>
            <p:nvPr/>
          </p:nvSpPr>
          <p:spPr>
            <a:xfrm>
              <a:off x="3412067" y="2688333"/>
              <a:ext cx="694267" cy="4318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412067" y="2624666"/>
              <a:ext cx="694267" cy="4318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5" idx="6"/>
              <a:endCxn id="42" idx="6"/>
            </p:cNvCxnSpPr>
            <p:nvPr/>
          </p:nvCxnSpPr>
          <p:spPr>
            <a:xfrm>
              <a:off x="4106334" y="2772833"/>
              <a:ext cx="0" cy="13140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412067" y="2556933"/>
              <a:ext cx="694267" cy="4318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5" idx="2"/>
              <a:endCxn id="42" idx="2"/>
            </p:cNvCxnSpPr>
            <p:nvPr/>
          </p:nvCxnSpPr>
          <p:spPr>
            <a:xfrm>
              <a:off x="3412067" y="2772833"/>
              <a:ext cx="0" cy="13140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>
            <a:off x="2190786" y="3359022"/>
            <a:ext cx="1007533" cy="3809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25381" y="3154063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Sample, Dilute</a:t>
            </a:r>
            <a:endParaRPr lang="en-US" sz="14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4016908" y="3774557"/>
            <a:ext cx="421510" cy="360000"/>
            <a:chOff x="4093689" y="3632537"/>
            <a:chExt cx="421510" cy="360000"/>
          </a:xfrm>
        </p:grpSpPr>
        <p:sp>
          <p:nvSpPr>
            <p:cNvPr id="50" name="Arc 49"/>
            <p:cNvSpPr>
              <a:spLocks noChangeAspect="1"/>
            </p:cNvSpPr>
            <p:nvPr/>
          </p:nvSpPr>
          <p:spPr>
            <a:xfrm>
              <a:off x="4112864" y="3632537"/>
              <a:ext cx="360000" cy="360000"/>
            </a:xfrm>
            <a:prstGeom prst="arc">
              <a:avLst>
                <a:gd name="adj1" fmla="val 12315111"/>
                <a:gd name="adj2" fmla="val 8825687"/>
              </a:avLst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93689" y="3671139"/>
              <a:ext cx="421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24h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21303" y="4180491"/>
            <a:ext cx="623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Count</a:t>
            </a:r>
            <a:endParaRPr lang="en-US" sz="14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553015" y="1937229"/>
            <a:ext cx="0" cy="3537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18802" y="193722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Sample</a:t>
            </a:r>
            <a:endParaRPr lang="en-US" sz="1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49630" y="2532509"/>
            <a:ext cx="421510" cy="360000"/>
            <a:chOff x="4093689" y="3632537"/>
            <a:chExt cx="421510" cy="360000"/>
          </a:xfrm>
        </p:grpSpPr>
        <p:sp>
          <p:nvSpPr>
            <p:cNvPr id="64" name="Arc 63"/>
            <p:cNvSpPr>
              <a:spLocks noChangeAspect="1"/>
            </p:cNvSpPr>
            <p:nvPr/>
          </p:nvSpPr>
          <p:spPr>
            <a:xfrm>
              <a:off x="4112864" y="3632537"/>
              <a:ext cx="360000" cy="360000"/>
            </a:xfrm>
            <a:prstGeom prst="arc">
              <a:avLst>
                <a:gd name="adj1" fmla="val 12315111"/>
                <a:gd name="adj2" fmla="val 8825687"/>
              </a:avLst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93689" y="3671139"/>
              <a:ext cx="421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24h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012453" y="2368015"/>
            <a:ext cx="1080000" cy="999801"/>
            <a:chOff x="6567411" y="3047566"/>
            <a:chExt cx="1080000" cy="999801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6926729" y="3047566"/>
              <a:ext cx="0" cy="521501"/>
            </a:xfrm>
            <a:prstGeom prst="line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286729" y="3047566"/>
              <a:ext cx="0" cy="521501"/>
            </a:xfrm>
            <a:prstGeom prst="line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apezoid 72"/>
            <p:cNvSpPr/>
            <p:nvPr/>
          </p:nvSpPr>
          <p:spPr>
            <a:xfrm>
              <a:off x="6567411" y="3717925"/>
              <a:ext cx="1080000" cy="329442"/>
            </a:xfrm>
            <a:prstGeom prst="trapezoid">
              <a:avLst>
                <a:gd name="adj" fmla="val 7511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 flipV="1">
              <a:off x="7286730" y="3569067"/>
              <a:ext cx="360681" cy="478300"/>
            </a:xfrm>
            <a:prstGeom prst="line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6567411" y="4047367"/>
              <a:ext cx="1080000" cy="0"/>
            </a:xfrm>
            <a:prstGeom prst="line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6567411" y="3569067"/>
              <a:ext cx="359319" cy="478300"/>
            </a:xfrm>
            <a:prstGeom prst="line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712606" y="913834"/>
            <a:ext cx="360036" cy="888919"/>
            <a:chOff x="2319831" y="1863081"/>
            <a:chExt cx="360036" cy="888919"/>
          </a:xfrm>
        </p:grpSpPr>
        <p:grpSp>
          <p:nvGrpSpPr>
            <p:cNvPr id="142" name="Group 141"/>
            <p:cNvGrpSpPr/>
            <p:nvPr/>
          </p:nvGrpSpPr>
          <p:grpSpPr>
            <a:xfrm>
              <a:off x="2319867" y="2213758"/>
              <a:ext cx="360000" cy="536250"/>
              <a:chOff x="2319867" y="2213758"/>
              <a:chExt cx="360000" cy="536250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2319867" y="239000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319867" y="2213758"/>
                <a:ext cx="360000" cy="3582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3" name="Arc 142"/>
            <p:cNvSpPr/>
            <p:nvPr/>
          </p:nvSpPr>
          <p:spPr>
            <a:xfrm>
              <a:off x="2319867" y="2392000"/>
              <a:ext cx="360000" cy="360000"/>
            </a:xfrm>
            <a:prstGeom prst="arc">
              <a:avLst>
                <a:gd name="adj1" fmla="val 21324476"/>
                <a:gd name="adj2" fmla="val 10868765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/>
            <p:cNvCxnSpPr/>
            <p:nvPr/>
          </p:nvCxnSpPr>
          <p:spPr>
            <a:xfrm flipH="1" flipV="1">
              <a:off x="2319831" y="1863082"/>
              <a:ext cx="36" cy="70891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 flipV="1">
              <a:off x="2679831" y="1863081"/>
              <a:ext cx="36" cy="70891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7311624" y="1716529"/>
            <a:ext cx="694267" cy="563200"/>
            <a:chOff x="3412067" y="2556933"/>
            <a:chExt cx="694267" cy="563200"/>
          </a:xfrm>
        </p:grpSpPr>
        <p:sp>
          <p:nvSpPr>
            <p:cNvPr id="149" name="Oval 148"/>
            <p:cNvSpPr/>
            <p:nvPr/>
          </p:nvSpPr>
          <p:spPr>
            <a:xfrm>
              <a:off x="3412067" y="2688333"/>
              <a:ext cx="694267" cy="4318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3412067" y="2624666"/>
              <a:ext cx="694267" cy="4318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>
              <a:stCxn id="152" idx="6"/>
              <a:endCxn id="149" idx="6"/>
            </p:cNvCxnSpPr>
            <p:nvPr/>
          </p:nvCxnSpPr>
          <p:spPr>
            <a:xfrm>
              <a:off x="4106334" y="2772833"/>
              <a:ext cx="0" cy="13140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3412067" y="2556933"/>
              <a:ext cx="694267" cy="4318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>
              <a:stCxn id="152" idx="2"/>
              <a:endCxn id="149" idx="2"/>
            </p:cNvCxnSpPr>
            <p:nvPr/>
          </p:nvCxnSpPr>
          <p:spPr>
            <a:xfrm>
              <a:off x="3412067" y="2772833"/>
              <a:ext cx="0" cy="13140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Box 158"/>
          <p:cNvSpPr txBox="1"/>
          <p:nvPr/>
        </p:nvSpPr>
        <p:spPr>
          <a:xfrm>
            <a:off x="7521729" y="1848274"/>
            <a:ext cx="302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ym typeface="Wingdings"/>
              </a:rPr>
              <a:t>x</a:t>
            </a:r>
            <a:r>
              <a:rPr lang="en-US" sz="1400" baseline="-25000" dirty="0" err="1" smtClean="0">
                <a:sym typeface="Wingdings"/>
              </a:rPr>
              <a:t>t</a:t>
            </a:r>
            <a:endParaRPr lang="en-US" sz="1400" baseline="-25000" dirty="0"/>
          </a:p>
        </p:txBody>
      </p:sp>
      <p:grpSp>
        <p:nvGrpSpPr>
          <p:cNvPr id="160" name="Group 159"/>
          <p:cNvGrpSpPr/>
          <p:nvPr/>
        </p:nvGrpSpPr>
        <p:grpSpPr>
          <a:xfrm>
            <a:off x="7626385" y="3672288"/>
            <a:ext cx="694267" cy="563200"/>
            <a:chOff x="3412067" y="2556933"/>
            <a:chExt cx="694267" cy="563200"/>
          </a:xfrm>
        </p:grpSpPr>
        <p:sp>
          <p:nvSpPr>
            <p:cNvPr id="161" name="Oval 160"/>
            <p:cNvSpPr/>
            <p:nvPr/>
          </p:nvSpPr>
          <p:spPr>
            <a:xfrm>
              <a:off x="3412067" y="2688333"/>
              <a:ext cx="694267" cy="4318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3412067" y="2624666"/>
              <a:ext cx="694267" cy="4318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/>
            <p:cNvCxnSpPr>
              <a:stCxn id="164" idx="6"/>
              <a:endCxn id="161" idx="6"/>
            </p:cNvCxnSpPr>
            <p:nvPr/>
          </p:nvCxnSpPr>
          <p:spPr>
            <a:xfrm>
              <a:off x="4106334" y="2772833"/>
              <a:ext cx="0" cy="13140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3412067" y="2556933"/>
              <a:ext cx="694267" cy="431800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/>
            <p:cNvCxnSpPr>
              <a:stCxn id="164" idx="2"/>
              <a:endCxn id="161" idx="2"/>
            </p:cNvCxnSpPr>
            <p:nvPr/>
          </p:nvCxnSpPr>
          <p:spPr>
            <a:xfrm>
              <a:off x="3412067" y="2772833"/>
              <a:ext cx="0" cy="13140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Straight Arrow Connector 171"/>
          <p:cNvCxnSpPr/>
          <p:nvPr/>
        </p:nvCxnSpPr>
        <p:spPr>
          <a:xfrm>
            <a:off x="5904881" y="1937229"/>
            <a:ext cx="0" cy="3537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5364319" y="2368015"/>
            <a:ext cx="1080000" cy="999801"/>
            <a:chOff x="6567411" y="3047566"/>
            <a:chExt cx="1080000" cy="999801"/>
          </a:xfrm>
        </p:grpSpPr>
        <p:cxnSp>
          <p:nvCxnSpPr>
            <p:cNvPr id="178" name="Straight Connector 177"/>
            <p:cNvCxnSpPr/>
            <p:nvPr/>
          </p:nvCxnSpPr>
          <p:spPr>
            <a:xfrm flipV="1">
              <a:off x="6926729" y="3047566"/>
              <a:ext cx="0" cy="521501"/>
            </a:xfrm>
            <a:prstGeom prst="line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7286729" y="3047566"/>
              <a:ext cx="0" cy="521501"/>
            </a:xfrm>
            <a:prstGeom prst="line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rapezoid 179"/>
            <p:cNvSpPr/>
            <p:nvPr/>
          </p:nvSpPr>
          <p:spPr>
            <a:xfrm>
              <a:off x="6567411" y="3717925"/>
              <a:ext cx="1080000" cy="329442"/>
            </a:xfrm>
            <a:prstGeom prst="trapezoid">
              <a:avLst>
                <a:gd name="adj" fmla="val 7511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/>
            <p:cNvCxnSpPr/>
            <p:nvPr/>
          </p:nvCxnSpPr>
          <p:spPr>
            <a:xfrm flipH="1" flipV="1">
              <a:off x="7286730" y="3569067"/>
              <a:ext cx="360681" cy="478300"/>
            </a:xfrm>
            <a:prstGeom prst="line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6567411" y="4047367"/>
              <a:ext cx="1080000" cy="0"/>
            </a:xfrm>
            <a:prstGeom prst="line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6567411" y="3569067"/>
              <a:ext cx="359319" cy="478300"/>
            </a:xfrm>
            <a:prstGeom prst="line">
              <a:avLst/>
            </a:prstGeom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Straight Arrow Connector 183"/>
          <p:cNvCxnSpPr/>
          <p:nvPr/>
        </p:nvCxnSpPr>
        <p:spPr>
          <a:xfrm>
            <a:off x="6412251" y="3512910"/>
            <a:ext cx="1007533" cy="3809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 rot="1295568">
            <a:off x="6419025" y="3690942"/>
            <a:ext cx="866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000000"/>
                </a:solidFill>
              </a:rPr>
              <a:t>Estimate</a:t>
            </a:r>
            <a:endParaRPr lang="en-US" sz="1400" i="1" dirty="0">
              <a:solidFill>
                <a:srgbClr val="000000"/>
              </a:solidFill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>
            <a:off x="6183198" y="1581693"/>
            <a:ext cx="1007533" cy="3809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 rot="1295568">
            <a:off x="6189972" y="1759725"/>
            <a:ext cx="866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000000"/>
                </a:solidFill>
              </a:rPr>
              <a:t>Estimate</a:t>
            </a:r>
            <a:endParaRPr lang="en-US" sz="1400" i="1" dirty="0">
              <a:solidFill>
                <a:srgbClr val="000000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723638" y="1303387"/>
            <a:ext cx="340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ym typeface="Wingdings"/>
              </a:rPr>
              <a:t>N</a:t>
            </a:r>
            <a:r>
              <a:rPr lang="en-US" sz="1400" baseline="-25000" dirty="0" err="1" smtClean="0">
                <a:sym typeface="Wingdings"/>
              </a:rPr>
              <a:t>t</a:t>
            </a:r>
            <a:endParaRPr lang="en-US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7855850" y="377023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ym typeface="Wingdings"/>
              </a:rPr>
              <a:t>x</a:t>
            </a:r>
            <a:r>
              <a:rPr lang="en-US" sz="1400" baseline="-25000" dirty="0" err="1" smtClean="0">
                <a:sym typeface="Wingdings"/>
              </a:rPr>
              <a:t>f</a:t>
            </a:r>
            <a:endParaRPr lang="en-US" sz="1400" baseline="-25000" dirty="0"/>
          </a:p>
        </p:txBody>
      </p:sp>
      <p:sp>
        <p:nvSpPr>
          <p:cNvPr id="191" name="Rectangle 190"/>
          <p:cNvSpPr/>
          <p:nvPr/>
        </p:nvSpPr>
        <p:spPr>
          <a:xfrm>
            <a:off x="5568891" y="3060039"/>
            <a:ext cx="6848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1400" baseline="-25000" dirty="0" smtClean="0">
                <a:solidFill>
                  <a:srgbClr val="000000"/>
                </a:solidFill>
                <a:sym typeface="Wingdings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en-US" sz="1100" baseline="300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400" baseline="30000" dirty="0" smtClean="0">
                <a:solidFill>
                  <a:srgbClr val="000000"/>
                </a:solidFill>
                <a:ea typeface="Wingdings"/>
                <a:cs typeface="Wingdings"/>
                <a:sym typeface="Wingding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a typeface="Wingdings"/>
                <a:cs typeface="Wingdings"/>
                <a:sym typeface="Wingdings"/>
              </a:rPr>
              <a:t>N</a:t>
            </a:r>
            <a:r>
              <a:rPr lang="en-US" sz="1400" baseline="-25000" dirty="0" err="1" smtClean="0">
                <a:solidFill>
                  <a:srgbClr val="000000"/>
                </a:solidFill>
                <a:ea typeface="Wingdings"/>
                <a:cs typeface="Wingdings"/>
                <a:sym typeface="Wingdings"/>
              </a:rPr>
              <a:t>f</a:t>
            </a:r>
            <a:endParaRPr lang="en-US" sz="1400" baseline="-25000" dirty="0">
              <a:solidFill>
                <a:srgbClr val="00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800260" y="2906150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ym typeface="Wingdings"/>
              </a:rPr>
              <a:t>r</a:t>
            </a:r>
            <a:endParaRPr lang="en-US" sz="1400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818803" y="5127090"/>
            <a:ext cx="750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Fig. 1. Experimental procedure mapped to simulated procedure.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98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Clegg</dc:creator>
  <cp:lastModifiedBy>Jan Kreft</cp:lastModifiedBy>
  <cp:revision>13</cp:revision>
  <dcterms:created xsi:type="dcterms:W3CDTF">2020-07-18T10:17:01Z</dcterms:created>
  <dcterms:modified xsi:type="dcterms:W3CDTF">2021-10-03T08:50:54Z</dcterms:modified>
</cp:coreProperties>
</file>