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E811-47D8-4B04-937F-36A151BF4009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895E-0FAB-443A-B48D-C6F53E37A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84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E811-47D8-4B04-937F-36A151BF4009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895E-0FAB-443A-B48D-C6F53E37A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00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E811-47D8-4B04-937F-36A151BF4009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895E-0FAB-443A-B48D-C6F53E37A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7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E811-47D8-4B04-937F-36A151BF4009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895E-0FAB-443A-B48D-C6F53E37A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07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E811-47D8-4B04-937F-36A151BF4009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895E-0FAB-443A-B48D-C6F53E37A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43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E811-47D8-4B04-937F-36A151BF4009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895E-0FAB-443A-B48D-C6F53E37A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01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E811-47D8-4B04-937F-36A151BF4009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895E-0FAB-443A-B48D-C6F53E37A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6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E811-47D8-4B04-937F-36A151BF4009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895E-0FAB-443A-B48D-C6F53E37A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E811-47D8-4B04-937F-36A151BF4009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895E-0FAB-443A-B48D-C6F53E37A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44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E811-47D8-4B04-937F-36A151BF4009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895E-0FAB-443A-B48D-C6F53E37A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00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E811-47D8-4B04-937F-36A151BF4009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C895E-0FAB-443A-B48D-C6F53E37A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84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E811-47D8-4B04-937F-36A151BF4009}" type="datetimeFigureOut">
              <a:rPr lang="de-DE" smtClean="0"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895E-0FAB-443A-B48D-C6F53E37A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9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76757"/>
              </p:ext>
            </p:extLst>
          </p:nvPr>
        </p:nvGraphicFramePr>
        <p:xfrm>
          <a:off x="738233" y="1242370"/>
          <a:ext cx="4253218" cy="4604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05">
                  <a:extLst>
                    <a:ext uri="{9D8B030D-6E8A-4147-A177-3AD203B41FA5}">
                      <a16:colId xmlns:a16="http://schemas.microsoft.com/office/drawing/2014/main" val="1544338464"/>
                    </a:ext>
                  </a:extLst>
                </a:gridCol>
                <a:gridCol w="1565911">
                  <a:extLst>
                    <a:ext uri="{9D8B030D-6E8A-4147-A177-3AD203B41FA5}">
                      <a16:colId xmlns:a16="http://schemas.microsoft.com/office/drawing/2014/main" val="39125392"/>
                    </a:ext>
                  </a:extLst>
                </a:gridCol>
                <a:gridCol w="1525502">
                  <a:extLst>
                    <a:ext uri="{9D8B030D-6E8A-4147-A177-3AD203B41FA5}">
                      <a16:colId xmlns:a16="http://schemas.microsoft.com/office/drawing/2014/main" val="4278432810"/>
                    </a:ext>
                  </a:extLst>
                </a:gridCol>
              </a:tblGrid>
              <a:tr h="518418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Neighbours Cyclic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Neighbours</a:t>
                      </a:r>
                    </a:p>
                    <a:p>
                      <a:r>
                        <a:rPr lang="en-GB" sz="1200" noProof="0" dirty="0"/>
                        <a:t>Non</a:t>
                      </a:r>
                      <a:r>
                        <a:rPr lang="en-GB" sz="1200" baseline="0" noProof="0" dirty="0"/>
                        <a:t>-</a:t>
                      </a:r>
                      <a:r>
                        <a:rPr lang="en-GB" sz="1200" noProof="0" dirty="0"/>
                        <a:t>Cyclic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01185"/>
                  </a:ext>
                </a:extLst>
              </a:tr>
              <a:tr h="91526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(0, 0)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(0, 0)</a:t>
                      </a:r>
                      <a:r>
                        <a:rPr lang="en-GB" sz="1200" baseline="0" noProof="0" dirty="0"/>
                        <a:t> (0, 0)</a:t>
                      </a:r>
                      <a:endParaRPr lang="en-GB" sz="1200" noProof="0" dirty="0"/>
                    </a:p>
                    <a:p>
                      <a:endParaRPr lang="en-GB" sz="1200" noProof="0" dirty="0"/>
                    </a:p>
                    <a:p>
                      <a:r>
                        <a:rPr lang="en-GB" sz="1200" noProof="0" dirty="0"/>
                        <a:t>(1, 0) (1, 1) (1,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0) (1, 1) 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58808"/>
                  </a:ext>
                </a:extLst>
              </a:tr>
              <a:tr h="112537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(1, 0)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(0, 0)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1) (1, 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(2,</a:t>
                      </a:r>
                      <a:r>
                        <a:rPr lang="en-GB" sz="1200" baseline="0" noProof="0" dirty="0"/>
                        <a:t> 0) (2, 1) 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(0, 0)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(1, 1)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(2,</a:t>
                      </a:r>
                      <a:r>
                        <a:rPr lang="en-GB" sz="1200" baseline="0" noProof="0" dirty="0"/>
                        <a:t> 0) (2, 1) </a:t>
                      </a:r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640271"/>
                  </a:ext>
                </a:extLst>
              </a:tr>
              <a:tr h="122274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(1, 1)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(0, 0)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0) (1, 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(2,</a:t>
                      </a:r>
                      <a:r>
                        <a:rPr lang="en-GB" sz="1200" baseline="0" noProof="0" dirty="0"/>
                        <a:t> 1) (2, 2) (2, 3) </a:t>
                      </a:r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(0, 0)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0) (1, 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(2,</a:t>
                      </a:r>
                      <a:r>
                        <a:rPr lang="en-GB" sz="1200" baseline="0" noProof="0" dirty="0"/>
                        <a:t> 1) (2, 2) (2, 3) </a:t>
                      </a:r>
                      <a:endParaRPr lang="en-GB" sz="1200" noProof="0" dirty="0"/>
                    </a:p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07787"/>
                  </a:ext>
                </a:extLst>
              </a:tr>
              <a:tr h="814531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(2, 3)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1) (1, 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(2, 2) (2,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(1, 1) (1, 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(2, 2) (2, 4)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12884"/>
                  </a:ext>
                </a:extLst>
              </a:tr>
            </a:tbl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965" y="1015068"/>
            <a:ext cx="7553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0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Lang</dc:creator>
  <cp:lastModifiedBy>Stefan Lang</cp:lastModifiedBy>
  <cp:revision>3</cp:revision>
  <dcterms:created xsi:type="dcterms:W3CDTF">2016-06-03T14:13:17Z</dcterms:created>
  <dcterms:modified xsi:type="dcterms:W3CDTF">2016-06-03T14:48:36Z</dcterms:modified>
</cp:coreProperties>
</file>