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9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5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6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6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3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E558-C522-4F15-9512-63BC4DBF62C0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BC67-5D48-475D-83F3-2C1212064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9" y="528506"/>
            <a:ext cx="6027171" cy="501053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33090"/>
              </p:ext>
            </p:extLst>
          </p:nvPr>
        </p:nvGraphicFramePr>
        <p:xfrm>
          <a:off x="293615" y="160230"/>
          <a:ext cx="4253218" cy="658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5">
                  <a:extLst>
                    <a:ext uri="{9D8B030D-6E8A-4147-A177-3AD203B41FA5}">
                      <a16:colId xmlns:a16="http://schemas.microsoft.com/office/drawing/2014/main" val="1544338464"/>
                    </a:ext>
                  </a:extLst>
                </a:gridCol>
                <a:gridCol w="1565911">
                  <a:extLst>
                    <a:ext uri="{9D8B030D-6E8A-4147-A177-3AD203B41FA5}">
                      <a16:colId xmlns:a16="http://schemas.microsoft.com/office/drawing/2014/main" val="39125392"/>
                    </a:ext>
                  </a:extLst>
                </a:gridCol>
                <a:gridCol w="1525502">
                  <a:extLst>
                    <a:ext uri="{9D8B030D-6E8A-4147-A177-3AD203B41FA5}">
                      <a16:colId xmlns:a16="http://schemas.microsoft.com/office/drawing/2014/main" val="4278432810"/>
                    </a:ext>
                  </a:extLst>
                </a:gridCol>
              </a:tblGrid>
              <a:tr h="51841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Neighbours Cyclic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Neighbours</a:t>
                      </a:r>
                    </a:p>
                    <a:p>
                      <a:r>
                        <a:rPr lang="en-GB" sz="1200" noProof="0" dirty="0"/>
                        <a:t>Non</a:t>
                      </a:r>
                      <a:r>
                        <a:rPr lang="en-GB" sz="1200" baseline="0" noProof="0" dirty="0"/>
                        <a:t>-</a:t>
                      </a:r>
                      <a:r>
                        <a:rPr lang="en-GB" sz="1200" noProof="0" dirty="0"/>
                        <a:t>Cyclic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01185"/>
                  </a:ext>
                </a:extLst>
              </a:tr>
              <a:tr h="114051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(0, 0, 0)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(0, 0, 0)</a:t>
                      </a:r>
                      <a:r>
                        <a:rPr lang="en-GB" sz="1200" baseline="0" noProof="0" dirty="0"/>
                        <a:t> (0, 0, 0)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  <a:p>
                      <a:r>
                        <a:rPr lang="en-GB" sz="1200" noProof="0" dirty="0"/>
                        <a:t>(1, 0, 0)</a:t>
                      </a:r>
                    </a:p>
                    <a:p>
                      <a:r>
                        <a:rPr lang="en-GB" sz="1200" noProof="0" dirty="0"/>
                        <a:t>(1, 1, 0) (1, 1, 1)</a:t>
                      </a:r>
                    </a:p>
                    <a:p>
                      <a:r>
                        <a:rPr lang="en-GB" sz="1200" noProof="0" dirty="0"/>
                        <a:t>(1,</a:t>
                      </a:r>
                      <a:r>
                        <a:rPr lang="en-GB" sz="1200" baseline="0" noProof="0" dirty="0"/>
                        <a:t> 2, 0) (1, 2, 1)</a:t>
                      </a:r>
                      <a:r>
                        <a:rPr lang="en-GB" sz="1200" noProof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  <a:p>
                      <a:endParaRPr lang="en-GB" sz="1200" noProof="0" dirty="0"/>
                    </a:p>
                    <a:p>
                      <a:r>
                        <a:rPr lang="en-GB" sz="1200" noProof="0" dirty="0"/>
                        <a:t>(1, 0, 0)</a:t>
                      </a:r>
                    </a:p>
                    <a:p>
                      <a:r>
                        <a:rPr lang="en-GB" sz="1200" noProof="0" dirty="0"/>
                        <a:t>(1, 1, 0) (1, 1, 1)</a:t>
                      </a:r>
                    </a:p>
                    <a:p>
                      <a:r>
                        <a:rPr lang="en-GB" sz="1200" noProof="0" dirty="0"/>
                        <a:t>(1,</a:t>
                      </a:r>
                      <a:r>
                        <a:rPr lang="en-GB" sz="1200" baseline="0" noProof="0" dirty="0"/>
                        <a:t> 2, 0) (1, 2, 1)</a:t>
                      </a:r>
                      <a:r>
                        <a:rPr lang="en-GB" sz="12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58808"/>
                  </a:ext>
                </a:extLst>
              </a:tr>
              <a:tr h="155525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(1, 0, 0)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0, 0) (1,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0) 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(2, 1, 1)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0) 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(2, 1, 1)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40271"/>
                  </a:ext>
                </a:extLst>
              </a:tr>
              <a:tr h="2177353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(1, 1, 0)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(1, 0, 0)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1) 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(1, 2,0)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2, 0) (2, 2,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3, 0) (2, 3, 1)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(1, 0, 0)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(1, 2,0)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2, 0) (2, 2,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3, 0) (2, 3, 1)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07787"/>
                  </a:ext>
                </a:extLst>
              </a:tr>
              <a:tr h="119297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(2, 2, 1)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0) 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(2, 1, 1)</a:t>
                      </a: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2, 0) (2, 2,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3, 1) (2, 3, 2)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1, 0) (1, 1,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1, 0) (2, 1, 1)</a:t>
                      </a: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2, 0) (2, 2,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noProof="0" dirty="0"/>
                        <a:t>(2, 3, 1) (2, 3, 2)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1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1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Breitbild</PresentationFormat>
  <Paragraphs>60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Lang</dc:creator>
  <cp:lastModifiedBy>Stefan Lang</cp:lastModifiedBy>
  <cp:revision>5</cp:revision>
  <dcterms:created xsi:type="dcterms:W3CDTF">2016-06-03T13:32:06Z</dcterms:created>
  <dcterms:modified xsi:type="dcterms:W3CDTF">2016-06-03T14:12:45Z</dcterms:modified>
</cp:coreProperties>
</file>