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rPr b="1"/>
              <a:t>Hvad</a:t>
            </a:r>
            <a:r>
              <a:t>:	Python modul til at manipulere og arbejde med pakker.</a:t>
            </a:r>
          </a:p>
          <a:p>
            <a:pPr>
              <a:defRPr sz="1600"/>
            </a:pPr>
            <a:r>
              <a:t>		Send, modtag og indfang pakker.</a:t>
            </a:r>
          </a:p>
          <a:p>
            <a:pPr>
              <a:defRPr sz="1600"/>
            </a:pPr>
            <a:r>
              <a:rPr b="1"/>
              <a:t>Hvorfor</a:t>
            </a:r>
            <a:r>
              <a:t>:	</a:t>
            </a:r>
            <a:r>
              <a:rPr u="sng"/>
              <a:t>Primært</a:t>
            </a:r>
            <a:r>
              <a:t> test formål (men kan principielt også bruges offensivt).</a:t>
            </a:r>
          </a:p>
          <a:p>
            <a:pPr>
              <a:defRPr sz="1600"/>
            </a:pPr>
            <a:r>
              <a:t>		</a:t>
            </a:r>
            <a:r>
              <a:rPr i="1"/>
              <a:t>Eks. 1</a:t>
            </a:r>
            <a:r>
              <a:t>: Test af netværk over en bred kam (á la wireshark).</a:t>
            </a:r>
          </a:p>
          <a:p>
            <a:pPr>
              <a:defRPr sz="1600"/>
            </a:pPr>
            <a:r>
              <a:t>		</a:t>
            </a:r>
            <a:r>
              <a:rPr i="1"/>
              <a:t>Eks. 2</a:t>
            </a:r>
            <a:r>
              <a:t>: Test af forsvarsmekanismer (eks. IDS / IPS regler).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t>1) Start scapy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2) Byg pakke:</a:t>
            </a:r>
          </a:p>
          <a:p>
            <a:pPr>
              <a:defRPr sz="1600"/>
            </a:pPr>
            <a:r>
              <a:t>		IP-niveau: afsender-ip, destination-ip / TCP-niveau: afsender port, destination-port, syn-flag.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3) Send pakke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t>Wireshark-capture af pakken fra foregående slide. Normal trafik burde skabe et “syn, syn/ack, ack”-flow.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Grunden til at, der også bliver sendt en "reset" pakke til sidst er at ip'en _ikke_ er spoofet i dette tilfælde og at den oprindelige afsender-maskine ikke forstår, hvorfor den pludselig får en syn/ack-pakke; der er jo ingen applikation, der står og venter på et syn/ack-svar. Dette kan undgås ved at sætte en regel i den lokale firewall, som blokerer de udgående RST pakker.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Shape 1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rPr i="1"/>
              <a:t>Øverst til venstre</a:t>
            </a:r>
            <a:r>
              <a:t>: Normalt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syn, syn-ack, ack</a:t>
            </a:r>
            <a:r>
              <a:t> flow. </a:t>
            </a:r>
          </a:p>
          <a:p>
            <a:pPr>
              <a:defRPr sz="1600"/>
            </a:pPr>
            <a:r>
              <a:rPr i="1"/>
              <a:t>Nederst til venstre</a:t>
            </a:r>
            <a:r>
              <a:t>: simpelt script til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syn</a:t>
            </a:r>
            <a:r>
              <a:t>-flooding.</a:t>
            </a:r>
          </a:p>
          <a:p>
            <a:pPr>
              <a:defRPr sz="1600"/>
            </a:pPr>
            <a:r>
              <a:rPr i="1"/>
              <a:t>Højre</a:t>
            </a:r>
            <a:r>
              <a:t>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Syn</a:t>
            </a:r>
            <a:r>
              <a:t>-flood flow (blokering af Alice’ legitime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syn</a:t>
            </a:r>
            <a:r>
              <a:t>-request).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rPr i="1"/>
              <a:t>Forbedringsforslag</a:t>
            </a:r>
            <a:r>
              <a:t>: randomisering af afsendende MAC-adresse indsæt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(Ether(src="ab:cd:ef:ab:cd:ef", dst="ff:ff:ff:ff:ff:ff")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Shape 2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t>Snort-reglen sættes i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/etc/nsm/rules/local.rules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Classtype overstreget, da jeg simpelthen ikke kunne få det til at virke med den sat og den derfor er pillet ud i reglen på næste side...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/>
            <a:r>
              <a:t>Screenshot fra SGUIL af capture fra foregående snort-regel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tif"/><Relationship Id="rId4" Type="http://schemas.openxmlformats.org/officeDocument/2006/relationships/image" Target="../media/image3.png"/><Relationship Id="rId5" Type="http://schemas.openxmlformats.org/officeDocument/2006/relationships/image" Target="../media/image2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acket injection m/ scap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68045">
              <a:defRPr sz="10710"/>
            </a:lvl1pPr>
          </a:lstStyle>
          <a:p>
            <a:pPr/>
            <a:r>
              <a:t>Packet injection m/ scapy</a:t>
            </a:r>
          </a:p>
        </p:txBody>
      </p:sp>
      <p:sp>
        <p:nvSpPr>
          <p:cNvPr id="167" name="Kresten Jacobse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Kresten Jacobsen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acket injection w/ scapy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Packet injection w/ scapy</a:t>
            </a:r>
          </a:p>
        </p:txBody>
      </p:sp>
      <p:sp>
        <p:nvSpPr>
          <p:cNvPr id="172" name="Eksempel 1 - Packet injection med scap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Eksempel 1 - Packet injection med scapy</a:t>
            </a:r>
          </a:p>
        </p:txBody>
      </p:sp>
      <p:sp>
        <p:nvSpPr>
          <p:cNvPr id="173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4" name="Enkelt syn-pakke bygget og sendt: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Enkelt syn-pakke bygget og sendt:</a:t>
            </a:r>
          </a:p>
        </p:txBody>
      </p:sp>
      <p:pic>
        <p:nvPicPr>
          <p:cNvPr id="175" name="Screenshot from 2017-12-13 08-07-33.png" descr="Screenshot from 2017-12-13 08-07-3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7250" y="3583545"/>
            <a:ext cx="11290300" cy="523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acket injection w/ scapy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Packet injection w/ scapy</a:t>
            </a:r>
          </a:p>
        </p:txBody>
      </p:sp>
      <p:sp>
        <p:nvSpPr>
          <p:cNvPr id="180" name="Eksempel 1 (fortsat) - Packet injection med scap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Eksempel 1 (fortsat) - Packet injection med scapy</a:t>
            </a:r>
          </a:p>
        </p:txBody>
      </p:sp>
      <p:sp>
        <p:nvSpPr>
          <p:cNvPr id="181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2" name="Body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3" name="Screenshot from 2017-12-13 08-05-00.png" descr="Screenshot from 2017-12-13 08-05-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2616448"/>
            <a:ext cx="13004801" cy="7136905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Oval"/>
          <p:cNvSpPr/>
          <p:nvPr/>
        </p:nvSpPr>
        <p:spPr>
          <a:xfrm>
            <a:off x="129388" y="7068853"/>
            <a:ext cx="2779327" cy="660401"/>
          </a:xfrm>
          <a:prstGeom prst="ellipse">
            <a:avLst/>
          </a:prstGeom>
          <a:solidFill>
            <a:schemeClr val="accent1">
              <a:alpha val="0"/>
            </a:schemeClr>
          </a:solidFill>
          <a:ln w="635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acket injection w/ scapy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Packet injection w/ scapy</a:t>
            </a:r>
          </a:p>
        </p:txBody>
      </p:sp>
      <p:sp>
        <p:nvSpPr>
          <p:cNvPr id="189" name="Eksempel 2 Syn-flood med scap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Eksempel 2 Syn-flood med scapy</a:t>
            </a:r>
          </a:p>
        </p:txBody>
      </p:sp>
      <p:sp>
        <p:nvSpPr>
          <p:cNvPr id="190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00996" y="2908300"/>
            <a:ext cx="3086101" cy="2235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Screenshot from 2017-12-13 07-51-38.png" descr="Screenshot from 2017-12-13 07-51-3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519" y="5791200"/>
            <a:ext cx="8668435" cy="35500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11913" y="3062553"/>
            <a:ext cx="4257802" cy="53465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acket injection w/ scapy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Packet injection w/ scapy</a:t>
            </a:r>
          </a:p>
        </p:txBody>
      </p:sp>
      <p:sp>
        <p:nvSpPr>
          <p:cNvPr id="198" name="Relateret emne: IDS / I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Relateret emne: IDS / IPS </a:t>
            </a:r>
          </a:p>
        </p:txBody>
      </p:sp>
      <p:sp>
        <p:nvSpPr>
          <p:cNvPr id="199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0" name="IDS / IPS’er kan bruges til at opdage og forhindre eks. syn-flooding.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IDS / IPS’er kan bruges til at opdage og forhindre eks. syn-flooding.</a:t>
            </a:r>
          </a:p>
          <a:p>
            <a:pPr/>
            <a:r>
              <a:t>Eks. på snort-regel :  </a:t>
            </a:r>
          </a:p>
        </p:txBody>
      </p:sp>
      <p:sp>
        <p:nvSpPr>
          <p:cNvPr id="201" name="alert tcp any any -&gt; 192.168.65.132 any (msg:&quot;TCP SYN flood attack detected&quot;; flags:S; threshold: type threshold, track by_dst, count 20, seconds 60; classtype=denial-of-service; priority:5; sid:5000001; rev:1;)"/>
          <p:cNvSpPr txBox="1"/>
          <p:nvPr/>
        </p:nvSpPr>
        <p:spPr>
          <a:xfrm>
            <a:off x="863082" y="4927517"/>
            <a:ext cx="1127863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alert tcp any any -&gt; 192.168.65.132 any (msg:"TCP SYN flood attack detected"; flags:S; threshold: type threshold, track by_dst, count 20, seconds 60; </a:t>
            </a:r>
            <a:r>
              <a:rPr strike="sngStrike"/>
              <a:t>classtype=denial-of-service;</a:t>
            </a:r>
            <a:r>
              <a:t> priority:5; sid:5000001; rev:1;)</a:t>
            </a:r>
          </a:p>
        </p:txBody>
      </p:sp>
      <p:pic>
        <p:nvPicPr>
          <p:cNvPr id="202" name="page32image3911520.png" descr="page32image391152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7798" y="6184681"/>
            <a:ext cx="10147703" cy="2721480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Text"/>
          <p:cNvSpPr txBox="1"/>
          <p:nvPr/>
        </p:nvSpPr>
        <p:spPr>
          <a:xfrm>
            <a:off x="533299" y="5540660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acket injection w/ scapy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Packet injection w/ scapy</a:t>
            </a:r>
          </a:p>
        </p:txBody>
      </p:sp>
      <p:sp>
        <p:nvSpPr>
          <p:cNvPr id="208" name="Relateret emne: IDS / I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Relateret emne: IDS / IPS </a:t>
            </a:r>
          </a:p>
        </p:txBody>
      </p:sp>
      <p:sp>
        <p:nvSpPr>
          <p:cNvPr id="209" name="Slide Number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0" name="Security Onion (2)-2017-12-14-13-55-01[3] copy.png" descr="Security Onion (2)-2017-12-14-13-55-01[3] cop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2400" y="2120380"/>
            <a:ext cx="10160000" cy="762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