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log.logiskhave.dk" TargetMode="Externa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b="1"/>
              <a:t>Hvad</a:t>
            </a:r>
            <a:r>
              <a:t>:	Der findes mange værktøjer; men få er så gode og omfattende som NMAP.</a:t>
            </a:r>
          </a:p>
          <a:p>
            <a:pPr>
              <a:defRPr sz="1600"/>
            </a:pPr>
            <a:r>
              <a:t>			- Rekognoscering på netværk (i form af portscanning)</a:t>
            </a:r>
          </a:p>
          <a:p>
            <a:pPr>
              <a:defRPr sz="1600"/>
            </a:pPr>
            <a:r>
              <a:t>			- Opererer (primært) på netværks- og tranportlaget i TCP/IP-modellen.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 b="1"/>
              <a:t>Hvorfor</a:t>
            </a:r>
            <a:r>
              <a:t>:	</a:t>
            </a:r>
            <a:r>
              <a:rPr u="sng"/>
              <a:t>Primært</a:t>
            </a:r>
            <a:r>
              <a:t> test formål (men kan principielt også bruges offensivt).</a:t>
            </a:r>
          </a:p>
          <a:p>
            <a:pPr>
              <a:defRPr sz="1600"/>
            </a:pPr>
            <a:r>
              <a:t>		</a:t>
            </a:r>
            <a:r>
              <a:rPr i="1"/>
              <a:t>Eks. 1</a:t>
            </a:r>
            <a:r>
              <a:t>: Test af netværk for at finde sårbarheder.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1) Eks.:  Find vej til specifik host: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traceroute 192.168.232.138</a:t>
            </a:r>
          </a:p>
          <a:p>
            <a:pPr>
              <a:defRPr sz="1800"/>
            </a:pPr>
            <a:r>
              <a:t>2) Eks.: Scan c-class netværk for aktive hosts: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nmap -sn 192.168.232.0/24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defRPr sz="1800"/>
            </a:pPr>
            <a:r>
              <a:t>	(Udsender arp-requests vedr. alle hosts; se evt. i Wireshark)</a:t>
            </a:r>
          </a:p>
          <a:p>
            <a:pPr>
              <a:defRPr sz="1800"/>
            </a:pPr>
            <a:r>
              <a:t>3) Eks.: Scan hosts for populære porte: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nmap --top-ports 1000 192.168.232.138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defRPr sz="1800"/>
            </a:pPr>
            <a:r>
              <a:t>	(Laver forespørgsler på de mest 1000 mest populære porte; se evt. i Wireshark)</a:t>
            </a:r>
          </a:p>
          <a:p>
            <a:pPr>
              <a:defRPr sz="1800"/>
            </a:pPr>
            <a:r>
              <a:t>4) Eks.: Scan host for at finde applikationer og versioner: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nmap -sV 192.168.232.138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nslookup:</a:t>
            </a:r>
          </a:p>
          <a:p>
            <a:pPr>
              <a:defRPr sz="1600"/>
            </a:pPr>
            <a:r>
              <a:t>	208.67.222.222 er dns-serveren, som svaret kommer fra.</a:t>
            </a:r>
          </a:p>
          <a:p>
            <a:pPr>
              <a:defRPr sz="1600"/>
            </a:pPr>
            <a:r>
              <a:t>	104.28.6.18 er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log.logiskhave.dk</a:t>
            </a:r>
            <a:r>
              <a:t>'s ip.</a:t>
            </a:r>
          </a:p>
          <a:p>
            <a:pPr>
              <a:defRPr sz="1600"/>
            </a:pPr>
            <a:r>
              <a:t>traceroute: </a:t>
            </a:r>
          </a:p>
          <a:p>
            <a:pPr>
              <a:defRPr sz="1600"/>
            </a:pPr>
            <a:r>
              <a:t>	Viser fire hop 1) router 2) cybercity 3) dix 4)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log.logiskhave.dk</a:t>
            </a:r>
            <a:r>
              <a:t>.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Traceroute virker ved at manipulere med TTL-værdien i ip-headeren i en icmp-pakke og ser på hvem der svarer, mens det inkrementerer TTL og dermed kommer tættere på målet for hver forespørgsel.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Ø.V.) Fase 2: Scan c-class netværk for aktive hosts: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nmap -sn 192.168.232.0/24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defRPr sz="1600"/>
            </a:pPr>
            <a:r>
              <a:t>	(Udsender arp-requests vedr. alle hosts; se evt. i Wireshark)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H.) Fase 3: Scan host for at finde applikationer og versioner: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nmap -sV 192.168.232.138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N.V) Eks.: Scan hosts for populære porte: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nmap --top-ports 1000 192.168.232.138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defRPr sz="1600"/>
            </a:pPr>
            <a:r>
              <a:t>	(Laver forespørgsler på de mest 1000 mest populære porte; se evt. i Wireshark)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Snort-reglen sættes i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/etc/nsm/rules/local.rules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Classtype overstreget, da jeg simpelthen ikke kunne få det til at virke med den sat og den derfor er pillet ud i reglen på næste side...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Screenshot fra SGUIL af capture fra foregående snort-regel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etwork scan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14789"/>
            </a:lvl1pPr>
          </a:lstStyle>
          <a:p>
            <a:pPr/>
            <a:r>
              <a:t>Network scanning</a:t>
            </a:r>
          </a:p>
        </p:txBody>
      </p:sp>
      <p:sp>
        <p:nvSpPr>
          <p:cNvPr id="167" name="Kresten Jacobs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Kresten Jacobsen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etwork scan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scanning</a:t>
            </a:r>
          </a:p>
        </p:txBody>
      </p:sp>
      <p:sp>
        <p:nvSpPr>
          <p:cNvPr id="172" name="baggrund - Network scan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baggrund - Network scanning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Fire lag: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Fire lag:</a:t>
            </a:r>
          </a:p>
          <a:p>
            <a:pPr lvl="1"/>
            <a:r>
              <a:t>1) Map netværket</a:t>
            </a:r>
          </a:p>
          <a:p>
            <a:pPr lvl="1"/>
            <a:r>
              <a:t>2) Identificer hosts</a:t>
            </a:r>
          </a:p>
          <a:p>
            <a:pPr lvl="1"/>
            <a:r>
              <a:t>3) Identificer services</a:t>
            </a:r>
          </a:p>
          <a:p>
            <a:pPr lvl="1"/>
            <a:r>
              <a:t>4) Identificer detaljer om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Network scan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scanning</a:t>
            </a:r>
          </a:p>
        </p:txBody>
      </p:sp>
      <p:sp>
        <p:nvSpPr>
          <p:cNvPr id="179" name="Eksempel 1 - tracero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1 - traceroute</a:t>
            </a:r>
          </a:p>
        </p:txBody>
      </p:sp>
      <p:sp>
        <p:nvSpPr>
          <p:cNvPr id="180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1" name="screenshot 2017-12-19 at 13.13.42.png" descr="screenshot 2017-12-19 at 13.13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7700" y="2791177"/>
            <a:ext cx="9169400" cy="562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Network scan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scanning</a:t>
            </a:r>
          </a:p>
        </p:txBody>
      </p:sp>
      <p:sp>
        <p:nvSpPr>
          <p:cNvPr id="186" name="Eksempel 2 - N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2 - NMAP</a:t>
            </a:r>
          </a:p>
        </p:txBody>
      </p:sp>
      <p:sp>
        <p:nvSpPr>
          <p:cNvPr id="187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8" name="Kali-Linux-2017.2-vm-amd64-2017-12-19-10-17-29.png" descr="Kali-Linux-2017.2-vm-amd64-2017-12-19-10-17-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065" y="2033242"/>
            <a:ext cx="5292332" cy="3969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Kali-Linux-2017.2-vm-amd64-2017-12-19-10-29-52.png" descr="Kali-Linux-2017.2-vm-amd64-2017-12-19-10-29-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03488" y="2031436"/>
            <a:ext cx="5297150" cy="3972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Kali-Linux-2017.2-vm-amd64-2017-12-19-10-34-43.png" descr="Kali-Linux-2017.2-vm-amd64-2017-12-19-10-34-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5894" y="5599055"/>
            <a:ext cx="5292332" cy="3969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Kali-Linux-2017.2-vm-amd64-2017-12-19-12-42-31.png" descr="Kali-Linux-2017.2-vm-amd64-2017-12-19-12-42-3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9873" y="5608661"/>
            <a:ext cx="5266716" cy="3950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Network scan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scanning</a:t>
            </a:r>
          </a:p>
        </p:txBody>
      </p:sp>
      <p:sp>
        <p:nvSpPr>
          <p:cNvPr id="196" name="Relateret emne: IDS / 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Relateret emne: IDS / IPS 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IDS / IPS’er kan bruges til at opdage og forhindre eks. syn-flooding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IDS / IPS’er kan bruges til at opdage og forhindre eks. syn-flooding.</a:t>
            </a:r>
          </a:p>
          <a:p>
            <a:pPr/>
            <a:r>
              <a:t>Eks. på snort-regel :  </a:t>
            </a:r>
          </a:p>
        </p:txBody>
      </p:sp>
      <p:sp>
        <p:nvSpPr>
          <p:cNvPr id="199" name="alert tcp any any -&gt; 192.168.65.132 any (msg:&quot;TCP SYN flood attack detected&quot;; flags:S; threshold: type threshold, track by_dst, count 20, seconds 60; classtype=denial-of-service; priority:5; sid:5000001; rev:1;)"/>
          <p:cNvSpPr txBox="1"/>
          <p:nvPr/>
        </p:nvSpPr>
        <p:spPr>
          <a:xfrm>
            <a:off x="863082" y="4927517"/>
            <a:ext cx="112786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alert tcp any any -&gt; 192.168.65.132 any (msg:"TCP SYN flood attack detected"; flags:S; threshold: type threshold, track by_dst, count 20, seconds 60; </a:t>
            </a:r>
            <a:r>
              <a:rPr strike="sngStrike"/>
              <a:t>classtype=denial-of-service;</a:t>
            </a:r>
            <a:r>
              <a:t> priority:5; sid:5000001; rev:1;)</a:t>
            </a:r>
          </a:p>
        </p:txBody>
      </p:sp>
      <p:pic>
        <p:nvPicPr>
          <p:cNvPr id="200" name="page32image3911520.png" descr="page32image39115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7798" y="6184681"/>
            <a:ext cx="10147703" cy="272148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etwork scan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scanning</a:t>
            </a:r>
          </a:p>
        </p:txBody>
      </p:sp>
      <p:sp>
        <p:nvSpPr>
          <p:cNvPr id="206" name="Relateret emne: IDS / 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Relateret emne: IDS / IPS </a:t>
            </a:r>
          </a:p>
        </p:txBody>
      </p:sp>
      <p:sp>
        <p:nvSpPr>
          <p:cNvPr id="207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8" name="Security Onion (2)-2017-12-14-13-55-01[3] copy.png" descr="Security Onion (2)-2017-12-14-13-55-01[3] c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2120380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