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Eksempler på DNS-udbydere: ISP, Google, OpenDNS.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09176" indent="-209176">
              <a:buClr>
                <a:schemeClr val="accent1"/>
              </a:buClr>
              <a:buSzPct val="104999"/>
              <a:buFont typeface="Avenir Next"/>
              <a:buChar char="‣"/>
              <a:defRPr sz="1600"/>
            </a:pPr>
            <a:r>
              <a:t>Start ARP poisoning for at starte et man-in-the-middle (bekræft evt. på "ofret" med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arp -r</a:t>
            </a:r>
            <a:r>
              <a:t> og se om MAC-adressen er angriberens maskine).</a:t>
            </a:r>
          </a:p>
          <a:p>
            <a:pPr marL="209176" indent="-209176">
              <a:buClr>
                <a:schemeClr val="accent1"/>
              </a:buClr>
              <a:buSzPct val="104999"/>
              <a:buFont typeface="Avenir Next"/>
              <a:buChar char="‣"/>
              <a:defRPr sz="1600"/>
            </a:pPr>
            <a:r>
              <a:t>Lav derefter en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hosts</a:t>
            </a:r>
            <a:r>
              <a:t> fil med følgende indhold: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192.168.65.133 www*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09176" indent="-209176">
              <a:buClr>
                <a:schemeClr val="accent1"/>
              </a:buClr>
              <a:buSzPct val="104999"/>
              <a:buFont typeface="Avenir Next"/>
              <a:buChar char="‣"/>
              <a:defRPr sz="1600"/>
            </a:pPr>
            <a:r>
              <a:t>Bloker videresendelse af dns-forespørgsler med iptables: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iptables -A FORWARD -p udp --source-port 53 -d 192.168.65.132 -j DROP </a:t>
            </a:r>
            <a:r>
              <a:t>(fordi dns-forespørgsler går så hulens hurtigt og den rigtige DNS når at svare inden vi får spoofet forespørgslen)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09176" indent="-209176">
              <a:buClr>
                <a:schemeClr val="accent1"/>
              </a:buClr>
              <a:buSzPct val="104999"/>
              <a:buFont typeface="Avenir Next"/>
              <a:buChar char="‣"/>
              <a:defRPr sz="1600"/>
            </a:pPr>
            <a:r>
              <a:t>Start endelig en DNS Spoof med: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dnsspoof -f hosts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URGH! Virker ikke. Sikkert på grund af en opsætningsfejl et eller andet sted.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NS spoof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NS spoof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70" name="Baggrund: DNS - Domain Nam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Baggrund: DNS - Domain Name System</a:t>
            </a:r>
          </a:p>
        </p:txBody>
      </p:sp>
      <p:sp>
        <p:nvSpPr>
          <p:cNvPr id="171" name="DNS-root: 12 organisationer; 13 IP-adresser; 954 servere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t>DNS-root: 12 organisationer; 13 IP-adresser; 954 servere.</a:t>
            </a:r>
          </a:p>
          <a:p>
            <a:pPr/>
            <a:r>
              <a:t>Caches.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4475426"/>
            <a:ext cx="11430000" cy="43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NS spoof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75" name="Baggrund: DNS - opsl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Baggrund: DNS - opslag</a:t>
            </a:r>
          </a:p>
        </p:txBody>
      </p:sp>
      <p:sp>
        <p:nvSpPr>
          <p:cNvPr id="176" name="Oversættelse mellem domænenavne og IP-adress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Oversættelse mellem domænenavne og IP-adresser.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1686" y="4413093"/>
            <a:ext cx="9045428" cy="422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NS spoof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82" name="Eksempel - DNS spoof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- DNS spoofing</a:t>
            </a:r>
          </a:p>
        </p:txBody>
      </p:sp>
      <p:sp>
        <p:nvSpPr>
          <p:cNvPr id="18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Kali-Linux-2017.2-vm-amd64-2017-12-17-20-43-46.png" descr="Kali-Linux-2017.2-vm-amd64-2017-12-17-20-43-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5134" y="2141652"/>
            <a:ext cx="9954532" cy="7465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NS spoof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89" name="Eksempel - DNS Spoof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- DNS Spoofing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Ubuntu 64-bit-2017-12-17-20-44-35.png" descr="Ubuntu 64-bit-2017-12-17-20-44-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153568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