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hotmail.com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Autentificering: Er den der tager telefonen, den man har ringet op?</a:t>
            </a:r>
          </a:p>
          <a:p>
            <a:pPr/>
            <a:r>
              <a:t>Integritet: Bliver det vi siger til hinanden transmitteret korrekt og uændret?</a:t>
            </a:r>
          </a:p>
          <a:p>
            <a:pPr/>
            <a:r>
              <a:t>Konfidentialitet: Bliver det vi siger overhørt af andre?</a:t>
            </a:r>
          </a:p>
          <a:p>
            <a:pPr/>
          </a:p>
          <a:p>
            <a:pPr/>
            <a:r>
              <a:t>TLS (tidligere SSL).</a:t>
            </a:r>
          </a:p>
          <a:p>
            <a:pPr/>
            <a:r>
              <a:t>Data krypteres i transit (server &lt;==&gt; klient).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 her faktisk er et 'protocol downgrade attack', fordi vi 'downgrader' HTTPS-forbindelsen til HTTP.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 b="1"/>
              <a:t>Udførsel</a:t>
            </a:r>
            <a:r>
              <a:t>:</a:t>
            </a:r>
          </a:p>
          <a:p>
            <a:pPr marL="427317" indent="-427317">
              <a:buSzPct val="100000"/>
              <a:buAutoNum type="arabicParenR" startAt="1"/>
              <a:defRPr sz="1400"/>
            </a:pPr>
            <a:r>
              <a:t>Lav MiTM-angreb (brug ARP-poisoning; se slides herom).</a:t>
            </a:r>
          </a:p>
          <a:p>
            <a:pPr marL="427317" indent="-427317">
              <a:buSzPct val="100000"/>
              <a:buAutoNum type="arabicParenR" startAt="1"/>
              <a:defRPr sz="1400"/>
            </a:pPr>
            <a:r>
              <a:t>Start SSLStrip: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sslstrip -p -s -l 8880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 b="1"/>
              <a:t>På den angrebne</a:t>
            </a:r>
            <a:r>
              <a:t>:</a:t>
            </a:r>
          </a:p>
          <a:p>
            <a:pPr marL="427317" indent="-427317">
              <a:buSzPct val="100000"/>
              <a:buAutoNum type="arabicParenR" startAt="1"/>
              <a:defRPr sz="1400"/>
            </a:pPr>
            <a:r>
              <a:t>Besøg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hotmail.com</a:t>
            </a:r>
          </a:p>
          <a:p>
            <a:pPr marL="427317" indent="-427317">
              <a:buSzPct val="100000"/>
              <a:buAutoNum type="arabicParenR" startAt="1"/>
              <a:defRPr sz="1400"/>
            </a:pPr>
            <a:r>
              <a:t>Tjek sslstrips log, hvor al trafik kan ses i klar tekst.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HSTS er en 'policy', der angiver at en klient - i et fast defineret tidsrum (typisk ikke under et år) - kun må kommunikerer sikkert med serveren, hvorfor et downgrade attack bliver noget sværere at udføre.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Populære browsere kommer med en </a:t>
            </a:r>
            <a:r>
              <a:rPr i="1"/>
              <a:t>foruddefineret</a:t>
            </a:r>
            <a:r>
              <a:t> liste over væsentlige websites, som skal afvikles med HSTS.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TTPS (og SSLStrip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14450"/>
            </a:lvl1pPr>
          </a:lstStyle>
          <a:p>
            <a:pPr/>
            <a:r>
              <a:t>HTTPS (og SSLStrip)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TTPS (og SSLStrip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 (og SSLStrip)</a:t>
            </a:r>
          </a:p>
        </p:txBody>
      </p:sp>
      <p:sp>
        <p:nvSpPr>
          <p:cNvPr id="170" name="Baggrund: HTTPS - Hypertext Transfer Protocol Sec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Baggrund: HTTPS - Hypertext Transfer Protocol </a:t>
            </a:r>
            <a:r>
              <a:rPr u="sng"/>
              <a:t>Secure</a:t>
            </a:r>
          </a:p>
        </p:txBody>
      </p:sp>
      <p:sp>
        <p:nvSpPr>
          <p:cNvPr id="171" name="Leverer HTTP sikkert* ud til klien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b="1" sz="2822">
                <a:latin typeface="Avenir Next"/>
                <a:ea typeface="Avenir Next"/>
                <a:cs typeface="Avenir Next"/>
                <a:sym typeface="Avenir Next"/>
              </a:defRPr>
            </a:pPr>
            <a:r>
              <a:t>Leverer HTTP sikkert* ud til klienter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Autentificering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Integritet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Konfidentialitet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</a:p>
          <a:p>
            <a:pPr marL="368934" indent="-368934" defTabSz="484886">
              <a:spcBef>
                <a:spcPts val="2300"/>
              </a:spcBef>
              <a:defRPr b="1" sz="2822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Teknisk implementering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TLS (tidligere SSL).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Data krypteres i transit (server &lt;==&gt; klient).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TTPS (og SSLStrip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 (og SSLStrip)</a:t>
            </a:r>
          </a:p>
        </p:txBody>
      </p:sp>
      <p:sp>
        <p:nvSpPr>
          <p:cNvPr id="176" name="Baggrund: HTTPS - Hypertext Transfer Protocol Secu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Baggrund: HTTPS - Hypertext Transfer Protocol </a:t>
            </a:r>
            <a:r>
              <a:rPr u="sng"/>
              <a:t>Secure?</a:t>
            </a:r>
          </a:p>
        </p:txBody>
      </p:sp>
      <p:sp>
        <p:nvSpPr>
          <p:cNvPr id="177" name="* Bortset fra Man In the Middle-angreb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 Bortset fra Man In the Middle-angreb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1850" y="3613345"/>
            <a:ext cx="8801100" cy="497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TTPS (og SSLStrip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 (og SSLStrip)</a:t>
            </a:r>
          </a:p>
        </p:txBody>
      </p:sp>
      <p:sp>
        <p:nvSpPr>
          <p:cNvPr id="183" name="Eksempel - SSLstr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- SSLstrip</a:t>
            </a:r>
          </a:p>
        </p:txBody>
      </p:sp>
      <p:sp>
        <p:nvSpPr>
          <p:cNvPr id="184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Kali-Linux-2017.2-vm-amd64-2017-12-17-13-29-58.png" descr="Kali-Linux-2017.2-vm-amd64-2017-12-17-13-29-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9128" y="2099353"/>
            <a:ext cx="10126544" cy="7594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TTPS (og SSLStrip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 (og SSLStrip)</a:t>
            </a:r>
          </a:p>
        </p:txBody>
      </p:sp>
      <p:sp>
        <p:nvSpPr>
          <p:cNvPr id="190" name="Eksempel - SSLstr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- SSLstrip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Ubuntu 64-bit-2017-12-17-13-33-06.png" descr="Ubuntu 64-bit-2017-12-17-13-33-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331" y="2348581"/>
            <a:ext cx="8416130" cy="6312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Ubuntu 64-bit-2017-12-17-13-34-33.png" descr="Ubuntu 64-bit-2017-12-17-13-34-3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1005" y="3057543"/>
            <a:ext cx="8663916" cy="6497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TTPS (og SSLStrip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 (og SSLStrip)</a:t>
            </a:r>
          </a:p>
        </p:txBody>
      </p:sp>
      <p:sp>
        <p:nvSpPr>
          <p:cNvPr id="198" name="SSLstrip - Begrænsnin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SSLstrip - Begrænsninger</a:t>
            </a:r>
          </a:p>
        </p:txBody>
      </p:sp>
      <p:sp>
        <p:nvSpPr>
          <p:cNvPr id="199" name="HSTS..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HSTS...</a:t>
            </a:r>
          </a:p>
        </p:txBody>
      </p:sp>
      <p:pic>
        <p:nvPicPr>
          <p:cNvPr id="200" name="Ubuntu 64-bit-2017-12-17-16-26-19.png" descr="Ubuntu 64-bit-2017-12-17-16-26-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2501" y="2882900"/>
            <a:ext cx="8243261" cy="6182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