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b="1"/>
              <a:t>Hvad</a:t>
            </a:r>
            <a:r>
              <a:t>:	</a:t>
            </a:r>
            <a:r>
              <a:rPr u="sng"/>
              <a:t>I</a:t>
            </a:r>
            <a:r>
              <a:t>ntrusion </a:t>
            </a:r>
            <a:r>
              <a:rPr u="sng"/>
              <a:t>D</a:t>
            </a:r>
            <a:r>
              <a:t>etection </a:t>
            </a:r>
            <a:r>
              <a:rPr u="sng"/>
              <a:t>S</a:t>
            </a:r>
            <a:r>
              <a:t>ystem &amp; </a:t>
            </a:r>
            <a:r>
              <a:rPr u="sng"/>
              <a:t>I</a:t>
            </a:r>
            <a:r>
              <a:t>ntrusion </a:t>
            </a:r>
            <a:r>
              <a:rPr u="sng"/>
              <a:t>P</a:t>
            </a:r>
            <a:r>
              <a:t>rotection </a:t>
            </a:r>
            <a:r>
              <a:rPr u="sng"/>
              <a:t>S</a:t>
            </a:r>
            <a:r>
              <a:t>ystem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 b="1"/>
              <a:t>Hvorfor</a:t>
            </a:r>
            <a:r>
              <a:t>:	</a:t>
            </a:r>
            <a:r>
              <a:rPr i="1" u="sng"/>
              <a:t>IDS</a:t>
            </a:r>
            <a:r>
              <a:t> - Opdage angreb (alarmer) for efterfølgende at kunne rette services / firewalls til og evt. genoprette "normal drift".</a:t>
            </a:r>
          </a:p>
          <a:p>
            <a:pPr>
              <a:defRPr sz="1600"/>
            </a:pPr>
            <a:r>
              <a:t>		</a:t>
            </a:r>
          </a:p>
          <a:p>
            <a:pPr>
              <a:defRPr sz="1600"/>
            </a:pPr>
            <a:r>
              <a:t>		</a:t>
            </a:r>
            <a:r>
              <a:rPr i="1" u="sng"/>
              <a:t>IPS</a:t>
            </a:r>
            <a:r>
              <a:t> - Opdage </a:t>
            </a:r>
            <a:r>
              <a:rPr u="sng"/>
              <a:t>og</a:t>
            </a:r>
            <a:r>
              <a:t> blokere angreb direkte i netværket.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/>
              <a:t>Network based</a:t>
            </a:r>
            <a:r>
              <a:t>: NIDS &amp; NIPS </a:t>
            </a:r>
          </a:p>
          <a:p>
            <a:pPr/>
            <a:r>
              <a:t>	Fordele: Kan se trafik til mange hosts.</a:t>
            </a:r>
          </a:p>
          <a:p>
            <a:pPr/>
            <a:r>
              <a:t>	Ulemper: Kan ikke se hvad der foregår, hvis trafikken er krypteret.</a:t>
            </a:r>
          </a:p>
          <a:p>
            <a:pPr/>
            <a:r>
              <a:rPr i="1"/>
              <a:t>Host Based</a:t>
            </a:r>
            <a:r>
              <a:t>: HIDS &amp; HIPS:</a:t>
            </a:r>
          </a:p>
          <a:p>
            <a:pPr/>
            <a:r>
              <a:t>	Fordele: Kan se trafikken </a:t>
            </a:r>
            <a:r>
              <a:rPr i="1"/>
              <a:t>efter </a:t>
            </a:r>
            <a:r>
              <a:t>dekryptering.</a:t>
            </a:r>
          </a:p>
          <a:p>
            <a:pPr/>
            <a:r>
              <a:t>			Kan principielt også overvåge aktivitet på hosten; processer, buffer overflow ol. (ude af scope på dette kursus)</a:t>
            </a:r>
          </a:p>
          <a:p>
            <a:pPr/>
            <a:r>
              <a:t>	Ulemper: Skal installeres på </a:t>
            </a:r>
            <a:r>
              <a:rPr i="1"/>
              <a:t>hver</a:t>
            </a:r>
            <a:r>
              <a:t> host (kan kun se en).</a:t>
            </a:r>
          </a:p>
          <a:p>
            <a:pPr/>
          </a:p>
          <a:p>
            <a:pPr/>
            <a:r>
              <a:t>Man bør bruge en kombination af de forskellige typer, for bedst mulig dækning.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"Ninja stjernen" er et eksempel på en billig hardware network tap, men den kører altså også maksimalt 100MBIT.</a:t>
            </a:r>
          </a:p>
          <a:p>
            <a:pPr/>
          </a:p>
          <a:p>
            <a:pPr>
              <a:defRPr sz="1600"/>
            </a:pPr>
            <a:r>
              <a:t>Snort bruges af en IDS / IPS til at "sniffe" trafik.</a:t>
            </a:r>
          </a:p>
          <a:p>
            <a:pPr/>
          </a:p>
          <a:p>
            <a:pPr>
              <a:defRPr sz="1600"/>
            </a:pPr>
            <a:r>
              <a:t>squil er et "Management interface", som kan rapportere på snort-regler.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Snort-reglen sættes i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/etc/nsm/rules/local.rules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Classtype overstreget, da jeg simpelthen ikke kunne få det til at virke med den sat og den derfor er pillet ud i reglen på næste side...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Screenshot fra SGUIL (administrationsmodul som kører oven på Snort) af capture fra foregående snort-regel.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DS / 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IDS / IPS</a:t>
            </a:r>
          </a:p>
        </p:txBody>
      </p:sp>
      <p:sp>
        <p:nvSpPr>
          <p:cNvPr id="167" name="Kresten Jacobs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Kresten Jacobsen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verblik: IDS / 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Overblik: IDS / IPS </a:t>
            </a:r>
          </a:p>
        </p:txBody>
      </p:sp>
      <p:sp>
        <p:nvSpPr>
          <p:cNvPr id="172" name="IDS / IP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IDS / IPS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175" name="Table"/>
          <p:cNvGraphicFramePr/>
          <p:nvPr/>
        </p:nvGraphicFramePr>
        <p:xfrm>
          <a:off x="406400" y="2743200"/>
          <a:ext cx="12192000" cy="6096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064000"/>
                <a:gridCol w="4064000"/>
                <a:gridCol w="4064000"/>
              </a:tblGrid>
              <a:tr h="8708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3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</a:tr>
              <a:tr h="870857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Deployment options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Network based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Network sensors scan traffic that is destined to many hosts.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87085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Host based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Host agent monitors all operations within an operating system.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870857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Approaches to Identifying Malicious Traffic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Signature based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A vendor provides a customizable signature database.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87085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Policy based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Policy definition and description is created.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87085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Anomaly based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“Normal” and “abnormal” traffic is defined.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87085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Honeypot based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Sacrificial host is set up to lure the attacker.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rkitektur: IDS / IPS - data collection + software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Arkitektur: IDS / IPS - data collection + software stack</a:t>
            </a:r>
          </a:p>
        </p:txBody>
      </p:sp>
      <p:sp>
        <p:nvSpPr>
          <p:cNvPr id="180" name="IDS / IP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IDS / IPS</a:t>
            </a:r>
          </a:p>
        </p:txBody>
      </p:sp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183" name="Table"/>
          <p:cNvGraphicFramePr/>
          <p:nvPr/>
        </p:nvGraphicFramePr>
        <p:xfrm>
          <a:off x="558800" y="2791177"/>
          <a:ext cx="6854495" cy="315776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84831"/>
                <a:gridCol w="2284831"/>
                <a:gridCol w="2284831"/>
              </a:tblGrid>
              <a:tr h="1052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3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Hardware tap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Switch port mirroring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</a:tr>
              <a:tr h="1052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Pro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Kan skaleres nemt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Kræver (sikkert) ikke ekstra udstyr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1052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Con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Kan være rigtig dyrt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Hastighed på porten begrænser 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4033" y="6695413"/>
            <a:ext cx="2209801" cy="120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86351" y="6479513"/>
            <a:ext cx="3810001" cy="16383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+"/>
          <p:cNvSpPr txBox="1"/>
          <p:nvPr/>
        </p:nvSpPr>
        <p:spPr>
          <a:xfrm>
            <a:off x="5929945" y="6947296"/>
            <a:ext cx="52029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+</a:t>
            </a:r>
          </a:p>
        </p:txBody>
      </p:sp>
      <p:pic>
        <p:nvPicPr>
          <p:cNvPr id="187" name="page7image3833792.png" descr="page7image383379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92090" y="2575983"/>
            <a:ext cx="4215046" cy="327619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"/>
          <p:cNvSpPr txBox="1"/>
          <p:nvPr/>
        </p:nvSpPr>
        <p:spPr>
          <a:xfrm>
            <a:off x="6633434" y="2347383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IDS / IP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IDS / IPS</a:t>
            </a:r>
          </a:p>
        </p:txBody>
      </p:sp>
      <p:sp>
        <p:nvSpPr>
          <p:cNvPr id="193" name="Eksempel: syn-flood detection med sn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Eksempel: syn-flood detection med snort </a:t>
            </a:r>
          </a:p>
        </p:txBody>
      </p:sp>
      <p:sp>
        <p:nvSpPr>
          <p:cNvPr id="194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IDS / IPS’er kan bruges til at opdage og forhindre eks. syn-flooding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IDS / IPS’er kan bruges til at opdage og forhindre eks. syn-flooding.</a:t>
            </a:r>
          </a:p>
          <a:p>
            <a:pPr/>
            <a:r>
              <a:t>Eks. på snort-regel :  </a:t>
            </a:r>
          </a:p>
        </p:txBody>
      </p:sp>
      <p:sp>
        <p:nvSpPr>
          <p:cNvPr id="196" name="alert tcp any any -&gt; 192.168.65.132 any (msg:&quot;TCP SYN flood attack detected&quot;; flags:S; threshold: type threshold, track by_dst, count 20, seconds 60; classtype:denial-of-service; priority:5; sid:5000001; rev:1;)"/>
          <p:cNvSpPr txBox="1"/>
          <p:nvPr/>
        </p:nvSpPr>
        <p:spPr>
          <a:xfrm>
            <a:off x="863082" y="4927517"/>
            <a:ext cx="112786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alert tcp any any -&gt; 192.168.65.132 any (msg:"TCP SYN flood attack detected"; flags:S; threshold: type threshold, track by_dst, count 20, seconds 60; </a:t>
            </a:r>
            <a:r>
              <a:rPr strike="sngStrike"/>
              <a:t>classtype:denial-of-service;</a:t>
            </a:r>
            <a:r>
              <a:t> priority:5; sid:5000001; rev:1;)</a:t>
            </a:r>
          </a:p>
        </p:txBody>
      </p:sp>
      <p:pic>
        <p:nvPicPr>
          <p:cNvPr id="197" name="page32image3911520.png" descr="page32image39115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7798" y="6184681"/>
            <a:ext cx="10147703" cy="272148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DS / IP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IDS / IPS</a:t>
            </a:r>
          </a:p>
        </p:txBody>
      </p:sp>
      <p:sp>
        <p:nvSpPr>
          <p:cNvPr id="203" name="Relaterede emner: IDS / 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Relaterede emner: IDS / IPS </a:t>
            </a:r>
          </a:p>
        </p:txBody>
      </p:sp>
      <p:sp>
        <p:nvSpPr>
          <p:cNvPr id="204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5" name="Security Onion (2)-2017-12-14-13-55-01[3] copy.png" descr="Security Onion (2)-2017-12-14-13-55-01[3] co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2120380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