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7" r:id="rId2"/>
    <p:sldId id="261" r:id="rId3"/>
    <p:sldId id="262" r:id="rId4"/>
    <p:sldId id="263" r:id="rId5"/>
    <p:sldId id="298" r:id="rId6"/>
    <p:sldId id="296" r:id="rId7"/>
    <p:sldId id="264" r:id="rId8"/>
    <p:sldId id="265" r:id="rId9"/>
    <p:sldId id="266" r:id="rId10"/>
    <p:sldId id="267" r:id="rId11"/>
    <p:sldId id="268" r:id="rId12"/>
    <p:sldId id="300" r:id="rId13"/>
    <p:sldId id="269" r:id="rId14"/>
    <p:sldId id="270" r:id="rId15"/>
    <p:sldId id="271" r:id="rId16"/>
    <p:sldId id="295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5" r:id="rId26"/>
    <p:sldId id="283" r:id="rId27"/>
    <p:sldId id="284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113" d="100"/>
          <a:sy n="113" d="100"/>
        </p:scale>
        <p:origin x="464" y="14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64204-9452-C04B-8AA2-A512E201D9B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6D872-9377-FA4C-9ABC-37B68643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9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AE91-3D5E-46E0-9F1E-1219FCA8FF48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4DFB-8A8D-4A17-9258-176B8825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haijs.com/" TargetMode="External"/><Relationship Id="rId3" Type="http://schemas.openxmlformats.org/officeDocument/2006/relationships/hyperlink" Target="https://dzone.com/articles/nested-build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2274838"/>
            <a:ext cx="8977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Design Patterns - Builder Pattern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Matej Krekac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797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1351508"/>
            <a:ext cx="89777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{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identificationNumber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rivate final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 date;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Customer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List&lt;Items&gt; items;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additionalInformation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//getters and setters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3013501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Eclipse 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38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778" y="2274838"/>
            <a:ext cx="10216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car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Car.newBuilder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addEngine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withPower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(5).done()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addWheels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addWheel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withColour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addWheelToList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addWheel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withColour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addWheelToList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addWheel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withColour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addWheelToList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addWheel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withColour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addWheelToList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build();</a:t>
            </a:r>
          </a:p>
        </p:txBody>
      </p:sp>
    </p:spTree>
    <p:extLst>
      <p:ext uri="{BB962C8B-B14F-4D97-AF65-F5344CB8AC3E}">
        <p14:creationId xmlns:p14="http://schemas.microsoft.com/office/powerpoint/2010/main" val="14787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2644170"/>
            <a:ext cx="897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How do we benefit from this on our project?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51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591" y="3013365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Test cases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378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50" y="766732"/>
            <a:ext cx="110871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shouldProcessOrder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processOrderWithId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(1L);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orderRepository.findByTid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(1L);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"Order's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processed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is not set to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Processed."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ProcessStatus.PROCESSED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order.getProcessStatus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"Order's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delivered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is not set to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Delivered."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DeliveryStatus.NOT_DELIVERED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order.getDeliveryStatus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"Order's date of process is not set correctly."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1231230490912340L,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order.getProcessDate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employee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employeeRepository.findByOrderTid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(1L);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"Employee's processed orders count is not set correctly."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23,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employee.getOrderCount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"Employee's provision is not set correctly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1000,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employee.getProvision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Warehouse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warehouseRepository.findByTid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(1L);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order is not detected by Warehouse."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warehouse.getDetectedOrders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()).contains(order));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//and more test code is down below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50" y="766732"/>
            <a:ext cx="110871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shouldProcessOrder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processOrderWithId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(1L);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orderRepository.findByTid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(1L);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"Order's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processed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is not set to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Processed."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ProcessStatus.PROCESSED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order.getProcessStatus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"Order's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is not set to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Delivered."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DeliveryStatus.NOT_DELIVERED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order.getDeliveryStatus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"Order's date of process is not set correctly."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1231230490912340L,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order.getProcessDate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employeeRepository.findByTid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(1L);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"Employee's processed orders count is not set correctly."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23,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employee.getOrderCount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"Employee's provision is not set correctly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1000,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employee.getProvision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Warehouse warehouse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warehouseRepository.findByOrderTid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(1L);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order is not detected by Warehouse."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warehouse.getDetectedOrders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()).contains(order));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//and more test code is down below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46813" y="1278082"/>
            <a:ext cx="630728" cy="630728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65748" y="1862340"/>
            <a:ext cx="3120389" cy="630728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00975" y="2312295"/>
            <a:ext cx="3120389" cy="630728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2633" y="2762250"/>
            <a:ext cx="2508537" cy="630728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06901" y="3803362"/>
            <a:ext cx="630728" cy="630728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2633" y="4128078"/>
            <a:ext cx="630728" cy="630728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90952" y="4916632"/>
            <a:ext cx="2192827" cy="684068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80636" y="3668888"/>
            <a:ext cx="448457" cy="45919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28404" y="4561583"/>
            <a:ext cx="448457" cy="45919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2" y="1028702"/>
            <a:ext cx="8977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shouldProcessOrder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en-US" b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validate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afterProcessingOfOrder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shouldHaveProcessStatus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ProcessStatus.PROCESSED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shouldHaveDeliveryStatus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DeliveryStatus.NOT_DELIVERED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shouldHaveProcessDate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'2015-12-16'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and()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employee(1L)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shouldHaveOrderCount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(23)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shouldHaveProvision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and()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warehouse(1L)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shouldDetectOrder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(1L)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.validate();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7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240" y="2413337"/>
            <a:ext cx="6951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UrlBuilder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BASE_URL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page(0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(15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addParameter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"birthDateFrom","1009839600000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addParameter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birthDateTo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"1009839600000"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closeDateFrom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"253181372400000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closeDateTo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"253181372400000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3013501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Reusability and readability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51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591" y="3013364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What are design patterns?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318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3013501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c</a:t>
            </a:r>
            <a:r>
              <a:rPr lang="en-US" sz="4800" dirty="0" err="1" smtClean="0"/>
              <a:t>hai.js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48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3198167"/>
            <a:ext cx="89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server.requests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to.have.length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22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1905506"/>
            <a:ext cx="8977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Language chains</a:t>
            </a:r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to , be , have , been, same, has, which, is, that, 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76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595" y="2644170"/>
            <a:ext cx="11876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server.requests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to.have.length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server.requests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have.to.length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server.requests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).length(5);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server.requests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to.have.be.length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2" y="1028702"/>
            <a:ext cx="8977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shouldProcessOrder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en-US" b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validate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afterProcessesionOfOrder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(1L)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shouldHaveProcessStatus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ProcessStatus.PROCESSED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shouldHaveDeliveryStatus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DeliveryStatus.NOT_DELIVERED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shouldHaveProcessDate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'2015-12-16'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and()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employee(1L)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shouldHaveOrderCount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(23)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shouldHaveProvision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and()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warehouse(1L)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shouldDetectOrder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(1L)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.validate();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9419" y="3023755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Domain-specific </a:t>
            </a:r>
            <a:r>
              <a:rPr lang="en-US" sz="4800" dirty="0"/>
              <a:t>L</a:t>
            </a:r>
            <a:r>
              <a:rPr lang="en-US" sz="4800" dirty="0" smtClean="0"/>
              <a:t>anguage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844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9419" y="3023755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What is DSL?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212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0982" y="3002973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</a:t>
            </a:r>
            <a:r>
              <a:rPr lang="en-US" sz="4800" dirty="0" smtClean="0"/>
              <a:t> specific tool for a specific job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549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0982" y="3002973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DSL samples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843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0982" y="3002973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SQL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940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1678886"/>
            <a:ext cx="89777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Abstract factory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Builder </a:t>
            </a:r>
            <a:r>
              <a:rPr lang="en-US" sz="3600" dirty="0" smtClean="0"/>
              <a:t>Factory method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Prototype</a:t>
            </a:r>
            <a:r>
              <a:rPr lang="en-US" sz="3600" dirty="0" smtClean="0"/>
              <a:t> Singleton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Adapter</a:t>
            </a:r>
            <a:r>
              <a:rPr lang="en-US" sz="3600" dirty="0" smtClean="0"/>
              <a:t> Bridge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Composite</a:t>
            </a:r>
            <a:r>
              <a:rPr lang="en-US" sz="3600" dirty="0" smtClean="0"/>
              <a:t> Decorator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Façade</a:t>
            </a:r>
            <a:r>
              <a:rPr lang="en-US" sz="3600" dirty="0" smtClean="0"/>
              <a:t> Flyweight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Proxy</a:t>
            </a:r>
            <a:r>
              <a:rPr lang="en-US" sz="3600" dirty="0" smtClean="0"/>
              <a:t> Chain of responsibility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r>
              <a:rPr lang="en-US" sz="3600" dirty="0" smtClean="0"/>
              <a:t> Interpreter</a:t>
            </a:r>
          </a:p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Iterator</a:t>
            </a:r>
            <a:r>
              <a:rPr lang="en-US" sz="3600" dirty="0" smtClean="0"/>
              <a:t> Mediator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Memento</a:t>
            </a:r>
            <a:r>
              <a:rPr lang="en-US" sz="3600" dirty="0" smtClean="0"/>
              <a:t> Observer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sz="3600" dirty="0" smtClean="0"/>
              <a:t> Strategy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Template method </a:t>
            </a:r>
            <a:r>
              <a:rPr lang="en-US" sz="3600" dirty="0" smtClean="0"/>
              <a:t>Visitor</a:t>
            </a:r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80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7660" y="2182505"/>
            <a:ext cx="53928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name, date </a:t>
            </a:r>
          </a:p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orders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 id &gt; 100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rder by name;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494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227" y="3013501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External vs Internal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777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8555" y="1951672"/>
            <a:ext cx="56110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Mailer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.mail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.to(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you@mail.com”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.from(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”me@mail.com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.subject(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”My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subject”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.body(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…”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.send();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227" y="2274838"/>
            <a:ext cx="8977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Internal DSL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Simple but limited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01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227" y="2274838"/>
            <a:ext cx="8977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External DSL</a:t>
            </a:r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Flexible and adaptable but complex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947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227" y="875015"/>
            <a:ext cx="89777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Sources and some stuff to look into: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Effective Java, Joshua Bloch</a:t>
            </a:r>
          </a:p>
          <a:p>
            <a:r>
              <a:rPr lang="en-US" sz="2000" dirty="0" smtClean="0"/>
              <a:t>Domain Specific Languages, Martin Fowler</a:t>
            </a:r>
          </a:p>
          <a:p>
            <a:r>
              <a:rPr lang="en-US" sz="2000" dirty="0" smtClean="0"/>
              <a:t>Clean Code, Robert C. Martin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http://chaijs.com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https://dzone.com/articles/nested-builder</a:t>
            </a:r>
            <a:endParaRPr lang="en-US" sz="2000" dirty="0"/>
          </a:p>
          <a:p>
            <a:endParaRPr lang="en-US" sz="2000" dirty="0" smtClean="0"/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441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2274838"/>
            <a:ext cx="8977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Creational </a:t>
            </a:r>
          </a:p>
          <a:p>
            <a:pPr algn="ctr"/>
            <a:r>
              <a:rPr lang="en-US" sz="4800" dirty="0" smtClean="0"/>
              <a:t>Structural</a:t>
            </a:r>
          </a:p>
          <a:p>
            <a:pPr algn="ctr"/>
            <a:r>
              <a:rPr lang="en-US" sz="4800" dirty="0" smtClean="0"/>
              <a:t>Behavioral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834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400" y="2274838"/>
            <a:ext cx="10707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Creational – Singleton, Factory, Builder </a:t>
            </a:r>
          </a:p>
          <a:p>
            <a:r>
              <a:rPr lang="en-US" sz="4800" dirty="0" smtClean="0"/>
              <a:t>Structural – Adapter, Bridge, Façade, Proxy</a:t>
            </a:r>
          </a:p>
          <a:p>
            <a:r>
              <a:rPr lang="en-US" sz="4800" dirty="0"/>
              <a:t>Behavioral – </a:t>
            </a:r>
            <a:r>
              <a:rPr lang="en-US" sz="4800" dirty="0" smtClean="0"/>
              <a:t>Visitor, Strategy, Observer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81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591" y="3013364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Why design patterns?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560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2644170"/>
            <a:ext cx="897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Builder pattern is a creational pattern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976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0982" y="3013364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What is builder pattern good for?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59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27" y="2644170"/>
            <a:ext cx="897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Initialize class instance </a:t>
            </a:r>
          </a:p>
          <a:p>
            <a:pPr algn="ctr"/>
            <a:r>
              <a:rPr lang="en-US" sz="4800" dirty="0" smtClean="0"/>
              <a:t>Return class instance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04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627</Words>
  <Application>Microsoft Macintosh PowerPoint</Application>
  <PresentationFormat>Widescreen</PresentationFormat>
  <Paragraphs>160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Krekac</dc:creator>
  <cp:lastModifiedBy>Microsoft Office User</cp:lastModifiedBy>
  <cp:revision>53</cp:revision>
  <dcterms:created xsi:type="dcterms:W3CDTF">2015-12-15T08:28:26Z</dcterms:created>
  <dcterms:modified xsi:type="dcterms:W3CDTF">2017-02-23T09:38:03Z</dcterms:modified>
</cp:coreProperties>
</file>