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ee69cf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ee69cf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ee69cf5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ee69cf5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ee69cf5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ee69cf5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e69cf5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e69cf5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ee69cf5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ee69cf5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ee69cf5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ee69cf5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ee69cf5e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ee69cf5e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ee69cf5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ee69cf5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0WJB_xvEyoh2y0XV1vHx9cjYJLhRgS8U/view" TargetMode="External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chichacha.netlify.com/" TargetMode="External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Circlize Package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Circular Charts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does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Circular Charts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Helps show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Visually pleasing – easier to see without specific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Chord Diagrams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Allows another layer of information to be added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Several Charts in the Same 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Facet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 things visually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75" y="-60225"/>
            <a:ext cx="1966225" cy="19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924" y="1797150"/>
            <a:ext cx="2051274" cy="205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5731"/>
          <a:stretch/>
        </p:blipFill>
        <p:spPr>
          <a:xfrm>
            <a:off x="6611325" y="3775125"/>
            <a:ext cx="2051274" cy="13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432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Initialize chart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how many segments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circos.initialize(data$sectors, x = data$x)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Amount/length of sectors determined by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Regions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circos.trackPlotRegion</a:t>
            </a:r>
            <a:endParaRPr sz="1050">
              <a:solidFill>
                <a:srgbClr val="212529"/>
              </a:solidFill>
              <a:highlight>
                <a:srgbClr val="F8F9FA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/>
              <a:t>circos.trackPlotRegion(factors = data$factor, y = data$y, panel.fun = function(x, y) {circos.axis()})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a Chart in each Region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do bar charts, scatter plots, etc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 for scatter plot: circos.trackPoints()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Adding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 Cell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Circos.clear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Makes cell ready to graph something new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14882" r="15927" t="0"/>
          <a:stretch/>
        </p:blipFill>
        <p:spPr>
          <a:xfrm>
            <a:off x="5711075" y="87400"/>
            <a:ext cx="2586200" cy="23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17751" r="18985" t="0"/>
          <a:stretch/>
        </p:blipFill>
        <p:spPr>
          <a:xfrm>
            <a:off x="5016200" y="3029075"/>
            <a:ext cx="2109400" cy="2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Tracks &amp; Customization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Building Regions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Customize width of tracks with track.height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Levels of Customization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par() and circos.par()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Axis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circos.axis()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Chart Shapes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circos.trackPoints()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Updating Single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circos.update()</a:t>
            </a:r>
            <a:endParaRPr/>
          </a:p>
        </p:txBody>
      </p:sp>
      <p:pic>
        <p:nvPicPr>
          <p:cNvPr id="84" name="Google Shape;84;p16" title="Untitled video - Made with Clipchamp_170950181297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4225" y="1981850"/>
            <a:ext cx="4969776" cy="27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Connections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 sections to show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circos.link()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Adds connections one-by-one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chordDiagram()                                     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Plots the whole dataset at once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875" y="2131051"/>
            <a:ext cx="2225425" cy="225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6075"/>
            <a:ext cx="2135050" cy="21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6910300" y="4372450"/>
            <a:ext cx="19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chordDiagram()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24675" y="2434650"/>
            <a:ext cx="18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circos.link()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5437" l="10400" r="11930" t="9070"/>
          <a:stretch/>
        </p:blipFill>
        <p:spPr>
          <a:xfrm>
            <a:off x="2318350" y="2112250"/>
            <a:ext cx="2223900" cy="22698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3201" l="7376" r="3425" t="2636"/>
          <a:stretch/>
        </p:blipFill>
        <p:spPr>
          <a:xfrm>
            <a:off x="7054750" y="22275"/>
            <a:ext cx="2165400" cy="2195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Charts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247075"/>
            <a:ext cx="378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Scatterplots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Line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Vertical Ablines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Histograms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Barplots/</a:t>
            </a:r>
            <a:r>
              <a:rPr lang="en"/>
              <a:t>Boxplots/Violin Plots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2582" l="6267" r="4199" t="6168"/>
          <a:stretch/>
        </p:blipFill>
        <p:spPr>
          <a:xfrm>
            <a:off x="2706150" y="22275"/>
            <a:ext cx="2077200" cy="2090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445" y="-18138"/>
            <a:ext cx="2344500" cy="2331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7">
            <a:alphaModFix/>
          </a:blip>
          <a:srcRect b="0" l="6794" r="0" t="4571"/>
          <a:stretch/>
        </p:blipFill>
        <p:spPr>
          <a:xfrm>
            <a:off x="4454925" y="2375275"/>
            <a:ext cx="2344500" cy="2331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8">
            <a:alphaModFix/>
          </a:blip>
          <a:srcRect b="0" l="0" r="0" t="3334"/>
          <a:stretch/>
        </p:blipFill>
        <p:spPr>
          <a:xfrm>
            <a:off x="6799500" y="2250000"/>
            <a:ext cx="2344500" cy="23313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>
            <a:off x="9814325" y="4782975"/>
            <a:ext cx="1386900" cy="13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8181" r="0" t="0"/>
          <a:stretch/>
        </p:blipFill>
        <p:spPr>
          <a:xfrm>
            <a:off x="4771975" y="368825"/>
            <a:ext cx="4372025" cy="4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59300" y="771475"/>
            <a:ext cx="4590300" cy="4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Dataset: WorldPhones – contains information about the amount of phones in different regions of the world over several years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Code: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E83E8C"/>
                </a:solidFill>
              </a:rPr>
              <a:t>library(circlize)</a:t>
            </a:r>
            <a:r>
              <a:rPr lang="en" sz="1650"/>
              <a:t>		 ← loads the circlize library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E83E8C"/>
                </a:solidFill>
              </a:rPr>
              <a:t>data("WorldPhones")</a:t>
            </a:r>
            <a:r>
              <a:rPr lang="en" sz="1650"/>
              <a:t>	← loads the data package that we will be using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50">
                <a:solidFill>
                  <a:srgbClr val="E83E8C"/>
                </a:solidFill>
              </a:rPr>
              <a:t>chordDiagram(WorldPhones, transparency = 0.5)	</a:t>
            </a:r>
            <a:r>
              <a:rPr lang="en" sz="1650"/>
              <a:t>	←makes a chord diagram showing  </a:t>
            </a:r>
            <a:r>
              <a:rPr lang="en" sz="1650"/>
              <a:t>the relationship between the amount of phones and years in different regions. The transparency makes the chords a bit translucent to help fully show all of the connections</a:t>
            </a:r>
            <a:endParaRPr sz="16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Illustration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33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 of the first 100,000 digits of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Chords show where the numbers are found together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825" y="-128625"/>
            <a:ext cx="5316874" cy="53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3836825" y="4835600"/>
            <a:ext cx="32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uFill>
                  <a:noFill/>
                </a:u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CHI'S IMPE[R]FECT BLOG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47950"/>
            <a:ext cx="3810024" cy="198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Blog, R. on Chi’s Impefect. </a:t>
            </a:r>
            <a:r>
              <a:rPr i="1" lang="en" sz="1300">
                <a:solidFill>
                  <a:schemeClr val="dk1"/>
                </a:solidFill>
              </a:rPr>
              <a:t>Visual Art with Pi Using Ggplot2 &amp; Circlize | R-Bloggers</a:t>
            </a:r>
            <a:r>
              <a:rPr lang="en" sz="1300">
                <a:solidFill>
                  <a:schemeClr val="dk1"/>
                </a:solidFill>
              </a:rPr>
              <a:t>. 13 Oct. 2018, https://www.r-bloggers.com/2018/10/visual-art-with-pi-using-ggplot2-circlize/.</a:t>
            </a:r>
            <a:endParaRPr sz="13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Gu, Zuguang. </a:t>
            </a:r>
            <a:r>
              <a:rPr i="1" lang="en" sz="1300">
                <a:solidFill>
                  <a:schemeClr val="dk1"/>
                </a:solidFill>
              </a:rPr>
              <a:t>Circular Visualization in R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i="1" lang="en" sz="1300">
                <a:solidFill>
                  <a:schemeClr val="dk1"/>
                </a:solidFill>
              </a:rPr>
              <a:t>jokergoo.github.io</a:t>
            </a:r>
            <a:r>
              <a:rPr lang="en" sz="1300">
                <a:solidFill>
                  <a:schemeClr val="dk1"/>
                </a:solidFill>
              </a:rPr>
              <a:t>, https://bookdown.org/jokergoo/circlize-book/book. Accessed 3 Mar. 2024.</a:t>
            </a:r>
            <a:endParaRPr sz="13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Holtz, Yan. </a:t>
            </a:r>
            <a:r>
              <a:rPr i="1" lang="en" sz="1300">
                <a:solidFill>
                  <a:schemeClr val="dk1"/>
                </a:solidFill>
              </a:rPr>
              <a:t>Introduction to the Circlize Package</a:t>
            </a:r>
            <a:r>
              <a:rPr lang="en" sz="1300">
                <a:solidFill>
                  <a:schemeClr val="dk1"/>
                </a:solidFill>
              </a:rPr>
              <a:t>. https://www.r-graph-gallery.com/224-basic-circular-plot.html. Accessed 3 Mar. 2024.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