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
      <p:font typeface="Space Grotesk Light"/>
      <p:regular r:id="rId22"/>
      <p:bold r:id="rId23"/>
    </p:embeddedFont>
    <p:embeddedFont>
      <p:font typeface="Space Grotesk Medium"/>
      <p:regular r:id="rId24"/>
      <p:bold r:id="rId25"/>
    </p:embeddedFont>
    <p:embeddedFont>
      <p:font typeface="Space Grotesk"/>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F20DB8-2952-4BC1-A6D1-D591006CC92C}">
  <a:tblStyle styleId="{27F20DB8-2952-4BC1-A6D1-D591006CC9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paceGroteskLight-regular.fntdata"/><Relationship Id="rId21" Type="http://schemas.openxmlformats.org/officeDocument/2006/relationships/font" Target="fonts/Roboto-boldItalic.fntdata"/><Relationship Id="rId24" Type="http://schemas.openxmlformats.org/officeDocument/2006/relationships/font" Target="fonts/SpaceGroteskMedium-regular.fntdata"/><Relationship Id="rId23" Type="http://schemas.openxmlformats.org/officeDocument/2006/relationships/font" Target="fonts/SpaceGrotesk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SpaceGrotesk-regular.fntdata"/><Relationship Id="rId25" Type="http://schemas.openxmlformats.org/officeDocument/2006/relationships/font" Target="fonts/SpaceGroteskMedium-bold.fntdata"/><Relationship Id="rId27" Type="http://schemas.openxmlformats.org/officeDocument/2006/relationships/font" Target="fonts/SpaceGrotesk-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9efdad6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9efdad6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9efdad64d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9efdad64d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9efdad64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9efdad64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current encryption, like RSA and ECC, relies on math problems that classical computers can’t solve in a reasonable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quantum computers, using Shor’s algorithm, can solve those same problems exponentially faster — which means that once we have scalable quantum hardware, today’s encryption will no longer be secure.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solution is to use quantum mechanics itself to protect our data.</a:t>
            </a:r>
            <a:endParaRPr>
              <a:solidFill>
                <a:schemeClr val="dk1"/>
              </a:solidFill>
            </a:endParaRPr>
          </a:p>
          <a:p>
            <a:pPr indent="0" lvl="0" marL="0" rtl="0" algn="l">
              <a:spcBef>
                <a:spcPts val="0"/>
              </a:spcBef>
              <a:spcAft>
                <a:spcPts val="0"/>
              </a:spcAft>
              <a:buSzPts val="1100"/>
              <a:buNone/>
            </a:pPr>
            <a:r>
              <a:rPr lang="en">
                <a:solidFill>
                  <a:schemeClr val="dk1"/>
                </a:solidFill>
              </a:rPr>
              <a:t>Quantum Key Distribution, or QKD, sends secret keys through photons — and if anyone tries to intercept them, the physics changes the particles, revealing the attack immediately.”</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9efdad64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9efdad64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quantum key distribution, information is encoded into photons — tiny particles of light — each carrying a bit of data in a fragile quantum state.</a:t>
            </a:r>
            <a:endParaRPr/>
          </a:p>
          <a:p>
            <a:pPr indent="0" lvl="0" marL="0" rtl="0" algn="l">
              <a:spcBef>
                <a:spcPts val="0"/>
              </a:spcBef>
              <a:spcAft>
                <a:spcPts val="0"/>
              </a:spcAft>
              <a:buClr>
                <a:schemeClr val="dk1"/>
              </a:buClr>
              <a:buSzPts val="1100"/>
              <a:buFont typeface="Arial"/>
              <a:buNone/>
            </a:pPr>
            <a:r>
              <a:rPr lang="en"/>
              <a:t>If someone tries to intercept or measure those photons, the act of observation itself disturbs them, because of the uncertainty principle.</a:t>
            </a:r>
            <a:endParaRPr/>
          </a:p>
          <a:p>
            <a:pPr indent="0" lvl="0" marL="0" rtl="0" algn="l">
              <a:spcBef>
                <a:spcPts val="0"/>
              </a:spcBef>
              <a:spcAft>
                <a:spcPts val="0"/>
              </a:spcAft>
              <a:buClr>
                <a:schemeClr val="dk1"/>
              </a:buClr>
              <a:buSzPts val="1100"/>
              <a:buFont typeface="Arial"/>
              <a:buNone/>
            </a:pPr>
            <a:r>
              <a:rPr lang="en"/>
              <a:t>When the sender and receiver compare parts of their data, any disturbance immediately reveals that the channel wasn’t secure.</a:t>
            </a:r>
            <a:endParaRPr/>
          </a:p>
          <a:p>
            <a:pPr indent="0" lvl="0" marL="0" rtl="0" algn="l">
              <a:spcBef>
                <a:spcPts val="0"/>
              </a:spcBef>
              <a:spcAft>
                <a:spcPts val="0"/>
              </a:spcAft>
              <a:buSzPts val="1100"/>
              <a:buNone/>
            </a:pPr>
            <a:r>
              <a:rPr lang="en"/>
              <a:t>If no interference is detected, they keep the remaining data as a shared secret key — one guaranteed safe by the laws of physics, not by computational strength.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9efdad64d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9efdad64d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9efdad64d0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9efdad64d0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9efdad64d0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9efdad64d0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9efdad64d0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9efdad64d0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9efdad64d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9efdad64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Both BB84 and MDI-QKD are quantum key distribution protocols, but they resist attacks in different ways.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BB84</a:t>
            </a:r>
            <a:r>
              <a:rPr lang="en">
                <a:solidFill>
                  <a:schemeClr val="dk1"/>
                </a:solidFill>
              </a:rPr>
              <a:t> relies purely on quantum physics. If an attacker tries to intercept the photons, their measurement changes the quantum state — and we immediately detect that disturbance through an increased error rate. It’s perfectly secure in theory, but in practice, it’s vulnerable to </a:t>
            </a:r>
            <a:r>
              <a:rPr b="1" lang="en">
                <a:solidFill>
                  <a:schemeClr val="dk1"/>
                </a:solidFill>
              </a:rPr>
              <a:t>side-channel detector attacks</a:t>
            </a:r>
            <a:r>
              <a:rPr lang="en">
                <a:solidFill>
                  <a:schemeClr val="dk1"/>
                </a:solidFill>
              </a:rPr>
              <a:t>  cases where hackers exploit imperfections in photon detectors.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Measurement-Device-Independent QKD </a:t>
            </a:r>
            <a:r>
              <a:rPr lang="en">
                <a:solidFill>
                  <a:schemeClr val="dk1"/>
                </a:solidFill>
              </a:rPr>
              <a:t> doesn't reveal the key because it sends quantum signals to an untrusted third party, Charlie, who performs a measurement but doesn't know the contents of the signals. Alice and Bob can then publicly compare their measurement results to see if they are correlated, and if they are, they can distill a secret key from those correlated bits, even if Charlie was malicious</a:t>
            </a:r>
            <a:r>
              <a:rPr lang="en" sz="1200">
                <a:solidFill>
                  <a:srgbClr val="E6E8F0"/>
                </a:solidFill>
                <a:highlight>
                  <a:srgbClr val="1F1F1F"/>
                </a:highlight>
                <a:latin typeface="Roboto"/>
                <a:ea typeface="Roboto"/>
                <a:cs typeface="Roboto"/>
                <a:sym typeface="Roboto"/>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in essence, </a:t>
            </a:r>
            <a:r>
              <a:rPr b="1" lang="en">
                <a:solidFill>
                  <a:schemeClr val="dk1"/>
                </a:solidFill>
              </a:rPr>
              <a:t>BB84 detects eavesdropping</a:t>
            </a:r>
            <a:r>
              <a:rPr lang="en">
                <a:solidFill>
                  <a:schemeClr val="dk1"/>
                </a:solidFill>
              </a:rPr>
              <a:t>, while </a:t>
            </a:r>
            <a:r>
              <a:rPr b="1" lang="en">
                <a:solidFill>
                  <a:schemeClr val="dk1"/>
                </a:solidFill>
              </a:rPr>
              <a:t>MDI-QKD blocks it entirely</a:t>
            </a:r>
            <a:r>
              <a:rPr lang="en">
                <a:solidFill>
                  <a:schemeClr val="dk1"/>
                </a:solidFill>
              </a:rPr>
              <a:t> — turning theoretical quantum security into practical, attack-proof communication.</a:t>
            </a:r>
            <a:endParaRPr>
              <a:solidFill>
                <a:schemeClr val="dk1"/>
              </a:solidFill>
            </a:endParaRPr>
          </a:p>
          <a:p>
            <a:pPr indent="0" lvl="0" marL="0" rtl="0" algn="l">
              <a:spcBef>
                <a:spcPts val="12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9efdad64d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9efdad64d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a world where quantum computers threaten the locks that protect our data, we’ve turned to </a:t>
            </a:r>
            <a:r>
              <a:rPr b="1" lang="en">
                <a:solidFill>
                  <a:schemeClr val="dk1"/>
                </a:solidFill>
              </a:rPr>
              <a:t>quantum light itself</a:t>
            </a:r>
            <a:r>
              <a:rPr lang="en">
                <a:solidFill>
                  <a:schemeClr val="dk1"/>
                </a:solidFill>
              </a:rPr>
              <a:t> as the new key.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a:t>
            </a:r>
            <a:r>
              <a:rPr b="1" lang="en">
                <a:solidFill>
                  <a:schemeClr val="dk1"/>
                </a:solidFill>
              </a:rPr>
              <a:t>BB84</a:t>
            </a:r>
            <a:r>
              <a:rPr lang="en">
                <a:solidFill>
                  <a:schemeClr val="dk1"/>
                </a:solidFill>
              </a:rPr>
              <a:t>, which detects eavesdroppers through the laws of physics, to </a:t>
            </a:r>
            <a:r>
              <a:rPr b="1" lang="en">
                <a:solidFill>
                  <a:schemeClr val="dk1"/>
                </a:solidFill>
              </a:rPr>
              <a:t>MDI-QKD</a:t>
            </a:r>
            <a:r>
              <a:rPr lang="en">
                <a:solidFill>
                  <a:schemeClr val="dk1"/>
                </a:solidFill>
              </a:rPr>
              <a:t>, which prevents them entirely, we’re redefining security — not through harder problems, but through </a:t>
            </a:r>
            <a:r>
              <a:rPr b="1" lang="en">
                <a:solidFill>
                  <a:schemeClr val="dk1"/>
                </a:solidFill>
              </a:rPr>
              <a:t>unbreakable natural principles</a:t>
            </a:r>
            <a:r>
              <a:rPr lang="en">
                <a:solidFill>
                  <a:schemeClr val="dk1"/>
                </a:solidFill>
              </a:rPr>
              <a:t>.</a:t>
            </a:r>
            <a:endParaRPr>
              <a:solidFill>
                <a:schemeClr val="dk1"/>
              </a:solidFill>
            </a:endParaRPr>
          </a:p>
          <a:p>
            <a:pPr indent="0" lvl="0" marL="0" rtl="0" algn="l">
              <a:spcBef>
                <a:spcPts val="1200"/>
              </a:spcBef>
              <a:spcAft>
                <a:spcPts val="0"/>
              </a:spcAft>
              <a:buSzPts val="11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TITLE_1_2">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716836" y="2603560"/>
            <a:ext cx="7775700" cy="8652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500"/>
              <a:buFont typeface="Space Grotesk"/>
              <a:buNone/>
              <a:defRPr sz="3500">
                <a:highlight>
                  <a:schemeClr val="accent2"/>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2pPr>
            <a:lvl3pPr lvl="2">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3pPr>
            <a:lvl4pPr lvl="3">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4pPr>
            <a:lvl5pPr lvl="4">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5pPr>
            <a:lvl6pPr lvl="5">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6pPr>
            <a:lvl7pPr lvl="6">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7pPr>
            <a:lvl8pPr lvl="7">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8pPr>
            <a:lvl9pPr lvl="8">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9pPr>
          </a:lstStyle>
          <a:p/>
        </p:txBody>
      </p:sp>
      <p:sp>
        <p:nvSpPr>
          <p:cNvPr id="56" name="Google Shape;56;p14"/>
          <p:cNvSpPr txBox="1"/>
          <p:nvPr>
            <p:ph idx="2" type="title"/>
          </p:nvPr>
        </p:nvSpPr>
        <p:spPr>
          <a:xfrm>
            <a:off x="699978" y="4174219"/>
            <a:ext cx="4909500" cy="330300"/>
          </a:xfrm>
          <a:prstGeom prst="rect">
            <a:avLst/>
          </a:prstGeom>
        </p:spPr>
        <p:txBody>
          <a:bodyPr anchorCtr="0" anchor="ctr" bIns="0" lIns="0" spcFirstLastPara="1" rIns="0" wrap="square" tIns="0">
            <a:normAutofit/>
          </a:bodyPr>
          <a:lstStyle>
            <a:lvl1pPr lvl="0">
              <a:lnSpc>
                <a:spcPct val="80000"/>
              </a:lnSpc>
              <a:spcBef>
                <a:spcPts val="0"/>
              </a:spcBef>
              <a:spcAft>
                <a:spcPts val="0"/>
              </a:spcAft>
              <a:buClr>
                <a:schemeClr val="lt2"/>
              </a:buClr>
              <a:buSzPts val="1500"/>
              <a:buFont typeface="Space Grotesk Medium"/>
              <a:buNone/>
              <a:defRPr sz="1500">
                <a:solidFill>
                  <a:schemeClr val="lt2"/>
                </a:solidFill>
              </a:defRPr>
            </a:lvl1pPr>
            <a:lvl2pPr lvl="1">
              <a:spcBef>
                <a:spcPts val="0"/>
              </a:spcBef>
              <a:spcAft>
                <a:spcPts val="0"/>
              </a:spcAft>
              <a:buClr>
                <a:schemeClr val="lt2"/>
              </a:buClr>
              <a:buSzPts val="1500"/>
              <a:buFont typeface="Space Grotesk Medium"/>
              <a:buNone/>
              <a:defRPr sz="1500">
                <a:solidFill>
                  <a:schemeClr val="lt2"/>
                </a:solidFill>
              </a:defRPr>
            </a:lvl2pPr>
            <a:lvl3pPr lvl="2">
              <a:spcBef>
                <a:spcPts val="0"/>
              </a:spcBef>
              <a:spcAft>
                <a:spcPts val="0"/>
              </a:spcAft>
              <a:buClr>
                <a:schemeClr val="lt2"/>
              </a:buClr>
              <a:buSzPts val="1500"/>
              <a:buFont typeface="Space Grotesk Medium"/>
              <a:buNone/>
              <a:defRPr sz="1500">
                <a:solidFill>
                  <a:schemeClr val="lt2"/>
                </a:solidFill>
              </a:defRPr>
            </a:lvl3pPr>
            <a:lvl4pPr lvl="3">
              <a:spcBef>
                <a:spcPts val="0"/>
              </a:spcBef>
              <a:spcAft>
                <a:spcPts val="0"/>
              </a:spcAft>
              <a:buClr>
                <a:schemeClr val="lt2"/>
              </a:buClr>
              <a:buSzPts val="1500"/>
              <a:buFont typeface="Space Grotesk Medium"/>
              <a:buNone/>
              <a:defRPr sz="1500">
                <a:solidFill>
                  <a:schemeClr val="lt2"/>
                </a:solidFill>
              </a:defRPr>
            </a:lvl4pPr>
            <a:lvl5pPr lvl="4">
              <a:spcBef>
                <a:spcPts val="0"/>
              </a:spcBef>
              <a:spcAft>
                <a:spcPts val="0"/>
              </a:spcAft>
              <a:buClr>
                <a:schemeClr val="lt2"/>
              </a:buClr>
              <a:buSzPts val="1500"/>
              <a:buFont typeface="Space Grotesk Medium"/>
              <a:buNone/>
              <a:defRPr sz="1500">
                <a:solidFill>
                  <a:schemeClr val="lt2"/>
                </a:solidFill>
              </a:defRPr>
            </a:lvl5pPr>
            <a:lvl6pPr lvl="5">
              <a:spcBef>
                <a:spcPts val="0"/>
              </a:spcBef>
              <a:spcAft>
                <a:spcPts val="0"/>
              </a:spcAft>
              <a:buClr>
                <a:schemeClr val="lt2"/>
              </a:buClr>
              <a:buSzPts val="1500"/>
              <a:buFont typeface="Space Grotesk Medium"/>
              <a:buNone/>
              <a:defRPr sz="1500">
                <a:solidFill>
                  <a:schemeClr val="lt2"/>
                </a:solidFill>
              </a:defRPr>
            </a:lvl6pPr>
            <a:lvl7pPr lvl="6">
              <a:spcBef>
                <a:spcPts val="0"/>
              </a:spcBef>
              <a:spcAft>
                <a:spcPts val="0"/>
              </a:spcAft>
              <a:buClr>
                <a:schemeClr val="lt2"/>
              </a:buClr>
              <a:buSzPts val="1500"/>
              <a:buFont typeface="Space Grotesk Medium"/>
              <a:buNone/>
              <a:defRPr sz="1500">
                <a:solidFill>
                  <a:schemeClr val="lt2"/>
                </a:solidFill>
              </a:defRPr>
            </a:lvl7pPr>
            <a:lvl8pPr lvl="7">
              <a:spcBef>
                <a:spcPts val="0"/>
              </a:spcBef>
              <a:spcAft>
                <a:spcPts val="0"/>
              </a:spcAft>
              <a:buClr>
                <a:schemeClr val="lt2"/>
              </a:buClr>
              <a:buSzPts val="1500"/>
              <a:buFont typeface="Space Grotesk Medium"/>
              <a:buNone/>
              <a:defRPr sz="1500">
                <a:solidFill>
                  <a:schemeClr val="lt2"/>
                </a:solidFill>
              </a:defRPr>
            </a:lvl8pPr>
            <a:lvl9pPr lvl="8">
              <a:spcBef>
                <a:spcPts val="0"/>
              </a:spcBef>
              <a:spcAft>
                <a:spcPts val="0"/>
              </a:spcAft>
              <a:buClr>
                <a:schemeClr val="lt2"/>
              </a:buClr>
              <a:buSzPts val="1500"/>
              <a:buFont typeface="Space Grotesk Medium"/>
              <a:buNone/>
              <a:defRPr sz="1500">
                <a:solidFill>
                  <a:schemeClr val="lt2"/>
                </a:solidFill>
              </a:defRPr>
            </a:lvl9pPr>
          </a:lstStyle>
          <a:p/>
        </p:txBody>
      </p:sp>
      <p:sp>
        <p:nvSpPr>
          <p:cNvPr id="57" name="Google Shape;57;p14"/>
          <p:cNvSpPr txBox="1"/>
          <p:nvPr>
            <p:ph idx="3" type="title"/>
          </p:nvPr>
        </p:nvSpPr>
        <p:spPr>
          <a:xfrm>
            <a:off x="716836" y="3459250"/>
            <a:ext cx="7673400" cy="6783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2pPr>
            <a:lvl3pPr lvl="2">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3pPr>
            <a:lvl4pPr lvl="3">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4pPr>
            <a:lvl5pPr lvl="4">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5pPr>
            <a:lvl6pPr lvl="5">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6pPr>
            <a:lvl7pPr lvl="6">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7pPr>
            <a:lvl8pPr lvl="7">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8pPr>
            <a:lvl9pPr lvl="8">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9pPr>
          </a:lstStyle>
          <a:p/>
        </p:txBody>
      </p:sp>
      <p:sp>
        <p:nvSpPr>
          <p:cNvPr id="58" name="Google Shape;58;p14"/>
          <p:cNvSpPr txBox="1"/>
          <p:nvPr>
            <p:ph idx="4" type="title"/>
          </p:nvPr>
        </p:nvSpPr>
        <p:spPr>
          <a:xfrm>
            <a:off x="699978" y="734269"/>
            <a:ext cx="4299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lt2"/>
              </a:buClr>
              <a:buSzPts val="2800"/>
              <a:buNone/>
              <a:defRPr sz="7700">
                <a:solidFill>
                  <a:schemeClr val="lt2"/>
                </a:solidFill>
                <a:latin typeface="Space Grotesk"/>
                <a:ea typeface="Space Grotesk"/>
                <a:cs typeface="Space Grotesk"/>
                <a:sym typeface="Space Grotesk"/>
              </a:defRPr>
            </a:lvl1pPr>
            <a:lvl2pPr lvl="1">
              <a:lnSpc>
                <a:spcPct val="115000"/>
              </a:lnSpc>
              <a:spcBef>
                <a:spcPts val="0"/>
              </a:spcBef>
              <a:spcAft>
                <a:spcPts val="0"/>
              </a:spcAft>
              <a:buClr>
                <a:schemeClr val="lt2"/>
              </a:buClr>
              <a:buSzPts val="2800"/>
              <a:buNone/>
              <a:defRPr sz="3900">
                <a:solidFill>
                  <a:schemeClr val="lt2"/>
                </a:solidFill>
                <a:highlight>
                  <a:schemeClr val="accent5"/>
                </a:highlight>
              </a:defRPr>
            </a:lvl2pPr>
            <a:lvl3pPr lvl="2">
              <a:lnSpc>
                <a:spcPct val="115000"/>
              </a:lnSpc>
              <a:spcBef>
                <a:spcPts val="0"/>
              </a:spcBef>
              <a:spcAft>
                <a:spcPts val="0"/>
              </a:spcAft>
              <a:buClr>
                <a:schemeClr val="lt2"/>
              </a:buClr>
              <a:buSzPts val="2800"/>
              <a:buNone/>
              <a:defRPr sz="3900">
                <a:solidFill>
                  <a:schemeClr val="lt2"/>
                </a:solidFill>
                <a:highlight>
                  <a:schemeClr val="accent5"/>
                </a:highlight>
              </a:defRPr>
            </a:lvl3pPr>
            <a:lvl4pPr lvl="3">
              <a:lnSpc>
                <a:spcPct val="115000"/>
              </a:lnSpc>
              <a:spcBef>
                <a:spcPts val="0"/>
              </a:spcBef>
              <a:spcAft>
                <a:spcPts val="0"/>
              </a:spcAft>
              <a:buClr>
                <a:schemeClr val="lt2"/>
              </a:buClr>
              <a:buSzPts val="2800"/>
              <a:buNone/>
              <a:defRPr sz="3900">
                <a:solidFill>
                  <a:schemeClr val="lt2"/>
                </a:solidFill>
                <a:highlight>
                  <a:schemeClr val="accent5"/>
                </a:highlight>
              </a:defRPr>
            </a:lvl4pPr>
            <a:lvl5pPr lvl="4">
              <a:lnSpc>
                <a:spcPct val="115000"/>
              </a:lnSpc>
              <a:spcBef>
                <a:spcPts val="0"/>
              </a:spcBef>
              <a:spcAft>
                <a:spcPts val="0"/>
              </a:spcAft>
              <a:buClr>
                <a:schemeClr val="lt2"/>
              </a:buClr>
              <a:buSzPts val="2800"/>
              <a:buNone/>
              <a:defRPr sz="3900">
                <a:solidFill>
                  <a:schemeClr val="lt2"/>
                </a:solidFill>
                <a:highlight>
                  <a:schemeClr val="accent5"/>
                </a:highlight>
              </a:defRPr>
            </a:lvl5pPr>
            <a:lvl6pPr lvl="5">
              <a:lnSpc>
                <a:spcPct val="115000"/>
              </a:lnSpc>
              <a:spcBef>
                <a:spcPts val="0"/>
              </a:spcBef>
              <a:spcAft>
                <a:spcPts val="0"/>
              </a:spcAft>
              <a:buClr>
                <a:schemeClr val="lt2"/>
              </a:buClr>
              <a:buSzPts val="2800"/>
              <a:buNone/>
              <a:defRPr sz="3900">
                <a:solidFill>
                  <a:schemeClr val="lt2"/>
                </a:solidFill>
                <a:highlight>
                  <a:schemeClr val="accent5"/>
                </a:highlight>
              </a:defRPr>
            </a:lvl6pPr>
            <a:lvl7pPr lvl="6">
              <a:lnSpc>
                <a:spcPct val="115000"/>
              </a:lnSpc>
              <a:spcBef>
                <a:spcPts val="0"/>
              </a:spcBef>
              <a:spcAft>
                <a:spcPts val="0"/>
              </a:spcAft>
              <a:buClr>
                <a:schemeClr val="lt2"/>
              </a:buClr>
              <a:buSzPts val="2800"/>
              <a:buNone/>
              <a:defRPr sz="3900">
                <a:solidFill>
                  <a:schemeClr val="lt2"/>
                </a:solidFill>
                <a:highlight>
                  <a:schemeClr val="accent5"/>
                </a:highlight>
              </a:defRPr>
            </a:lvl7pPr>
            <a:lvl8pPr lvl="7">
              <a:lnSpc>
                <a:spcPct val="115000"/>
              </a:lnSpc>
              <a:spcBef>
                <a:spcPts val="0"/>
              </a:spcBef>
              <a:spcAft>
                <a:spcPts val="0"/>
              </a:spcAft>
              <a:buClr>
                <a:schemeClr val="lt2"/>
              </a:buClr>
              <a:buSzPts val="2800"/>
              <a:buNone/>
              <a:defRPr sz="3900">
                <a:solidFill>
                  <a:schemeClr val="lt2"/>
                </a:solidFill>
                <a:highlight>
                  <a:schemeClr val="accent5"/>
                </a:highlight>
              </a:defRPr>
            </a:lvl8pPr>
            <a:lvl9pPr lvl="8">
              <a:lnSpc>
                <a:spcPct val="115000"/>
              </a:lnSpc>
              <a:spcBef>
                <a:spcPts val="0"/>
              </a:spcBef>
              <a:spcAft>
                <a:spcPts val="0"/>
              </a:spcAft>
              <a:buClr>
                <a:schemeClr val="lt2"/>
              </a:buClr>
              <a:buSzPts val="2800"/>
              <a:buNone/>
              <a:defRPr sz="3900">
                <a:solidFill>
                  <a:schemeClr val="lt2"/>
                </a:solidFill>
                <a:highlight>
                  <a:schemeClr val="accent5"/>
                </a:highlight>
              </a:defRPr>
            </a:lvl9pPr>
          </a:lstStyle>
          <a:p/>
        </p:txBody>
      </p:sp>
      <p:grpSp>
        <p:nvGrpSpPr>
          <p:cNvPr id="59" name="Google Shape;59;p14"/>
          <p:cNvGrpSpPr/>
          <p:nvPr/>
        </p:nvGrpSpPr>
        <p:grpSpPr>
          <a:xfrm>
            <a:off x="6871890" y="501597"/>
            <a:ext cx="139297" cy="110523"/>
            <a:chOff x="2601950" y="1974675"/>
            <a:chExt cx="2474200" cy="1963100"/>
          </a:xfrm>
        </p:grpSpPr>
        <p:sp>
          <p:nvSpPr>
            <p:cNvPr id="60" name="Google Shape;60;p14"/>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1" name="Google Shape;61;p14"/>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2" name="Google Shape;62;p14"/>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3" name="Google Shape;63;p14"/>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4" name="Google Shape;64;p14"/>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5" name="Google Shape;65;p14"/>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6" name="Google Shape;66;p14"/>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67" name="Google Shape;67;p14"/>
          <p:cNvGrpSpPr/>
          <p:nvPr/>
        </p:nvGrpSpPr>
        <p:grpSpPr>
          <a:xfrm>
            <a:off x="7517552" y="1728897"/>
            <a:ext cx="139297" cy="110523"/>
            <a:chOff x="2601950" y="1974675"/>
            <a:chExt cx="2474200" cy="1963100"/>
          </a:xfrm>
        </p:grpSpPr>
        <p:sp>
          <p:nvSpPr>
            <p:cNvPr id="68" name="Google Shape;68;p14"/>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9" name="Google Shape;69;p14"/>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0" name="Google Shape;70;p14"/>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1" name="Google Shape;71;p14"/>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2" name="Google Shape;72;p14"/>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3" name="Google Shape;73;p14"/>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4" name="Google Shape;74;p14"/>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75" name="Google Shape;75;p14"/>
          <p:cNvGrpSpPr/>
          <p:nvPr/>
        </p:nvGrpSpPr>
        <p:grpSpPr>
          <a:xfrm>
            <a:off x="4265152" y="4275922"/>
            <a:ext cx="139297" cy="110523"/>
            <a:chOff x="2601950" y="1974675"/>
            <a:chExt cx="2474200" cy="1963100"/>
          </a:xfrm>
        </p:grpSpPr>
        <p:sp>
          <p:nvSpPr>
            <p:cNvPr id="76" name="Google Shape;76;p14"/>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7" name="Google Shape;77;p14"/>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8" name="Google Shape;78;p14"/>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9" name="Google Shape;79;p14"/>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80" name="Google Shape;80;p14"/>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81" name="Google Shape;81;p14"/>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82" name="Google Shape;82;p14"/>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orient="horz" pos="159">
          <p15:clr>
            <a:srgbClr val="E46962"/>
          </p15:clr>
        </p15:guide>
        <p15:guide id="2" pos="159">
          <p15:clr>
            <a:srgbClr val="E46962"/>
          </p15:clr>
        </p15:guide>
        <p15:guide id="3" orient="horz" pos="2772">
          <p15:clr>
            <a:srgbClr val="E46962"/>
          </p15:clr>
        </p15:guide>
        <p15:guide id="4" pos="5292">
          <p15:clr>
            <a:srgbClr val="E46962"/>
          </p15:clr>
        </p15:guide>
        <p15:guide id="5" pos="468">
          <p15:clr>
            <a:srgbClr val="E46962"/>
          </p15:clr>
        </p15:guide>
        <p15:guide id="6" pos="5601">
          <p15:clr>
            <a:srgbClr val="E46962"/>
          </p15:clr>
        </p15:guide>
        <p15:guide id="7" orient="horz" pos="468">
          <p15:clr>
            <a:srgbClr val="E46962"/>
          </p15:clr>
        </p15:guide>
        <p15:guide id="8" orient="horz" pos="308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dk1"/>
        </a:solidFill>
      </p:bgPr>
    </p:bg>
    <p:spTree>
      <p:nvGrpSpPr>
        <p:cNvPr id="83" name="Shape 83"/>
        <p:cNvGrpSpPr/>
        <p:nvPr/>
      </p:nvGrpSpPr>
      <p:grpSpPr>
        <a:xfrm>
          <a:off x="0" y="0"/>
          <a:ext cx="0" cy="0"/>
          <a:chOff x="0" y="0"/>
          <a:chExt cx="0" cy="0"/>
        </a:xfrm>
      </p:grpSpPr>
      <p:grpSp>
        <p:nvGrpSpPr>
          <p:cNvPr id="84" name="Google Shape;84;p15"/>
          <p:cNvGrpSpPr/>
          <p:nvPr/>
        </p:nvGrpSpPr>
        <p:grpSpPr>
          <a:xfrm>
            <a:off x="0" y="0"/>
            <a:ext cx="9144000" cy="2859050"/>
            <a:chOff x="0" y="0"/>
            <a:chExt cx="9144000" cy="2859050"/>
          </a:xfrm>
        </p:grpSpPr>
        <p:grpSp>
          <p:nvGrpSpPr>
            <p:cNvPr id="85" name="Google Shape;85;p15"/>
            <p:cNvGrpSpPr/>
            <p:nvPr/>
          </p:nvGrpSpPr>
          <p:grpSpPr>
            <a:xfrm>
              <a:off x="2700100" y="175"/>
              <a:ext cx="6443900" cy="2858875"/>
              <a:chOff x="2700100" y="175"/>
              <a:chExt cx="6443900" cy="2858875"/>
            </a:xfrm>
          </p:grpSpPr>
          <p:sp>
            <p:nvSpPr>
              <p:cNvPr id="86" name="Google Shape;86;p15"/>
              <p:cNvSpPr/>
              <p:nvPr/>
            </p:nvSpPr>
            <p:spPr>
              <a:xfrm>
                <a:off x="2700100" y="1225675"/>
                <a:ext cx="783600" cy="90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7" name="Google Shape;87;p15"/>
              <p:cNvSpPr/>
              <p:nvPr/>
            </p:nvSpPr>
            <p:spPr>
              <a:xfrm>
                <a:off x="3463000" y="1250450"/>
                <a:ext cx="1434000" cy="16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8" name="Google Shape;88;p15"/>
              <p:cNvSpPr/>
              <p:nvPr/>
            </p:nvSpPr>
            <p:spPr>
              <a:xfrm>
                <a:off x="4636475" y="175"/>
                <a:ext cx="16593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9" name="Google Shape;89;p15"/>
              <p:cNvSpPr/>
              <p:nvPr/>
            </p:nvSpPr>
            <p:spPr>
              <a:xfrm>
                <a:off x="6295800" y="1399075"/>
                <a:ext cx="7836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0" name="Google Shape;90;p15"/>
              <p:cNvSpPr/>
              <p:nvPr/>
            </p:nvSpPr>
            <p:spPr>
              <a:xfrm>
                <a:off x="7745100" y="175"/>
                <a:ext cx="13989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1" name="Google Shape;91;p15"/>
              <p:cNvSpPr/>
              <p:nvPr/>
            </p:nvSpPr>
            <p:spPr>
              <a:xfrm>
                <a:off x="6961500" y="175"/>
                <a:ext cx="8661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92" name="Google Shape;92;p15"/>
            <p:cNvGrpSpPr/>
            <p:nvPr/>
          </p:nvGrpSpPr>
          <p:grpSpPr>
            <a:xfrm>
              <a:off x="0" y="0"/>
              <a:ext cx="4896900" cy="2797700"/>
              <a:chOff x="0" y="0"/>
              <a:chExt cx="4896900" cy="2797700"/>
            </a:xfrm>
          </p:grpSpPr>
          <p:sp>
            <p:nvSpPr>
              <p:cNvPr id="93" name="Google Shape;93;p15"/>
              <p:cNvSpPr/>
              <p:nvPr/>
            </p:nvSpPr>
            <p:spPr>
              <a:xfrm>
                <a:off x="0" y="1398800"/>
                <a:ext cx="13989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4" name="Google Shape;94;p15"/>
              <p:cNvSpPr/>
              <p:nvPr/>
            </p:nvSpPr>
            <p:spPr>
              <a:xfrm>
                <a:off x="1398900" y="0"/>
                <a:ext cx="34980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sp>
        <p:nvSpPr>
          <p:cNvPr id="95" name="Google Shape;95;p15"/>
          <p:cNvSpPr txBox="1"/>
          <p:nvPr>
            <p:ph idx="1" type="subTitle"/>
          </p:nvPr>
        </p:nvSpPr>
        <p:spPr>
          <a:xfrm>
            <a:off x="1821150" y="252600"/>
            <a:ext cx="2653500" cy="903600"/>
          </a:xfrm>
          <a:prstGeom prst="rect">
            <a:avLst/>
          </a:prstGeom>
        </p:spPr>
        <p:txBody>
          <a:bodyPr anchorCtr="0" anchor="ctr" bIns="0" lIns="0" spcFirstLastPara="1" rIns="0" wrap="square" tIns="0">
            <a:noAutofit/>
          </a:bodyPr>
          <a:lstStyle>
            <a:lvl1pPr lvl="0">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2pPr>
            <a:lvl3pPr lvl="2">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3pPr>
            <a:lvl4pPr lvl="3">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4pPr>
            <a:lvl5pPr lvl="4">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5pPr>
            <a:lvl6pPr lvl="5">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6pPr>
            <a:lvl7pPr lvl="6">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7pPr>
            <a:lvl8pPr lvl="7">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8pPr>
            <a:lvl9pPr lvl="8">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9pPr>
          </a:lstStyle>
          <a:p/>
        </p:txBody>
      </p:sp>
      <p:sp>
        <p:nvSpPr>
          <p:cNvPr id="96" name="Google Shape;96;p15"/>
          <p:cNvSpPr txBox="1"/>
          <p:nvPr>
            <p:ph type="title"/>
          </p:nvPr>
        </p:nvSpPr>
        <p:spPr>
          <a:xfrm>
            <a:off x="252600" y="4124825"/>
            <a:ext cx="8638800" cy="903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7700"/>
              <a:buFont typeface="Space Grotesk"/>
              <a:buNone/>
              <a:defRPr sz="7700">
                <a:solidFill>
                  <a:schemeClr val="lt2"/>
                </a:solidFill>
                <a:latin typeface="Space Grotesk"/>
                <a:ea typeface="Space Grotesk"/>
                <a:cs typeface="Space Grotesk"/>
                <a:sym typeface="Space Grotesk"/>
              </a:defRPr>
            </a:lvl1pPr>
            <a:lvl2pPr lvl="1" algn="ctr">
              <a:spcBef>
                <a:spcPts val="0"/>
              </a:spcBef>
              <a:spcAft>
                <a:spcPts val="0"/>
              </a:spcAft>
              <a:buClr>
                <a:schemeClr val="lt2"/>
              </a:buClr>
              <a:buSzPts val="7700"/>
              <a:buNone/>
              <a:defRPr sz="7700">
                <a:solidFill>
                  <a:schemeClr val="lt2"/>
                </a:solidFill>
              </a:defRPr>
            </a:lvl2pPr>
            <a:lvl3pPr lvl="2" algn="ctr">
              <a:spcBef>
                <a:spcPts val="0"/>
              </a:spcBef>
              <a:spcAft>
                <a:spcPts val="0"/>
              </a:spcAft>
              <a:buClr>
                <a:schemeClr val="lt2"/>
              </a:buClr>
              <a:buSzPts val="7700"/>
              <a:buNone/>
              <a:defRPr sz="7700">
                <a:solidFill>
                  <a:schemeClr val="lt2"/>
                </a:solidFill>
              </a:defRPr>
            </a:lvl3pPr>
            <a:lvl4pPr lvl="3" algn="ctr">
              <a:spcBef>
                <a:spcPts val="0"/>
              </a:spcBef>
              <a:spcAft>
                <a:spcPts val="0"/>
              </a:spcAft>
              <a:buClr>
                <a:schemeClr val="lt2"/>
              </a:buClr>
              <a:buSzPts val="7700"/>
              <a:buNone/>
              <a:defRPr sz="7700">
                <a:solidFill>
                  <a:schemeClr val="lt2"/>
                </a:solidFill>
              </a:defRPr>
            </a:lvl4pPr>
            <a:lvl5pPr lvl="4" algn="ctr">
              <a:spcBef>
                <a:spcPts val="0"/>
              </a:spcBef>
              <a:spcAft>
                <a:spcPts val="0"/>
              </a:spcAft>
              <a:buClr>
                <a:schemeClr val="lt2"/>
              </a:buClr>
              <a:buSzPts val="7700"/>
              <a:buNone/>
              <a:defRPr sz="7700">
                <a:solidFill>
                  <a:schemeClr val="lt2"/>
                </a:solidFill>
              </a:defRPr>
            </a:lvl5pPr>
            <a:lvl6pPr lvl="5" algn="ctr">
              <a:spcBef>
                <a:spcPts val="0"/>
              </a:spcBef>
              <a:spcAft>
                <a:spcPts val="0"/>
              </a:spcAft>
              <a:buClr>
                <a:schemeClr val="lt2"/>
              </a:buClr>
              <a:buSzPts val="7700"/>
              <a:buNone/>
              <a:defRPr sz="7700">
                <a:solidFill>
                  <a:schemeClr val="lt2"/>
                </a:solidFill>
              </a:defRPr>
            </a:lvl6pPr>
            <a:lvl7pPr lvl="6" algn="ctr">
              <a:spcBef>
                <a:spcPts val="0"/>
              </a:spcBef>
              <a:spcAft>
                <a:spcPts val="0"/>
              </a:spcAft>
              <a:buClr>
                <a:schemeClr val="lt2"/>
              </a:buClr>
              <a:buSzPts val="7700"/>
              <a:buNone/>
              <a:defRPr sz="7700">
                <a:solidFill>
                  <a:schemeClr val="lt2"/>
                </a:solidFill>
              </a:defRPr>
            </a:lvl7pPr>
            <a:lvl8pPr lvl="7" algn="ctr">
              <a:spcBef>
                <a:spcPts val="0"/>
              </a:spcBef>
              <a:spcAft>
                <a:spcPts val="0"/>
              </a:spcAft>
              <a:buClr>
                <a:schemeClr val="lt2"/>
              </a:buClr>
              <a:buSzPts val="7700"/>
              <a:buNone/>
              <a:defRPr sz="7700">
                <a:solidFill>
                  <a:schemeClr val="lt2"/>
                </a:solidFill>
              </a:defRPr>
            </a:lvl8pPr>
            <a:lvl9pPr lvl="8" algn="ctr">
              <a:spcBef>
                <a:spcPts val="0"/>
              </a:spcBef>
              <a:spcAft>
                <a:spcPts val="0"/>
              </a:spcAft>
              <a:buClr>
                <a:schemeClr val="lt2"/>
              </a:buClr>
              <a:buSzPts val="7700"/>
              <a:buNone/>
              <a:defRPr sz="7700">
                <a:solidFill>
                  <a:schemeClr val="lt2"/>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5292">
          <p15:clr>
            <a:srgbClr val="E46962"/>
          </p15:clr>
        </p15:guide>
        <p15:guide id="6" orient="horz" pos="2772">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
  <p:cSld name="BLANK_1_1_1_1_1_1_1_1_1_1_1_1_1_1_1_1_1">
    <p:spTree>
      <p:nvGrpSpPr>
        <p:cNvPr id="97" name="Shape 97"/>
        <p:cNvGrpSpPr/>
        <p:nvPr/>
      </p:nvGrpSpPr>
      <p:grpSpPr>
        <a:xfrm>
          <a:off x="0" y="0"/>
          <a:ext cx="0" cy="0"/>
          <a:chOff x="0" y="0"/>
          <a:chExt cx="0" cy="0"/>
        </a:xfrm>
      </p:grpSpPr>
      <p:sp>
        <p:nvSpPr>
          <p:cNvPr id="98" name="Google Shape;98;p16"/>
          <p:cNvSpPr/>
          <p:nvPr/>
        </p:nvSpPr>
        <p:spPr>
          <a:xfrm>
            <a:off x="4728000" y="2032675"/>
            <a:ext cx="1408200" cy="14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99" name="Google Shape;99;p16"/>
          <p:cNvGrpSpPr/>
          <p:nvPr/>
        </p:nvGrpSpPr>
        <p:grpSpPr>
          <a:xfrm>
            <a:off x="4153925" y="0"/>
            <a:ext cx="4990175" cy="5143425"/>
            <a:chOff x="4153925" y="0"/>
            <a:chExt cx="4990175" cy="5143425"/>
          </a:xfrm>
        </p:grpSpPr>
        <p:sp>
          <p:nvSpPr>
            <p:cNvPr id="100" name="Google Shape;100;p16"/>
            <p:cNvSpPr/>
            <p:nvPr/>
          </p:nvSpPr>
          <p:spPr>
            <a:xfrm>
              <a:off x="6462300" y="1441775"/>
              <a:ext cx="2681700" cy="1147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01" name="Google Shape;101;p16"/>
            <p:cNvSpPr/>
            <p:nvPr/>
          </p:nvSpPr>
          <p:spPr>
            <a:xfrm>
              <a:off x="6289300" y="2420925"/>
              <a:ext cx="2854800" cy="27225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2" name="Google Shape;102;p16"/>
            <p:cNvSpPr/>
            <p:nvPr/>
          </p:nvSpPr>
          <p:spPr>
            <a:xfrm>
              <a:off x="4153925" y="0"/>
              <a:ext cx="1570200" cy="67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3" name="Google Shape;103;p16"/>
            <p:cNvSpPr/>
            <p:nvPr/>
          </p:nvSpPr>
          <p:spPr>
            <a:xfrm>
              <a:off x="4722625" y="0"/>
              <a:ext cx="4421400" cy="21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04" name="Google Shape;104;p16"/>
          <p:cNvSpPr txBox="1"/>
          <p:nvPr>
            <p:ph type="title"/>
          </p:nvPr>
        </p:nvSpPr>
        <p:spPr>
          <a:xfrm>
            <a:off x="252600" y="270725"/>
            <a:ext cx="4216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highlight>
                  <a:schemeClr val="accent4"/>
                </a:highlight>
              </a:defRPr>
            </a:lvl2pPr>
            <a:lvl3pPr lvl="2">
              <a:lnSpc>
                <a:spcPct val="80000"/>
              </a:lnSpc>
              <a:spcBef>
                <a:spcPts val="0"/>
              </a:spcBef>
              <a:spcAft>
                <a:spcPts val="0"/>
              </a:spcAft>
              <a:buSzPts val="3900"/>
              <a:buFont typeface="Space Grotesk Medium"/>
              <a:buNone/>
              <a:defRPr sz="3900">
                <a:highlight>
                  <a:schemeClr val="accent4"/>
                </a:highlight>
              </a:defRPr>
            </a:lvl3pPr>
            <a:lvl4pPr lvl="3">
              <a:lnSpc>
                <a:spcPct val="80000"/>
              </a:lnSpc>
              <a:spcBef>
                <a:spcPts val="0"/>
              </a:spcBef>
              <a:spcAft>
                <a:spcPts val="0"/>
              </a:spcAft>
              <a:buSzPts val="3900"/>
              <a:buFont typeface="Space Grotesk Medium"/>
              <a:buNone/>
              <a:defRPr sz="3900">
                <a:highlight>
                  <a:schemeClr val="accent4"/>
                </a:highlight>
              </a:defRPr>
            </a:lvl4pPr>
            <a:lvl5pPr lvl="4">
              <a:lnSpc>
                <a:spcPct val="80000"/>
              </a:lnSpc>
              <a:spcBef>
                <a:spcPts val="0"/>
              </a:spcBef>
              <a:spcAft>
                <a:spcPts val="0"/>
              </a:spcAft>
              <a:buSzPts val="3900"/>
              <a:buFont typeface="Space Grotesk Medium"/>
              <a:buNone/>
              <a:defRPr sz="3900">
                <a:highlight>
                  <a:schemeClr val="accent4"/>
                </a:highlight>
              </a:defRPr>
            </a:lvl5pPr>
            <a:lvl6pPr lvl="5">
              <a:lnSpc>
                <a:spcPct val="80000"/>
              </a:lnSpc>
              <a:spcBef>
                <a:spcPts val="0"/>
              </a:spcBef>
              <a:spcAft>
                <a:spcPts val="0"/>
              </a:spcAft>
              <a:buSzPts val="3900"/>
              <a:buFont typeface="Space Grotesk Medium"/>
              <a:buNone/>
              <a:defRPr sz="3900">
                <a:highlight>
                  <a:schemeClr val="accent4"/>
                </a:highlight>
              </a:defRPr>
            </a:lvl6pPr>
            <a:lvl7pPr lvl="6">
              <a:lnSpc>
                <a:spcPct val="80000"/>
              </a:lnSpc>
              <a:spcBef>
                <a:spcPts val="0"/>
              </a:spcBef>
              <a:spcAft>
                <a:spcPts val="0"/>
              </a:spcAft>
              <a:buSzPts val="3900"/>
              <a:buFont typeface="Space Grotesk Medium"/>
              <a:buNone/>
              <a:defRPr sz="3900">
                <a:highlight>
                  <a:schemeClr val="accent4"/>
                </a:highlight>
              </a:defRPr>
            </a:lvl7pPr>
            <a:lvl8pPr lvl="7">
              <a:lnSpc>
                <a:spcPct val="80000"/>
              </a:lnSpc>
              <a:spcBef>
                <a:spcPts val="0"/>
              </a:spcBef>
              <a:spcAft>
                <a:spcPts val="0"/>
              </a:spcAft>
              <a:buSzPts val="3900"/>
              <a:buFont typeface="Space Grotesk Medium"/>
              <a:buNone/>
              <a:defRPr sz="3900">
                <a:highlight>
                  <a:schemeClr val="accent4"/>
                </a:highlight>
              </a:defRPr>
            </a:lvl8pPr>
            <a:lvl9pPr lvl="8">
              <a:lnSpc>
                <a:spcPct val="80000"/>
              </a:lnSpc>
              <a:spcBef>
                <a:spcPts val="0"/>
              </a:spcBef>
              <a:spcAft>
                <a:spcPts val="0"/>
              </a:spcAft>
              <a:buSzPts val="3900"/>
              <a:buFont typeface="Space Grotesk Medium"/>
              <a:buNone/>
              <a:defRPr sz="3900">
                <a:highlight>
                  <a:schemeClr val="accent4"/>
                </a:highlight>
              </a:defRPr>
            </a:lvl9pPr>
          </a:lstStyle>
          <a:p/>
        </p:txBody>
      </p:sp>
      <p:sp>
        <p:nvSpPr>
          <p:cNvPr id="105" name="Google Shape;105;p16"/>
          <p:cNvSpPr txBox="1"/>
          <p:nvPr>
            <p:ph idx="1" type="body"/>
          </p:nvPr>
        </p:nvSpPr>
        <p:spPr>
          <a:xfrm>
            <a:off x="252600" y="1973625"/>
            <a:ext cx="3128700" cy="29172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06" name="Google Shape;106;p16"/>
          <p:cNvSpPr/>
          <p:nvPr>
            <p:ph idx="2" type="pic"/>
          </p:nvPr>
        </p:nvSpPr>
        <p:spPr>
          <a:xfrm>
            <a:off x="4468800" y="908675"/>
            <a:ext cx="3936300" cy="3116100"/>
          </a:xfrm>
          <a:prstGeom prst="rect">
            <a:avLst/>
          </a:prstGeom>
          <a:noFill/>
          <a:ln>
            <a:noFill/>
          </a:ln>
        </p:spPr>
      </p:sp>
      <p:sp>
        <p:nvSpPr>
          <p:cNvPr id="107" name="Google Shape;107;p16"/>
          <p:cNvSpPr/>
          <p:nvPr>
            <p:ph idx="3" type="pic"/>
          </p:nvPr>
        </p:nvSpPr>
        <p:spPr>
          <a:xfrm>
            <a:off x="4153925" y="1728449"/>
            <a:ext cx="3586800" cy="2672100"/>
          </a:xfrm>
          <a:prstGeom prst="rect">
            <a:avLst/>
          </a:prstGeom>
          <a:noFill/>
          <a:ln>
            <a:noFill/>
          </a:ln>
        </p:spPr>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5292">
          <p15:clr>
            <a:srgbClr val="E46962"/>
          </p15:clr>
        </p15:guide>
        <p15:guide id="6" pos="159">
          <p15:clr>
            <a:srgbClr val="E46962"/>
          </p15:clr>
        </p15:guide>
        <p15:guide id="7" orient="horz" pos="2772">
          <p15:clr>
            <a:srgbClr val="E46962"/>
          </p15:clr>
        </p15:guide>
        <p15:guide id="8" pos="2617">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BLANK_1_1_1_1_1_1_1_1_1_1_1_1_2">
    <p:bg>
      <p:bgPr>
        <a:solidFill>
          <a:schemeClr val="accent2"/>
        </a:solidFill>
      </p:bgPr>
    </p:bg>
    <p:spTree>
      <p:nvGrpSpPr>
        <p:cNvPr id="108" name="Shape 108"/>
        <p:cNvGrpSpPr/>
        <p:nvPr/>
      </p:nvGrpSpPr>
      <p:grpSpPr>
        <a:xfrm>
          <a:off x="0" y="0"/>
          <a:ext cx="0" cy="0"/>
          <a:chOff x="0" y="0"/>
          <a:chExt cx="0" cy="0"/>
        </a:xfrm>
      </p:grpSpPr>
      <p:sp>
        <p:nvSpPr>
          <p:cNvPr id="109" name="Google Shape;109;p17"/>
          <p:cNvSpPr/>
          <p:nvPr/>
        </p:nvSpPr>
        <p:spPr>
          <a:xfrm>
            <a:off x="6462300" y="2136900"/>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0" name="Google Shape;110;p17"/>
          <p:cNvSpPr/>
          <p:nvPr/>
        </p:nvSpPr>
        <p:spPr>
          <a:xfrm>
            <a:off x="6094200" y="0"/>
            <a:ext cx="3049800" cy="67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111" name="Google Shape;111;p17"/>
          <p:cNvSpPr/>
          <p:nvPr/>
        </p:nvSpPr>
        <p:spPr>
          <a:xfrm>
            <a:off x="5759200" y="313425"/>
            <a:ext cx="3049800" cy="36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112" name="Google Shape;112;p17"/>
          <p:cNvSpPr/>
          <p:nvPr/>
        </p:nvSpPr>
        <p:spPr>
          <a:xfrm rot="-5400000">
            <a:off x="5529300" y="2510100"/>
            <a:ext cx="4680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13" name="Google Shape;113;p17"/>
          <p:cNvSpPr/>
          <p:nvPr/>
        </p:nvSpPr>
        <p:spPr>
          <a:xfrm>
            <a:off x="4728000" y="2032675"/>
            <a:ext cx="14082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114" name="Google Shape;114;p17"/>
          <p:cNvGrpSpPr/>
          <p:nvPr/>
        </p:nvGrpSpPr>
        <p:grpSpPr>
          <a:xfrm>
            <a:off x="3632100" y="0"/>
            <a:ext cx="5511900" cy="5143525"/>
            <a:chOff x="3632100" y="0"/>
            <a:chExt cx="5511900" cy="5143525"/>
          </a:xfrm>
        </p:grpSpPr>
        <p:sp>
          <p:nvSpPr>
            <p:cNvPr id="115" name="Google Shape;115;p17"/>
            <p:cNvSpPr/>
            <p:nvPr/>
          </p:nvSpPr>
          <p:spPr>
            <a:xfrm>
              <a:off x="6462300" y="1441775"/>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6" name="Google Shape;116;p17"/>
            <p:cNvSpPr/>
            <p:nvPr/>
          </p:nvSpPr>
          <p:spPr>
            <a:xfrm>
              <a:off x="6462300" y="3103775"/>
              <a:ext cx="2681700" cy="2039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7" name="Google Shape;117;p17"/>
            <p:cNvSpPr/>
            <p:nvPr/>
          </p:nvSpPr>
          <p:spPr>
            <a:xfrm>
              <a:off x="4153925" y="1416600"/>
              <a:ext cx="1570200" cy="67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8" name="Google Shape;118;p17"/>
            <p:cNvSpPr/>
            <p:nvPr/>
          </p:nvSpPr>
          <p:spPr>
            <a:xfrm>
              <a:off x="4196325" y="4236925"/>
              <a:ext cx="2376000" cy="9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9" name="Google Shape;119;p17"/>
            <p:cNvSpPr/>
            <p:nvPr/>
          </p:nvSpPr>
          <p:spPr>
            <a:xfrm>
              <a:off x="3632100" y="0"/>
              <a:ext cx="55119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20" name="Google Shape;120;p17"/>
          <p:cNvSpPr txBox="1"/>
          <p:nvPr>
            <p:ph idx="1" type="subTitle"/>
          </p:nvPr>
        </p:nvSpPr>
        <p:spPr>
          <a:xfrm>
            <a:off x="160431" y="168104"/>
            <a:ext cx="26535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000"/>
              <a:buFont typeface="Space Grotesk"/>
              <a:buNone/>
              <a:defRPr sz="1000">
                <a:highlight>
                  <a:schemeClr val="lt2"/>
                </a:highlight>
              </a:defRPr>
            </a:lvl1pPr>
            <a:lvl2pPr lvl="1">
              <a:lnSpc>
                <a:spcPct val="100000"/>
              </a:lnSpc>
              <a:spcBef>
                <a:spcPts val="0"/>
              </a:spcBef>
              <a:spcAft>
                <a:spcPts val="0"/>
              </a:spcAft>
              <a:buSzPts val="1500"/>
              <a:buFont typeface="Space Grotesk"/>
              <a:buNone/>
              <a:defRPr sz="1500">
                <a:highlight>
                  <a:schemeClr val="lt2"/>
                </a:highlight>
              </a:defRPr>
            </a:lvl2pPr>
            <a:lvl3pPr lvl="2">
              <a:lnSpc>
                <a:spcPct val="100000"/>
              </a:lnSpc>
              <a:spcBef>
                <a:spcPts val="0"/>
              </a:spcBef>
              <a:spcAft>
                <a:spcPts val="0"/>
              </a:spcAft>
              <a:buSzPts val="1500"/>
              <a:buFont typeface="Space Grotesk"/>
              <a:buNone/>
              <a:defRPr sz="1500">
                <a:highlight>
                  <a:schemeClr val="lt2"/>
                </a:highlight>
              </a:defRPr>
            </a:lvl3pPr>
            <a:lvl4pPr lvl="3">
              <a:lnSpc>
                <a:spcPct val="100000"/>
              </a:lnSpc>
              <a:spcBef>
                <a:spcPts val="0"/>
              </a:spcBef>
              <a:spcAft>
                <a:spcPts val="0"/>
              </a:spcAft>
              <a:buSzPts val="1500"/>
              <a:buFont typeface="Space Grotesk"/>
              <a:buNone/>
              <a:defRPr sz="1500">
                <a:highlight>
                  <a:schemeClr val="lt2"/>
                </a:highlight>
              </a:defRPr>
            </a:lvl4pPr>
            <a:lvl5pPr lvl="4">
              <a:lnSpc>
                <a:spcPct val="100000"/>
              </a:lnSpc>
              <a:spcBef>
                <a:spcPts val="0"/>
              </a:spcBef>
              <a:spcAft>
                <a:spcPts val="0"/>
              </a:spcAft>
              <a:buSzPts val="1500"/>
              <a:buFont typeface="Space Grotesk"/>
              <a:buNone/>
              <a:defRPr sz="1500">
                <a:highlight>
                  <a:schemeClr val="lt2"/>
                </a:highlight>
              </a:defRPr>
            </a:lvl5pPr>
            <a:lvl6pPr lvl="5">
              <a:lnSpc>
                <a:spcPct val="100000"/>
              </a:lnSpc>
              <a:spcBef>
                <a:spcPts val="0"/>
              </a:spcBef>
              <a:spcAft>
                <a:spcPts val="0"/>
              </a:spcAft>
              <a:buSzPts val="1500"/>
              <a:buFont typeface="Space Grotesk"/>
              <a:buNone/>
              <a:defRPr sz="1500">
                <a:highlight>
                  <a:schemeClr val="lt2"/>
                </a:highlight>
              </a:defRPr>
            </a:lvl6pPr>
            <a:lvl7pPr lvl="6">
              <a:lnSpc>
                <a:spcPct val="100000"/>
              </a:lnSpc>
              <a:spcBef>
                <a:spcPts val="0"/>
              </a:spcBef>
              <a:spcAft>
                <a:spcPts val="0"/>
              </a:spcAft>
              <a:buSzPts val="1500"/>
              <a:buFont typeface="Space Grotesk"/>
              <a:buNone/>
              <a:defRPr sz="1500">
                <a:highlight>
                  <a:schemeClr val="lt2"/>
                </a:highlight>
              </a:defRPr>
            </a:lvl7pPr>
            <a:lvl8pPr lvl="7">
              <a:lnSpc>
                <a:spcPct val="100000"/>
              </a:lnSpc>
              <a:spcBef>
                <a:spcPts val="0"/>
              </a:spcBef>
              <a:spcAft>
                <a:spcPts val="0"/>
              </a:spcAft>
              <a:buSzPts val="1500"/>
              <a:buFont typeface="Space Grotesk"/>
              <a:buNone/>
              <a:defRPr sz="1500">
                <a:highlight>
                  <a:schemeClr val="lt2"/>
                </a:highlight>
              </a:defRPr>
            </a:lvl8pPr>
            <a:lvl9pPr lvl="8">
              <a:lnSpc>
                <a:spcPct val="100000"/>
              </a:lnSpc>
              <a:spcBef>
                <a:spcPts val="0"/>
              </a:spcBef>
              <a:spcAft>
                <a:spcPts val="0"/>
              </a:spcAft>
              <a:buSzPts val="1500"/>
              <a:buFont typeface="Space Grotesk"/>
              <a:buNone/>
              <a:defRPr sz="1500">
                <a:highlight>
                  <a:schemeClr val="lt2"/>
                </a:highlight>
              </a:defRPr>
            </a:lvl9pPr>
          </a:lstStyle>
          <a:p/>
        </p:txBody>
      </p:sp>
      <p:sp>
        <p:nvSpPr>
          <p:cNvPr id="121" name="Google Shape;121;p17"/>
          <p:cNvSpPr txBox="1"/>
          <p:nvPr>
            <p:ph idx="2" type="body"/>
          </p:nvPr>
        </p:nvSpPr>
        <p:spPr>
          <a:xfrm>
            <a:off x="252600" y="3797350"/>
            <a:ext cx="3049800" cy="10935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22" name="Google Shape;122;p17"/>
          <p:cNvSpPr txBox="1"/>
          <p:nvPr>
            <p:ph type="title"/>
          </p:nvPr>
        </p:nvSpPr>
        <p:spPr>
          <a:xfrm>
            <a:off x="252600" y="2841100"/>
            <a:ext cx="4288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Medium"/>
              <a:buNone/>
              <a:defRPr sz="3500">
                <a:highlight>
                  <a:schemeClr val="lt2"/>
                </a:highlight>
              </a:defRPr>
            </a:lvl1pPr>
            <a:lvl2pPr lvl="1">
              <a:lnSpc>
                <a:spcPct val="80000"/>
              </a:lnSpc>
              <a:spcBef>
                <a:spcPts val="0"/>
              </a:spcBef>
              <a:spcAft>
                <a:spcPts val="0"/>
              </a:spcAft>
              <a:buSzPts val="3900"/>
              <a:buFont typeface="Space Grotesk Medium"/>
              <a:buNone/>
              <a:defRPr sz="3900">
                <a:highlight>
                  <a:schemeClr val="lt2"/>
                </a:highlight>
              </a:defRPr>
            </a:lvl2pPr>
            <a:lvl3pPr lvl="2">
              <a:lnSpc>
                <a:spcPct val="80000"/>
              </a:lnSpc>
              <a:spcBef>
                <a:spcPts val="0"/>
              </a:spcBef>
              <a:spcAft>
                <a:spcPts val="0"/>
              </a:spcAft>
              <a:buSzPts val="3900"/>
              <a:buFont typeface="Space Grotesk Medium"/>
              <a:buNone/>
              <a:defRPr sz="3900">
                <a:highlight>
                  <a:schemeClr val="lt2"/>
                </a:highlight>
              </a:defRPr>
            </a:lvl3pPr>
            <a:lvl4pPr lvl="3">
              <a:lnSpc>
                <a:spcPct val="80000"/>
              </a:lnSpc>
              <a:spcBef>
                <a:spcPts val="0"/>
              </a:spcBef>
              <a:spcAft>
                <a:spcPts val="0"/>
              </a:spcAft>
              <a:buSzPts val="3900"/>
              <a:buFont typeface="Space Grotesk Medium"/>
              <a:buNone/>
              <a:defRPr sz="3900">
                <a:highlight>
                  <a:schemeClr val="lt2"/>
                </a:highlight>
              </a:defRPr>
            </a:lvl4pPr>
            <a:lvl5pPr lvl="4">
              <a:lnSpc>
                <a:spcPct val="80000"/>
              </a:lnSpc>
              <a:spcBef>
                <a:spcPts val="0"/>
              </a:spcBef>
              <a:spcAft>
                <a:spcPts val="0"/>
              </a:spcAft>
              <a:buSzPts val="3900"/>
              <a:buFont typeface="Space Grotesk Medium"/>
              <a:buNone/>
              <a:defRPr sz="3900">
                <a:highlight>
                  <a:schemeClr val="lt2"/>
                </a:highlight>
              </a:defRPr>
            </a:lvl5pPr>
            <a:lvl6pPr lvl="5">
              <a:lnSpc>
                <a:spcPct val="80000"/>
              </a:lnSpc>
              <a:spcBef>
                <a:spcPts val="0"/>
              </a:spcBef>
              <a:spcAft>
                <a:spcPts val="0"/>
              </a:spcAft>
              <a:buSzPts val="3900"/>
              <a:buFont typeface="Space Grotesk Medium"/>
              <a:buNone/>
              <a:defRPr sz="3900">
                <a:highlight>
                  <a:schemeClr val="lt2"/>
                </a:highlight>
              </a:defRPr>
            </a:lvl6pPr>
            <a:lvl7pPr lvl="6">
              <a:lnSpc>
                <a:spcPct val="80000"/>
              </a:lnSpc>
              <a:spcBef>
                <a:spcPts val="0"/>
              </a:spcBef>
              <a:spcAft>
                <a:spcPts val="0"/>
              </a:spcAft>
              <a:buSzPts val="3900"/>
              <a:buFont typeface="Space Grotesk Medium"/>
              <a:buNone/>
              <a:defRPr sz="3900">
                <a:highlight>
                  <a:schemeClr val="lt2"/>
                </a:highlight>
              </a:defRPr>
            </a:lvl7pPr>
            <a:lvl8pPr lvl="7">
              <a:lnSpc>
                <a:spcPct val="80000"/>
              </a:lnSpc>
              <a:spcBef>
                <a:spcPts val="0"/>
              </a:spcBef>
              <a:spcAft>
                <a:spcPts val="0"/>
              </a:spcAft>
              <a:buSzPts val="3900"/>
              <a:buFont typeface="Space Grotesk Medium"/>
              <a:buNone/>
              <a:defRPr sz="3900">
                <a:highlight>
                  <a:schemeClr val="lt2"/>
                </a:highlight>
              </a:defRPr>
            </a:lvl8pPr>
            <a:lvl9pPr lvl="8">
              <a:lnSpc>
                <a:spcPct val="80000"/>
              </a:lnSpc>
              <a:spcBef>
                <a:spcPts val="0"/>
              </a:spcBef>
              <a:spcAft>
                <a:spcPts val="0"/>
              </a:spcAft>
              <a:buSzPts val="3900"/>
              <a:buFont typeface="Space Grotesk Medium"/>
              <a:buNone/>
              <a:defRPr sz="3900">
                <a:highlight>
                  <a:schemeClr val="lt2"/>
                </a:highlight>
              </a:defRPr>
            </a:lvl9pPr>
          </a:lstStyle>
          <a:p/>
        </p:txBody>
      </p:sp>
      <p:sp>
        <p:nvSpPr>
          <p:cNvPr id="123" name="Google Shape;123;p17"/>
          <p:cNvSpPr/>
          <p:nvPr>
            <p:ph idx="3" type="pic"/>
          </p:nvPr>
        </p:nvSpPr>
        <p:spPr>
          <a:xfrm>
            <a:off x="4634854" y="627935"/>
            <a:ext cx="3444300" cy="3271800"/>
          </a:xfrm>
          <a:prstGeom prst="rect">
            <a:avLst/>
          </a:prstGeom>
          <a:noFill/>
          <a:ln>
            <a:noFill/>
          </a:ln>
        </p:spPr>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ONE_COLUMN_TEXT_1">
    <p:bg>
      <p:bgPr>
        <a:solidFill>
          <a:schemeClr val="accent2"/>
        </a:solidFill>
      </p:bgPr>
    </p:bg>
    <p:spTree>
      <p:nvGrpSpPr>
        <p:cNvPr id="124" name="Shape 124"/>
        <p:cNvGrpSpPr/>
        <p:nvPr/>
      </p:nvGrpSpPr>
      <p:grpSpPr>
        <a:xfrm>
          <a:off x="0" y="0"/>
          <a:ext cx="0" cy="0"/>
          <a:chOff x="0" y="0"/>
          <a:chExt cx="0" cy="0"/>
        </a:xfrm>
      </p:grpSpPr>
      <p:grpSp>
        <p:nvGrpSpPr>
          <p:cNvPr id="125" name="Google Shape;125;p18"/>
          <p:cNvGrpSpPr/>
          <p:nvPr/>
        </p:nvGrpSpPr>
        <p:grpSpPr>
          <a:xfrm>
            <a:off x="2230528" y="1108408"/>
            <a:ext cx="4915231" cy="2940670"/>
            <a:chOff x="2230528" y="1108408"/>
            <a:chExt cx="4915231" cy="2940670"/>
          </a:xfrm>
        </p:grpSpPr>
        <p:sp>
          <p:nvSpPr>
            <p:cNvPr id="126" name="Google Shape;126;p18"/>
            <p:cNvSpPr/>
            <p:nvPr/>
          </p:nvSpPr>
          <p:spPr>
            <a:xfrm>
              <a:off x="3583559" y="223737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7" name="Google Shape;127;p18"/>
            <p:cNvSpPr/>
            <p:nvPr/>
          </p:nvSpPr>
          <p:spPr>
            <a:xfrm>
              <a:off x="3169759" y="1865553"/>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8" name="Google Shape;128;p18"/>
            <p:cNvSpPr/>
            <p:nvPr/>
          </p:nvSpPr>
          <p:spPr>
            <a:xfrm>
              <a:off x="2715512" y="1415749"/>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9" name="Google Shape;129;p18"/>
            <p:cNvSpPr/>
            <p:nvPr/>
          </p:nvSpPr>
          <p:spPr>
            <a:xfrm>
              <a:off x="2230528" y="110840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30" name="Google Shape;130;p18"/>
          <p:cNvSpPr txBox="1"/>
          <p:nvPr>
            <p:ph type="title"/>
          </p:nvPr>
        </p:nvSpPr>
        <p:spPr>
          <a:xfrm>
            <a:off x="2420613" y="1299977"/>
            <a:ext cx="4262400" cy="9963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Medium"/>
              <a:buNone/>
              <a:defRPr sz="3500"/>
            </a:lvl1pPr>
            <a:lvl2pPr lvl="1" algn="ctr">
              <a:lnSpc>
                <a:spcPct val="80000"/>
              </a:lnSpc>
              <a:spcBef>
                <a:spcPts val="0"/>
              </a:spcBef>
              <a:spcAft>
                <a:spcPts val="0"/>
              </a:spcAft>
              <a:buSzPts val="3600"/>
              <a:buFont typeface="Space Grotesk Medium"/>
              <a:buNone/>
              <a:defRPr sz="3600"/>
            </a:lvl2pPr>
            <a:lvl3pPr lvl="2" algn="ctr">
              <a:lnSpc>
                <a:spcPct val="80000"/>
              </a:lnSpc>
              <a:spcBef>
                <a:spcPts val="0"/>
              </a:spcBef>
              <a:spcAft>
                <a:spcPts val="0"/>
              </a:spcAft>
              <a:buSzPts val="3600"/>
              <a:buFont typeface="Space Grotesk Medium"/>
              <a:buNone/>
              <a:defRPr sz="3600"/>
            </a:lvl3pPr>
            <a:lvl4pPr lvl="3" algn="ctr">
              <a:lnSpc>
                <a:spcPct val="80000"/>
              </a:lnSpc>
              <a:spcBef>
                <a:spcPts val="0"/>
              </a:spcBef>
              <a:spcAft>
                <a:spcPts val="0"/>
              </a:spcAft>
              <a:buSzPts val="3600"/>
              <a:buFont typeface="Space Grotesk Medium"/>
              <a:buNone/>
              <a:defRPr sz="3600"/>
            </a:lvl4pPr>
            <a:lvl5pPr lvl="4" algn="ctr">
              <a:lnSpc>
                <a:spcPct val="80000"/>
              </a:lnSpc>
              <a:spcBef>
                <a:spcPts val="0"/>
              </a:spcBef>
              <a:spcAft>
                <a:spcPts val="0"/>
              </a:spcAft>
              <a:buSzPts val="3600"/>
              <a:buFont typeface="Space Grotesk Medium"/>
              <a:buNone/>
              <a:defRPr sz="3600"/>
            </a:lvl5pPr>
            <a:lvl6pPr lvl="5" algn="ctr">
              <a:lnSpc>
                <a:spcPct val="80000"/>
              </a:lnSpc>
              <a:spcBef>
                <a:spcPts val="0"/>
              </a:spcBef>
              <a:spcAft>
                <a:spcPts val="0"/>
              </a:spcAft>
              <a:buSzPts val="3600"/>
              <a:buFont typeface="Space Grotesk Medium"/>
              <a:buNone/>
              <a:defRPr sz="3600"/>
            </a:lvl6pPr>
            <a:lvl7pPr lvl="6" algn="ctr">
              <a:lnSpc>
                <a:spcPct val="80000"/>
              </a:lnSpc>
              <a:spcBef>
                <a:spcPts val="0"/>
              </a:spcBef>
              <a:spcAft>
                <a:spcPts val="0"/>
              </a:spcAft>
              <a:buSzPts val="3600"/>
              <a:buFont typeface="Space Grotesk Medium"/>
              <a:buNone/>
              <a:defRPr sz="3600"/>
            </a:lvl7pPr>
            <a:lvl8pPr lvl="7" algn="ctr">
              <a:lnSpc>
                <a:spcPct val="80000"/>
              </a:lnSpc>
              <a:spcBef>
                <a:spcPts val="0"/>
              </a:spcBef>
              <a:spcAft>
                <a:spcPts val="0"/>
              </a:spcAft>
              <a:buSzPts val="3600"/>
              <a:buFont typeface="Space Grotesk Medium"/>
              <a:buNone/>
              <a:defRPr sz="3600"/>
            </a:lvl8pPr>
            <a:lvl9pPr lvl="8" algn="ctr">
              <a:lnSpc>
                <a:spcPct val="80000"/>
              </a:lnSpc>
              <a:spcBef>
                <a:spcPts val="0"/>
              </a:spcBef>
              <a:spcAft>
                <a:spcPts val="0"/>
              </a:spcAft>
              <a:buSzPts val="3600"/>
              <a:buFont typeface="Space Grotesk Medium"/>
              <a:buNone/>
              <a:defRPr sz="3600"/>
            </a:lvl9pPr>
          </a:lstStyle>
          <a:p/>
        </p:txBody>
      </p:sp>
      <p:sp>
        <p:nvSpPr>
          <p:cNvPr id="131" name="Google Shape;131;p18"/>
          <p:cNvSpPr txBox="1"/>
          <p:nvPr>
            <p:ph idx="1" type="body"/>
          </p:nvPr>
        </p:nvSpPr>
        <p:spPr>
          <a:xfrm>
            <a:off x="419237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132" name="Google Shape;132;p18"/>
          <p:cNvSpPr txBox="1"/>
          <p:nvPr>
            <p:ph idx="2" type="body"/>
          </p:nvPr>
        </p:nvSpPr>
        <p:spPr>
          <a:xfrm>
            <a:off x="571245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133" name="Google Shape;133;p18"/>
          <p:cNvSpPr txBox="1"/>
          <p:nvPr>
            <p:ph idx="3" type="body"/>
          </p:nvPr>
        </p:nvSpPr>
        <p:spPr>
          <a:xfrm>
            <a:off x="2230525" y="2436625"/>
            <a:ext cx="1878300" cy="2085900"/>
          </a:xfrm>
          <a:prstGeom prst="rect">
            <a:avLst/>
          </a:prstGeom>
        </p:spPr>
        <p:txBody>
          <a:bodyPr anchorCtr="0" anchor="t" bIns="0" lIns="0" spcFirstLastPara="1" rIns="0" wrap="square" tIns="0">
            <a:noAutofit/>
          </a:bodyPr>
          <a:lstStyle>
            <a:lvl1pPr indent="-323850" lvl="0" marL="457200">
              <a:spcBef>
                <a:spcPts val="0"/>
              </a:spcBef>
              <a:spcAft>
                <a:spcPts val="0"/>
              </a:spcAft>
              <a:buClr>
                <a:schemeClr val="lt2"/>
              </a:buClr>
              <a:buSzPts val="1500"/>
              <a:buFont typeface="Space Grotesk"/>
              <a:buChar char="●"/>
              <a:defRPr sz="1500">
                <a:solidFill>
                  <a:schemeClr val="lt2"/>
                </a:solidFill>
                <a:highlight>
                  <a:schemeClr val="dk1"/>
                </a:highlight>
              </a:defRPr>
            </a:lvl1pPr>
            <a:lvl2pPr indent="-323850" lvl="1" marL="914400">
              <a:spcBef>
                <a:spcPts val="0"/>
              </a:spcBef>
              <a:spcAft>
                <a:spcPts val="0"/>
              </a:spcAft>
              <a:buClr>
                <a:schemeClr val="lt2"/>
              </a:buClr>
              <a:buSzPts val="1500"/>
              <a:buFont typeface="Space Grotesk"/>
              <a:buChar char="○"/>
              <a:defRPr sz="1500">
                <a:solidFill>
                  <a:schemeClr val="lt2"/>
                </a:solidFill>
                <a:highlight>
                  <a:schemeClr val="dk1"/>
                </a:highlight>
              </a:defRPr>
            </a:lvl2pPr>
            <a:lvl3pPr indent="-323850" lvl="2" marL="1371600">
              <a:spcBef>
                <a:spcPts val="0"/>
              </a:spcBef>
              <a:spcAft>
                <a:spcPts val="0"/>
              </a:spcAft>
              <a:buClr>
                <a:schemeClr val="lt2"/>
              </a:buClr>
              <a:buSzPts val="1500"/>
              <a:buFont typeface="Space Grotesk"/>
              <a:buChar char="■"/>
              <a:defRPr sz="1500">
                <a:solidFill>
                  <a:schemeClr val="lt2"/>
                </a:solidFill>
                <a:highlight>
                  <a:schemeClr val="dk1"/>
                </a:highlight>
              </a:defRPr>
            </a:lvl3pPr>
            <a:lvl4pPr indent="-323850" lvl="3" marL="1828800">
              <a:spcBef>
                <a:spcPts val="0"/>
              </a:spcBef>
              <a:spcAft>
                <a:spcPts val="0"/>
              </a:spcAft>
              <a:buClr>
                <a:schemeClr val="lt2"/>
              </a:buClr>
              <a:buSzPts val="1500"/>
              <a:buFont typeface="Space Grotesk"/>
              <a:buChar char="●"/>
              <a:defRPr sz="1500">
                <a:solidFill>
                  <a:schemeClr val="lt2"/>
                </a:solidFill>
                <a:highlight>
                  <a:schemeClr val="dk1"/>
                </a:highlight>
              </a:defRPr>
            </a:lvl4pPr>
            <a:lvl5pPr indent="-323850" lvl="4" marL="2286000">
              <a:spcBef>
                <a:spcPts val="0"/>
              </a:spcBef>
              <a:spcAft>
                <a:spcPts val="0"/>
              </a:spcAft>
              <a:buClr>
                <a:schemeClr val="lt2"/>
              </a:buClr>
              <a:buSzPts val="1500"/>
              <a:buFont typeface="Space Grotesk"/>
              <a:buChar char="○"/>
              <a:defRPr sz="1500">
                <a:solidFill>
                  <a:schemeClr val="lt2"/>
                </a:solidFill>
                <a:highlight>
                  <a:schemeClr val="dk1"/>
                </a:highlight>
              </a:defRPr>
            </a:lvl5pPr>
            <a:lvl6pPr indent="-323850" lvl="5" marL="2743200">
              <a:spcBef>
                <a:spcPts val="0"/>
              </a:spcBef>
              <a:spcAft>
                <a:spcPts val="0"/>
              </a:spcAft>
              <a:buClr>
                <a:schemeClr val="lt2"/>
              </a:buClr>
              <a:buSzPts val="1500"/>
              <a:buFont typeface="Space Grotesk"/>
              <a:buChar char="■"/>
              <a:defRPr sz="1500">
                <a:solidFill>
                  <a:schemeClr val="lt2"/>
                </a:solidFill>
                <a:highlight>
                  <a:schemeClr val="dk1"/>
                </a:highlight>
              </a:defRPr>
            </a:lvl6pPr>
            <a:lvl7pPr indent="-323850" lvl="6" marL="3200400">
              <a:spcBef>
                <a:spcPts val="0"/>
              </a:spcBef>
              <a:spcAft>
                <a:spcPts val="0"/>
              </a:spcAft>
              <a:buClr>
                <a:schemeClr val="lt2"/>
              </a:buClr>
              <a:buSzPts val="1500"/>
              <a:buFont typeface="Space Grotesk"/>
              <a:buChar char="●"/>
              <a:defRPr sz="1500">
                <a:solidFill>
                  <a:schemeClr val="lt2"/>
                </a:solidFill>
                <a:highlight>
                  <a:schemeClr val="dk1"/>
                </a:highlight>
              </a:defRPr>
            </a:lvl7pPr>
            <a:lvl8pPr indent="-323850" lvl="7" marL="3657600">
              <a:spcBef>
                <a:spcPts val="0"/>
              </a:spcBef>
              <a:spcAft>
                <a:spcPts val="0"/>
              </a:spcAft>
              <a:buClr>
                <a:schemeClr val="lt2"/>
              </a:buClr>
              <a:buSzPts val="1500"/>
              <a:buFont typeface="Space Grotesk"/>
              <a:buChar char="○"/>
              <a:defRPr sz="1500">
                <a:solidFill>
                  <a:schemeClr val="lt2"/>
                </a:solidFill>
                <a:highlight>
                  <a:schemeClr val="dk1"/>
                </a:highlight>
              </a:defRPr>
            </a:lvl8pPr>
            <a:lvl9pPr indent="-323850" lvl="8" marL="4114800">
              <a:spcBef>
                <a:spcPts val="0"/>
              </a:spcBef>
              <a:spcAft>
                <a:spcPts val="0"/>
              </a:spcAft>
              <a:buClr>
                <a:schemeClr val="lt2"/>
              </a:buClr>
              <a:buSzPts val="1500"/>
              <a:buFont typeface="Space Grotesk"/>
              <a:buChar char="■"/>
              <a:defRPr sz="1500">
                <a:solidFill>
                  <a:schemeClr val="lt2"/>
                </a:solidFill>
                <a:highlight>
                  <a:schemeClr val="dk1"/>
                </a:high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bg>
      <p:bgPr>
        <a:solidFill>
          <a:schemeClr val="accent2"/>
        </a:solidFill>
      </p:bgPr>
    </p:bg>
    <p:spTree>
      <p:nvGrpSpPr>
        <p:cNvPr id="134" name="Shape 134"/>
        <p:cNvGrpSpPr/>
        <p:nvPr/>
      </p:nvGrpSpPr>
      <p:grpSpPr>
        <a:xfrm>
          <a:off x="0" y="0"/>
          <a:ext cx="0" cy="0"/>
          <a:chOff x="0" y="0"/>
          <a:chExt cx="0" cy="0"/>
        </a:xfrm>
      </p:grpSpPr>
      <p:sp>
        <p:nvSpPr>
          <p:cNvPr id="135" name="Google Shape;135;p19"/>
          <p:cNvSpPr/>
          <p:nvPr>
            <p:ph idx="2" type="pic"/>
          </p:nvPr>
        </p:nvSpPr>
        <p:spPr>
          <a:xfrm>
            <a:off x="743700" y="1693750"/>
            <a:ext cx="3974100" cy="2702400"/>
          </a:xfrm>
          <a:prstGeom prst="rect">
            <a:avLst/>
          </a:prstGeom>
          <a:noFill/>
          <a:ln>
            <a:noFill/>
          </a:ln>
        </p:spPr>
      </p:sp>
      <p:grpSp>
        <p:nvGrpSpPr>
          <p:cNvPr id="136" name="Google Shape;136;p19"/>
          <p:cNvGrpSpPr/>
          <p:nvPr/>
        </p:nvGrpSpPr>
        <p:grpSpPr>
          <a:xfrm>
            <a:off x="743700" y="742300"/>
            <a:ext cx="7047725" cy="3657400"/>
            <a:chOff x="743700" y="742300"/>
            <a:chExt cx="7047725" cy="3657400"/>
          </a:xfrm>
        </p:grpSpPr>
        <p:sp>
          <p:nvSpPr>
            <p:cNvPr id="137" name="Google Shape;137;p19"/>
            <p:cNvSpPr/>
            <p:nvPr/>
          </p:nvSpPr>
          <p:spPr>
            <a:xfrm>
              <a:off x="4626725" y="1693750"/>
              <a:ext cx="3164700" cy="17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38" name="Google Shape;138;p19"/>
            <p:cNvSpPr/>
            <p:nvPr/>
          </p:nvSpPr>
          <p:spPr>
            <a:xfrm>
              <a:off x="4718150" y="3341000"/>
              <a:ext cx="14652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39" name="Google Shape;139;p19"/>
            <p:cNvSpPr/>
            <p:nvPr/>
          </p:nvSpPr>
          <p:spPr>
            <a:xfrm>
              <a:off x="743700" y="742300"/>
              <a:ext cx="4529700" cy="183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0" name="Google Shape;140;p19"/>
            <p:cNvSpPr/>
            <p:nvPr/>
          </p:nvSpPr>
          <p:spPr>
            <a:xfrm>
              <a:off x="1359836" y="2451775"/>
              <a:ext cx="4164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1" name="Google Shape;141;p19"/>
            <p:cNvSpPr/>
            <p:nvPr/>
          </p:nvSpPr>
          <p:spPr>
            <a:xfrm>
              <a:off x="744050" y="3236575"/>
              <a:ext cx="7419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2" name="Google Shape;142;p19"/>
            <p:cNvSpPr/>
            <p:nvPr/>
          </p:nvSpPr>
          <p:spPr>
            <a:xfrm>
              <a:off x="1495975" y="2368625"/>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3" name="Google Shape;143;p19"/>
            <p:cNvSpPr/>
            <p:nvPr/>
          </p:nvSpPr>
          <p:spPr>
            <a:xfrm>
              <a:off x="3976375" y="2351575"/>
              <a:ext cx="741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44" name="Google Shape;144;p19"/>
          <p:cNvSpPr/>
          <p:nvPr/>
        </p:nvSpPr>
        <p:spPr>
          <a:xfrm>
            <a:off x="4718150" y="2839125"/>
            <a:ext cx="14652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5" name="Google Shape;145;p19"/>
          <p:cNvSpPr/>
          <p:nvPr/>
        </p:nvSpPr>
        <p:spPr>
          <a:xfrm>
            <a:off x="6183250" y="3341000"/>
            <a:ext cx="12453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6" name="Google Shape;146;p19"/>
          <p:cNvSpPr txBox="1"/>
          <p:nvPr>
            <p:ph type="title"/>
          </p:nvPr>
        </p:nvSpPr>
        <p:spPr>
          <a:xfrm>
            <a:off x="1032350" y="737025"/>
            <a:ext cx="3651300" cy="1555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47" name="Google Shape;147;p19"/>
          <p:cNvSpPr txBox="1"/>
          <p:nvPr>
            <p:ph idx="3" type="title"/>
          </p:nvPr>
        </p:nvSpPr>
        <p:spPr>
          <a:xfrm>
            <a:off x="6183250" y="3136100"/>
            <a:ext cx="2217000" cy="208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lnSpc>
                <a:spcPct val="115000"/>
              </a:lnSpc>
              <a:spcBef>
                <a:spcPts val="0"/>
              </a:spcBef>
              <a:spcAft>
                <a:spcPts val="0"/>
              </a:spcAft>
              <a:buSzPts val="1000"/>
              <a:buFont typeface="Space Grotesk Medium"/>
              <a:buNone/>
              <a:defRPr sz="1000">
                <a:highlight>
                  <a:schemeClr val="lt2"/>
                </a:highlight>
              </a:defRPr>
            </a:lvl2pPr>
            <a:lvl3pPr lvl="2">
              <a:lnSpc>
                <a:spcPct val="115000"/>
              </a:lnSpc>
              <a:spcBef>
                <a:spcPts val="0"/>
              </a:spcBef>
              <a:spcAft>
                <a:spcPts val="0"/>
              </a:spcAft>
              <a:buSzPts val="1000"/>
              <a:buFont typeface="Space Grotesk Medium"/>
              <a:buNone/>
              <a:defRPr sz="1000">
                <a:highlight>
                  <a:schemeClr val="lt2"/>
                </a:highlight>
              </a:defRPr>
            </a:lvl3pPr>
            <a:lvl4pPr lvl="3">
              <a:lnSpc>
                <a:spcPct val="115000"/>
              </a:lnSpc>
              <a:spcBef>
                <a:spcPts val="0"/>
              </a:spcBef>
              <a:spcAft>
                <a:spcPts val="0"/>
              </a:spcAft>
              <a:buSzPts val="1000"/>
              <a:buFont typeface="Space Grotesk Medium"/>
              <a:buNone/>
              <a:defRPr sz="1000">
                <a:highlight>
                  <a:schemeClr val="lt2"/>
                </a:highlight>
              </a:defRPr>
            </a:lvl4pPr>
            <a:lvl5pPr lvl="4">
              <a:lnSpc>
                <a:spcPct val="115000"/>
              </a:lnSpc>
              <a:spcBef>
                <a:spcPts val="0"/>
              </a:spcBef>
              <a:spcAft>
                <a:spcPts val="0"/>
              </a:spcAft>
              <a:buSzPts val="1000"/>
              <a:buFont typeface="Space Grotesk Medium"/>
              <a:buNone/>
              <a:defRPr sz="1000">
                <a:highlight>
                  <a:schemeClr val="lt2"/>
                </a:highlight>
              </a:defRPr>
            </a:lvl5pPr>
            <a:lvl6pPr lvl="5">
              <a:lnSpc>
                <a:spcPct val="115000"/>
              </a:lnSpc>
              <a:spcBef>
                <a:spcPts val="0"/>
              </a:spcBef>
              <a:spcAft>
                <a:spcPts val="0"/>
              </a:spcAft>
              <a:buSzPts val="1000"/>
              <a:buFont typeface="Space Grotesk Medium"/>
              <a:buNone/>
              <a:defRPr sz="1000">
                <a:highlight>
                  <a:schemeClr val="lt2"/>
                </a:highlight>
              </a:defRPr>
            </a:lvl6pPr>
            <a:lvl7pPr lvl="6">
              <a:lnSpc>
                <a:spcPct val="115000"/>
              </a:lnSpc>
              <a:spcBef>
                <a:spcPts val="0"/>
              </a:spcBef>
              <a:spcAft>
                <a:spcPts val="0"/>
              </a:spcAft>
              <a:buSzPts val="1000"/>
              <a:buFont typeface="Space Grotesk Medium"/>
              <a:buNone/>
              <a:defRPr sz="1000">
                <a:highlight>
                  <a:schemeClr val="lt2"/>
                </a:highlight>
              </a:defRPr>
            </a:lvl7pPr>
            <a:lvl8pPr lvl="7">
              <a:lnSpc>
                <a:spcPct val="115000"/>
              </a:lnSpc>
              <a:spcBef>
                <a:spcPts val="0"/>
              </a:spcBef>
              <a:spcAft>
                <a:spcPts val="0"/>
              </a:spcAft>
              <a:buSzPts val="1000"/>
              <a:buFont typeface="Space Grotesk Medium"/>
              <a:buNone/>
              <a:defRPr sz="1000">
                <a:highlight>
                  <a:schemeClr val="lt2"/>
                </a:highlight>
              </a:defRPr>
            </a:lvl8pPr>
            <a:lvl9pPr lvl="8">
              <a:lnSpc>
                <a:spcPct val="115000"/>
              </a:lnSpc>
              <a:spcBef>
                <a:spcPts val="0"/>
              </a:spcBef>
              <a:spcAft>
                <a:spcPts val="0"/>
              </a:spcAft>
              <a:buSzPts val="1000"/>
              <a:buFont typeface="Space Grotesk Medium"/>
              <a:buNone/>
              <a:defRPr sz="1000">
                <a:highlight>
                  <a:schemeClr val="lt2"/>
                </a:highlight>
              </a:defRPr>
            </a:lvl9pPr>
          </a:lstStyle>
          <a:p/>
        </p:txBody>
      </p:sp>
      <p:sp>
        <p:nvSpPr>
          <p:cNvPr id="148" name="Google Shape;148;p19"/>
          <p:cNvSpPr txBox="1"/>
          <p:nvPr>
            <p:ph idx="4" type="title"/>
          </p:nvPr>
        </p:nvSpPr>
        <p:spPr>
          <a:xfrm>
            <a:off x="4713425" y="1725175"/>
            <a:ext cx="2991300" cy="1211400"/>
          </a:xfrm>
          <a:prstGeom prst="rect">
            <a:avLst/>
          </a:prstGeom>
        </p:spPr>
        <p:txBody>
          <a:bodyPr anchorCtr="0" anchor="t" bIns="0" lIns="0" spcFirstLastPara="1" rIns="0" wrap="square" tIns="0">
            <a:noAutofit/>
          </a:bodyPr>
          <a:lstStyle>
            <a:lvl1pPr lvl="0">
              <a:lnSpc>
                <a:spcPct val="115000"/>
              </a:lnSpc>
              <a:spcBef>
                <a:spcPts val="0"/>
              </a:spcBef>
              <a:spcAft>
                <a:spcPts val="0"/>
              </a:spcAft>
              <a:buSzPts val="1500"/>
              <a:buFont typeface="Space Grotesk Medium"/>
              <a:buNone/>
              <a:defRPr sz="1500">
                <a:highlight>
                  <a:schemeClr val="lt2"/>
                </a:highlight>
              </a:defRPr>
            </a:lvl1pPr>
            <a:lvl2pPr lvl="1">
              <a:lnSpc>
                <a:spcPct val="115000"/>
              </a:lnSpc>
              <a:spcBef>
                <a:spcPts val="0"/>
              </a:spcBef>
              <a:spcAft>
                <a:spcPts val="0"/>
              </a:spcAft>
              <a:buSzPts val="1500"/>
              <a:buFont typeface="Space Grotesk Medium"/>
              <a:buNone/>
              <a:defRPr sz="1500">
                <a:highlight>
                  <a:schemeClr val="lt2"/>
                </a:highlight>
              </a:defRPr>
            </a:lvl2pPr>
            <a:lvl3pPr lvl="2">
              <a:lnSpc>
                <a:spcPct val="115000"/>
              </a:lnSpc>
              <a:spcBef>
                <a:spcPts val="0"/>
              </a:spcBef>
              <a:spcAft>
                <a:spcPts val="0"/>
              </a:spcAft>
              <a:buSzPts val="1500"/>
              <a:buFont typeface="Space Grotesk Medium"/>
              <a:buNone/>
              <a:defRPr sz="1500">
                <a:highlight>
                  <a:schemeClr val="lt2"/>
                </a:highlight>
              </a:defRPr>
            </a:lvl3pPr>
            <a:lvl4pPr lvl="3">
              <a:lnSpc>
                <a:spcPct val="115000"/>
              </a:lnSpc>
              <a:spcBef>
                <a:spcPts val="0"/>
              </a:spcBef>
              <a:spcAft>
                <a:spcPts val="0"/>
              </a:spcAft>
              <a:buSzPts val="1500"/>
              <a:buFont typeface="Space Grotesk Medium"/>
              <a:buNone/>
              <a:defRPr sz="1500">
                <a:highlight>
                  <a:schemeClr val="lt2"/>
                </a:highlight>
              </a:defRPr>
            </a:lvl4pPr>
            <a:lvl5pPr lvl="4">
              <a:lnSpc>
                <a:spcPct val="115000"/>
              </a:lnSpc>
              <a:spcBef>
                <a:spcPts val="0"/>
              </a:spcBef>
              <a:spcAft>
                <a:spcPts val="0"/>
              </a:spcAft>
              <a:buSzPts val="1500"/>
              <a:buFont typeface="Space Grotesk Medium"/>
              <a:buNone/>
              <a:defRPr sz="1500">
                <a:highlight>
                  <a:schemeClr val="lt2"/>
                </a:highlight>
              </a:defRPr>
            </a:lvl5pPr>
            <a:lvl6pPr lvl="5">
              <a:lnSpc>
                <a:spcPct val="115000"/>
              </a:lnSpc>
              <a:spcBef>
                <a:spcPts val="0"/>
              </a:spcBef>
              <a:spcAft>
                <a:spcPts val="0"/>
              </a:spcAft>
              <a:buSzPts val="1500"/>
              <a:buFont typeface="Space Grotesk Medium"/>
              <a:buNone/>
              <a:defRPr sz="1500">
                <a:highlight>
                  <a:schemeClr val="lt2"/>
                </a:highlight>
              </a:defRPr>
            </a:lvl6pPr>
            <a:lvl7pPr lvl="6">
              <a:lnSpc>
                <a:spcPct val="115000"/>
              </a:lnSpc>
              <a:spcBef>
                <a:spcPts val="0"/>
              </a:spcBef>
              <a:spcAft>
                <a:spcPts val="0"/>
              </a:spcAft>
              <a:buSzPts val="1500"/>
              <a:buFont typeface="Space Grotesk Medium"/>
              <a:buNone/>
              <a:defRPr sz="1500">
                <a:highlight>
                  <a:schemeClr val="lt2"/>
                </a:highlight>
              </a:defRPr>
            </a:lvl7pPr>
            <a:lvl8pPr lvl="7">
              <a:lnSpc>
                <a:spcPct val="115000"/>
              </a:lnSpc>
              <a:spcBef>
                <a:spcPts val="0"/>
              </a:spcBef>
              <a:spcAft>
                <a:spcPts val="0"/>
              </a:spcAft>
              <a:buSzPts val="1500"/>
              <a:buFont typeface="Space Grotesk Medium"/>
              <a:buNone/>
              <a:defRPr sz="1500">
                <a:highlight>
                  <a:schemeClr val="lt2"/>
                </a:highlight>
              </a:defRPr>
            </a:lvl8pPr>
            <a:lvl9pPr lvl="8">
              <a:lnSpc>
                <a:spcPct val="115000"/>
              </a:lnSpc>
              <a:spcBef>
                <a:spcPts val="0"/>
              </a:spcBef>
              <a:spcAft>
                <a:spcPts val="0"/>
              </a:spcAft>
              <a:buSzPts val="1500"/>
              <a:buFont typeface="Space Grotesk Medium"/>
              <a:buNone/>
              <a:defRPr sz="1500">
                <a:highlight>
                  <a:schemeClr val="lt2"/>
                </a:highlight>
              </a:defRPr>
            </a:lvl9pPr>
          </a:lstStyle>
          <a:p/>
        </p:txBody>
      </p:sp>
      <p:sp>
        <p:nvSpPr>
          <p:cNvPr id="149" name="Google Shape;149;p19"/>
          <p:cNvSpPr txBox="1"/>
          <p:nvPr>
            <p:ph idx="5" type="title"/>
          </p:nvPr>
        </p:nvSpPr>
        <p:spPr>
          <a:xfrm>
            <a:off x="5340025" y="733275"/>
            <a:ext cx="32874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50" name="Google Shape;150;p19"/>
          <p:cNvSpPr/>
          <p:nvPr>
            <p:ph idx="6" type="pic"/>
          </p:nvPr>
        </p:nvSpPr>
        <p:spPr>
          <a:xfrm>
            <a:off x="6183250" y="3344750"/>
            <a:ext cx="2217000" cy="1051200"/>
          </a:xfrm>
          <a:prstGeom prst="rect">
            <a:avLst/>
          </a:prstGeom>
          <a:noFill/>
          <a:ln>
            <a:noFill/>
          </a:ln>
        </p:spPr>
      </p:sp>
      <p:sp>
        <p:nvSpPr>
          <p:cNvPr id="151" name="Google Shape;151;p19"/>
          <p:cNvSpPr txBox="1"/>
          <p:nvPr>
            <p:ph idx="7" type="title"/>
          </p:nvPr>
        </p:nvSpPr>
        <p:spPr>
          <a:xfrm>
            <a:off x="4804625" y="2962500"/>
            <a:ext cx="1317600" cy="1692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spcBef>
                <a:spcPts val="0"/>
              </a:spcBef>
              <a:spcAft>
                <a:spcPts val="0"/>
              </a:spcAft>
              <a:buSzPts val="1000"/>
              <a:buFont typeface="Space Grotesk Medium"/>
              <a:buNone/>
              <a:defRPr sz="1000">
                <a:highlight>
                  <a:schemeClr val="lt2"/>
                </a:highlight>
              </a:defRPr>
            </a:lvl2pPr>
            <a:lvl3pPr lvl="2">
              <a:spcBef>
                <a:spcPts val="0"/>
              </a:spcBef>
              <a:spcAft>
                <a:spcPts val="0"/>
              </a:spcAft>
              <a:buSzPts val="1000"/>
              <a:buFont typeface="Space Grotesk Medium"/>
              <a:buNone/>
              <a:defRPr sz="1000">
                <a:highlight>
                  <a:schemeClr val="lt2"/>
                </a:highlight>
              </a:defRPr>
            </a:lvl3pPr>
            <a:lvl4pPr lvl="3">
              <a:spcBef>
                <a:spcPts val="0"/>
              </a:spcBef>
              <a:spcAft>
                <a:spcPts val="0"/>
              </a:spcAft>
              <a:buSzPts val="1000"/>
              <a:buFont typeface="Space Grotesk Medium"/>
              <a:buNone/>
              <a:defRPr sz="1000">
                <a:highlight>
                  <a:schemeClr val="lt2"/>
                </a:highlight>
              </a:defRPr>
            </a:lvl4pPr>
            <a:lvl5pPr lvl="4">
              <a:spcBef>
                <a:spcPts val="0"/>
              </a:spcBef>
              <a:spcAft>
                <a:spcPts val="0"/>
              </a:spcAft>
              <a:buSzPts val="1000"/>
              <a:buFont typeface="Space Grotesk Medium"/>
              <a:buNone/>
              <a:defRPr sz="1000">
                <a:highlight>
                  <a:schemeClr val="lt2"/>
                </a:highlight>
              </a:defRPr>
            </a:lvl5pPr>
            <a:lvl6pPr lvl="5">
              <a:spcBef>
                <a:spcPts val="0"/>
              </a:spcBef>
              <a:spcAft>
                <a:spcPts val="0"/>
              </a:spcAft>
              <a:buSzPts val="1000"/>
              <a:buFont typeface="Space Grotesk Medium"/>
              <a:buNone/>
              <a:defRPr sz="1000">
                <a:highlight>
                  <a:schemeClr val="lt2"/>
                </a:highlight>
              </a:defRPr>
            </a:lvl6pPr>
            <a:lvl7pPr lvl="6">
              <a:spcBef>
                <a:spcPts val="0"/>
              </a:spcBef>
              <a:spcAft>
                <a:spcPts val="0"/>
              </a:spcAft>
              <a:buSzPts val="1000"/>
              <a:buFont typeface="Space Grotesk Medium"/>
              <a:buNone/>
              <a:defRPr sz="1000">
                <a:highlight>
                  <a:schemeClr val="lt2"/>
                </a:highlight>
              </a:defRPr>
            </a:lvl7pPr>
            <a:lvl8pPr lvl="7">
              <a:spcBef>
                <a:spcPts val="0"/>
              </a:spcBef>
              <a:spcAft>
                <a:spcPts val="0"/>
              </a:spcAft>
              <a:buSzPts val="1000"/>
              <a:buFont typeface="Space Grotesk Medium"/>
              <a:buNone/>
              <a:defRPr sz="1000">
                <a:highlight>
                  <a:schemeClr val="lt2"/>
                </a:highlight>
              </a:defRPr>
            </a:lvl8pPr>
            <a:lvl9pPr lvl="8">
              <a:spcBef>
                <a:spcPts val="0"/>
              </a:spcBef>
              <a:spcAft>
                <a:spcPts val="0"/>
              </a:spcAft>
              <a:buSzPts val="1000"/>
              <a:buFont typeface="Space Grotesk Medium"/>
              <a:buNone/>
              <a:defRPr sz="1000">
                <a:highlight>
                  <a:schemeClr val="lt2"/>
                </a:highlight>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 Alt 1">
  <p:cSld name="CUSTOM_1">
    <p:bg>
      <p:bgPr>
        <a:solidFill>
          <a:schemeClr val="accent2"/>
        </a:solidFill>
      </p:bgPr>
    </p:bg>
    <p:spTree>
      <p:nvGrpSpPr>
        <p:cNvPr id="152" name="Shape 152"/>
        <p:cNvGrpSpPr/>
        <p:nvPr/>
      </p:nvGrpSpPr>
      <p:grpSpPr>
        <a:xfrm>
          <a:off x="0" y="0"/>
          <a:ext cx="0" cy="0"/>
          <a:chOff x="0" y="0"/>
          <a:chExt cx="0" cy="0"/>
        </a:xfrm>
      </p:grpSpPr>
      <p:sp>
        <p:nvSpPr>
          <p:cNvPr id="153" name="Google Shape;153;p20"/>
          <p:cNvSpPr/>
          <p:nvPr/>
        </p:nvSpPr>
        <p:spPr>
          <a:xfrm>
            <a:off x="743700" y="2071975"/>
            <a:ext cx="357300" cy="5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4" name="Google Shape;154;p20"/>
          <p:cNvSpPr/>
          <p:nvPr>
            <p:ph idx="2" type="pic"/>
          </p:nvPr>
        </p:nvSpPr>
        <p:spPr>
          <a:xfrm>
            <a:off x="978875" y="2071975"/>
            <a:ext cx="3761700" cy="2680200"/>
          </a:xfrm>
          <a:prstGeom prst="rect">
            <a:avLst/>
          </a:prstGeom>
          <a:noFill/>
          <a:ln>
            <a:noFill/>
          </a:ln>
        </p:spPr>
      </p:sp>
      <p:sp>
        <p:nvSpPr>
          <p:cNvPr id="155" name="Google Shape;155;p20"/>
          <p:cNvSpPr/>
          <p:nvPr/>
        </p:nvSpPr>
        <p:spPr>
          <a:xfrm>
            <a:off x="743700" y="743700"/>
            <a:ext cx="4529700" cy="135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6" name="Google Shape;156;p20"/>
          <p:cNvSpPr/>
          <p:nvPr/>
        </p:nvSpPr>
        <p:spPr>
          <a:xfrm>
            <a:off x="1285575" y="2039600"/>
            <a:ext cx="385200" cy="82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7" name="Google Shape;157;p20"/>
          <p:cNvSpPr/>
          <p:nvPr/>
        </p:nvSpPr>
        <p:spPr>
          <a:xfrm>
            <a:off x="742950" y="3098550"/>
            <a:ext cx="1359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8" name="Google Shape;158;p20"/>
          <p:cNvSpPr/>
          <p:nvPr/>
        </p:nvSpPr>
        <p:spPr>
          <a:xfrm>
            <a:off x="4718150" y="3884200"/>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9" name="Google Shape;159;p20"/>
          <p:cNvSpPr/>
          <p:nvPr/>
        </p:nvSpPr>
        <p:spPr>
          <a:xfrm>
            <a:off x="3800525" y="2039600"/>
            <a:ext cx="1004100" cy="70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60" name="Google Shape;160;p20"/>
          <p:cNvSpPr/>
          <p:nvPr/>
        </p:nvSpPr>
        <p:spPr>
          <a:xfrm>
            <a:off x="4718150" y="378500"/>
            <a:ext cx="3552000" cy="402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1" name="Google Shape;161;p20"/>
          <p:cNvSpPr txBox="1"/>
          <p:nvPr>
            <p:ph type="title"/>
          </p:nvPr>
        </p:nvSpPr>
        <p:spPr>
          <a:xfrm>
            <a:off x="4946700" y="623600"/>
            <a:ext cx="3093300" cy="1668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62" name="Google Shape;162;p20"/>
          <p:cNvSpPr/>
          <p:nvPr>
            <p:ph idx="3" type="pic"/>
          </p:nvPr>
        </p:nvSpPr>
        <p:spPr>
          <a:xfrm>
            <a:off x="742950" y="3591150"/>
            <a:ext cx="1359900" cy="970800"/>
          </a:xfrm>
          <a:prstGeom prst="rect">
            <a:avLst/>
          </a:prstGeom>
          <a:noFill/>
          <a:ln>
            <a:noFill/>
          </a:ln>
        </p:spPr>
      </p:sp>
      <p:sp>
        <p:nvSpPr>
          <p:cNvPr id="163" name="Google Shape;163;p20"/>
          <p:cNvSpPr txBox="1"/>
          <p:nvPr>
            <p:ph idx="4" type="title"/>
          </p:nvPr>
        </p:nvSpPr>
        <p:spPr>
          <a:xfrm>
            <a:off x="883025" y="797467"/>
            <a:ext cx="39216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lt2"/>
                </a:highlight>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64" name="Google Shape;164;p20"/>
          <p:cNvSpPr/>
          <p:nvPr/>
        </p:nvSpPr>
        <p:spPr>
          <a:xfrm>
            <a:off x="956075" y="1848025"/>
            <a:ext cx="357300" cy="59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65" name="Google Shape;165;p20"/>
          <p:cNvSpPr txBox="1"/>
          <p:nvPr>
            <p:ph idx="5" type="title"/>
          </p:nvPr>
        </p:nvSpPr>
        <p:spPr>
          <a:xfrm>
            <a:off x="883025" y="1805225"/>
            <a:ext cx="3093300" cy="2667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66" name="Google Shape;166;p20"/>
          <p:cNvSpPr txBox="1"/>
          <p:nvPr>
            <p:ph idx="6" type="title"/>
          </p:nvPr>
        </p:nvSpPr>
        <p:spPr>
          <a:xfrm>
            <a:off x="812500" y="3259700"/>
            <a:ext cx="1463700" cy="4518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1pPr>
            <a:lvl2pPr lvl="1">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2pPr>
            <a:lvl3pPr lvl="2">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3pPr>
            <a:lvl4pPr lvl="3">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4pPr>
            <a:lvl5pPr lvl="4">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5pPr>
            <a:lvl6pPr lvl="5">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6pPr>
            <a:lvl7pPr lvl="6">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7pPr>
            <a:lvl8pPr lvl="7">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8pPr>
            <a:lvl9pPr lvl="8">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image">
  <p:cSld name="BLANK_1_1_1_1_1_1_1_1_1_1_1_1_1_1_2">
    <p:bg>
      <p:bgPr>
        <a:solidFill>
          <a:schemeClr val="dk1"/>
        </a:solidFill>
      </p:bgPr>
    </p:bg>
    <p:spTree>
      <p:nvGrpSpPr>
        <p:cNvPr id="167" name="Shape 167"/>
        <p:cNvGrpSpPr/>
        <p:nvPr/>
      </p:nvGrpSpPr>
      <p:grpSpPr>
        <a:xfrm>
          <a:off x="0" y="0"/>
          <a:ext cx="0" cy="0"/>
          <a:chOff x="0" y="0"/>
          <a:chExt cx="0" cy="0"/>
        </a:xfrm>
      </p:grpSpPr>
      <p:sp>
        <p:nvSpPr>
          <p:cNvPr id="168" name="Google Shape;168;p21"/>
          <p:cNvSpPr txBox="1"/>
          <p:nvPr>
            <p:ph idx="1" type="body"/>
          </p:nvPr>
        </p:nvSpPr>
        <p:spPr>
          <a:xfrm>
            <a:off x="37216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69" name="Google Shape;169;p21"/>
          <p:cNvSpPr/>
          <p:nvPr>
            <p:ph idx="2" type="pic"/>
          </p:nvPr>
        </p:nvSpPr>
        <p:spPr>
          <a:xfrm>
            <a:off x="0" y="0"/>
            <a:ext cx="2546700" cy="3583200"/>
          </a:xfrm>
          <a:prstGeom prst="rect">
            <a:avLst/>
          </a:prstGeom>
          <a:noFill/>
          <a:ln>
            <a:noFill/>
          </a:ln>
        </p:spPr>
      </p:sp>
      <p:sp>
        <p:nvSpPr>
          <p:cNvPr id="170" name="Google Shape;170;p21"/>
          <p:cNvSpPr/>
          <p:nvPr>
            <p:ph idx="3" type="pic"/>
          </p:nvPr>
        </p:nvSpPr>
        <p:spPr>
          <a:xfrm>
            <a:off x="280475" y="474638"/>
            <a:ext cx="2940900" cy="4668900"/>
          </a:xfrm>
          <a:prstGeom prst="rect">
            <a:avLst/>
          </a:prstGeom>
          <a:noFill/>
          <a:ln>
            <a:noFill/>
          </a:ln>
        </p:spPr>
      </p:sp>
      <p:sp>
        <p:nvSpPr>
          <p:cNvPr id="171" name="Google Shape;171;p21"/>
          <p:cNvSpPr/>
          <p:nvPr/>
        </p:nvSpPr>
        <p:spPr>
          <a:xfrm>
            <a:off x="3596536"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2" name="Google Shape;172;p21"/>
          <p:cNvSpPr txBox="1"/>
          <p:nvPr>
            <p:ph idx="4" type="body"/>
          </p:nvPr>
        </p:nvSpPr>
        <p:spPr>
          <a:xfrm>
            <a:off x="55115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73" name="Google Shape;173;p21"/>
          <p:cNvSpPr txBox="1"/>
          <p:nvPr>
            <p:ph idx="5" type="body"/>
          </p:nvPr>
        </p:nvSpPr>
        <p:spPr>
          <a:xfrm>
            <a:off x="7293076" y="3126450"/>
            <a:ext cx="14610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74" name="Google Shape;174;p21"/>
          <p:cNvSpPr txBox="1"/>
          <p:nvPr>
            <p:ph type="title"/>
          </p:nvPr>
        </p:nvSpPr>
        <p:spPr>
          <a:xfrm>
            <a:off x="3598725" y="1485838"/>
            <a:ext cx="4801500" cy="7515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solidFill>
                  <a:schemeClr val="lt2"/>
                </a:solidFill>
                <a:latin typeface="Space Grotesk"/>
                <a:ea typeface="Space Grotesk"/>
                <a:cs typeface="Space Grotesk"/>
                <a:sym typeface="Space Grotesk"/>
              </a:defRPr>
            </a:lvl1pPr>
            <a:lvl2pPr lvl="1">
              <a:spcBef>
                <a:spcPts val="0"/>
              </a:spcBef>
              <a:spcAft>
                <a:spcPts val="0"/>
              </a:spcAft>
              <a:buSzPts val="2800"/>
              <a:buNone/>
              <a:defRPr sz="1000">
                <a:solidFill>
                  <a:schemeClr val="lt2"/>
                </a:solidFill>
                <a:latin typeface="Space Grotesk"/>
                <a:ea typeface="Space Grotesk"/>
                <a:cs typeface="Space Grotesk"/>
                <a:sym typeface="Space Grotesk"/>
              </a:defRPr>
            </a:lvl2pPr>
            <a:lvl3pPr lvl="2">
              <a:spcBef>
                <a:spcPts val="0"/>
              </a:spcBef>
              <a:spcAft>
                <a:spcPts val="0"/>
              </a:spcAft>
              <a:buSzPts val="2800"/>
              <a:buNone/>
              <a:defRPr sz="1000">
                <a:solidFill>
                  <a:schemeClr val="lt2"/>
                </a:solidFill>
                <a:latin typeface="Space Grotesk"/>
                <a:ea typeface="Space Grotesk"/>
                <a:cs typeface="Space Grotesk"/>
                <a:sym typeface="Space Grotesk"/>
              </a:defRPr>
            </a:lvl3pPr>
            <a:lvl4pPr lvl="3">
              <a:spcBef>
                <a:spcPts val="0"/>
              </a:spcBef>
              <a:spcAft>
                <a:spcPts val="0"/>
              </a:spcAft>
              <a:buSzPts val="2800"/>
              <a:buNone/>
              <a:defRPr sz="1000">
                <a:solidFill>
                  <a:schemeClr val="lt2"/>
                </a:solidFill>
                <a:latin typeface="Space Grotesk"/>
                <a:ea typeface="Space Grotesk"/>
                <a:cs typeface="Space Grotesk"/>
                <a:sym typeface="Space Grotesk"/>
              </a:defRPr>
            </a:lvl4pPr>
            <a:lvl5pPr lvl="4">
              <a:spcBef>
                <a:spcPts val="0"/>
              </a:spcBef>
              <a:spcAft>
                <a:spcPts val="0"/>
              </a:spcAft>
              <a:buSzPts val="2800"/>
              <a:buNone/>
              <a:defRPr sz="1000">
                <a:solidFill>
                  <a:schemeClr val="lt2"/>
                </a:solidFill>
                <a:latin typeface="Space Grotesk"/>
                <a:ea typeface="Space Grotesk"/>
                <a:cs typeface="Space Grotesk"/>
                <a:sym typeface="Space Grotesk"/>
              </a:defRPr>
            </a:lvl5pPr>
            <a:lvl6pPr lvl="5">
              <a:spcBef>
                <a:spcPts val="0"/>
              </a:spcBef>
              <a:spcAft>
                <a:spcPts val="0"/>
              </a:spcAft>
              <a:buSzPts val="2800"/>
              <a:buNone/>
              <a:defRPr sz="1000">
                <a:solidFill>
                  <a:schemeClr val="lt2"/>
                </a:solidFill>
                <a:latin typeface="Space Grotesk"/>
                <a:ea typeface="Space Grotesk"/>
                <a:cs typeface="Space Grotesk"/>
                <a:sym typeface="Space Grotesk"/>
              </a:defRPr>
            </a:lvl6pPr>
            <a:lvl7pPr lvl="6">
              <a:spcBef>
                <a:spcPts val="0"/>
              </a:spcBef>
              <a:spcAft>
                <a:spcPts val="0"/>
              </a:spcAft>
              <a:buSzPts val="2800"/>
              <a:buNone/>
              <a:defRPr sz="1000">
                <a:solidFill>
                  <a:schemeClr val="lt2"/>
                </a:solidFill>
                <a:latin typeface="Space Grotesk"/>
                <a:ea typeface="Space Grotesk"/>
                <a:cs typeface="Space Grotesk"/>
                <a:sym typeface="Space Grotesk"/>
              </a:defRPr>
            </a:lvl7pPr>
            <a:lvl8pPr lvl="7">
              <a:spcBef>
                <a:spcPts val="0"/>
              </a:spcBef>
              <a:spcAft>
                <a:spcPts val="0"/>
              </a:spcAft>
              <a:buSzPts val="2800"/>
              <a:buNone/>
              <a:defRPr sz="1000">
                <a:solidFill>
                  <a:schemeClr val="lt2"/>
                </a:solidFill>
                <a:latin typeface="Space Grotesk"/>
                <a:ea typeface="Space Grotesk"/>
                <a:cs typeface="Space Grotesk"/>
                <a:sym typeface="Space Grotesk"/>
              </a:defRPr>
            </a:lvl8pPr>
            <a:lvl9pPr lvl="8">
              <a:spcBef>
                <a:spcPts val="0"/>
              </a:spcBef>
              <a:spcAft>
                <a:spcPts val="0"/>
              </a:spcAft>
              <a:buSzPts val="2800"/>
              <a:buNone/>
              <a:defRPr sz="1000">
                <a:solidFill>
                  <a:schemeClr val="lt2"/>
                </a:solidFill>
                <a:latin typeface="Space Grotesk"/>
                <a:ea typeface="Space Grotesk"/>
                <a:cs typeface="Space Grotesk"/>
                <a:sym typeface="Space Grotesk"/>
              </a:defRPr>
            </a:lvl9pPr>
          </a:lstStyle>
          <a:p/>
        </p:txBody>
      </p:sp>
      <p:sp>
        <p:nvSpPr>
          <p:cNvPr id="175" name="Google Shape;175;p21"/>
          <p:cNvSpPr txBox="1"/>
          <p:nvPr>
            <p:ph idx="6" type="subTitle"/>
          </p:nvPr>
        </p:nvSpPr>
        <p:spPr>
          <a:xfrm>
            <a:off x="37216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76" name="Google Shape;176;p21"/>
          <p:cNvSpPr txBox="1"/>
          <p:nvPr>
            <p:ph idx="7" type="subTitle"/>
          </p:nvPr>
        </p:nvSpPr>
        <p:spPr>
          <a:xfrm>
            <a:off x="55115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77" name="Google Shape;177;p21"/>
          <p:cNvSpPr txBox="1"/>
          <p:nvPr>
            <p:ph idx="8" type="subTitle"/>
          </p:nvPr>
        </p:nvSpPr>
        <p:spPr>
          <a:xfrm>
            <a:off x="7293076" y="2713624"/>
            <a:ext cx="15984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78" name="Google Shape;178;p21"/>
          <p:cNvSpPr txBox="1"/>
          <p:nvPr>
            <p:ph idx="9" type="title"/>
          </p:nvPr>
        </p:nvSpPr>
        <p:spPr>
          <a:xfrm>
            <a:off x="3596525"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179" name="Google Shape;179;p21"/>
          <p:cNvGrpSpPr/>
          <p:nvPr/>
        </p:nvGrpSpPr>
        <p:grpSpPr>
          <a:xfrm>
            <a:off x="4430888" y="323039"/>
            <a:ext cx="149937" cy="118964"/>
            <a:chOff x="2601950" y="1974675"/>
            <a:chExt cx="2474200" cy="1963100"/>
          </a:xfrm>
        </p:grpSpPr>
        <p:sp>
          <p:nvSpPr>
            <p:cNvPr id="180" name="Google Shape;180;p21"/>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1" name="Google Shape;181;p21"/>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2" name="Google Shape;182;p21"/>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3" name="Google Shape;183;p21"/>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4" name="Google Shape;184;p21"/>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5" name="Google Shape;185;p21"/>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6" name="Google Shape;186;p21"/>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87" name="Google Shape;187;p21"/>
          <p:cNvGrpSpPr/>
          <p:nvPr/>
        </p:nvGrpSpPr>
        <p:grpSpPr>
          <a:xfrm>
            <a:off x="3680513" y="323039"/>
            <a:ext cx="149937" cy="118964"/>
            <a:chOff x="2601950" y="1974675"/>
            <a:chExt cx="2474200" cy="1963100"/>
          </a:xfrm>
        </p:grpSpPr>
        <p:sp>
          <p:nvSpPr>
            <p:cNvPr id="188" name="Google Shape;188;p21"/>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9" name="Google Shape;189;p21"/>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0" name="Google Shape;190;p21"/>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1" name="Google Shape;191;p21"/>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2" name="Google Shape;192;p21"/>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3" name="Google Shape;193;p21"/>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4" name="Google Shape;194;p21"/>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95" name="Google Shape;195;p21"/>
          <p:cNvGrpSpPr/>
          <p:nvPr/>
        </p:nvGrpSpPr>
        <p:grpSpPr>
          <a:xfrm>
            <a:off x="4062602" y="323039"/>
            <a:ext cx="149940" cy="118971"/>
            <a:chOff x="4062602" y="323039"/>
            <a:chExt cx="149940" cy="118971"/>
          </a:xfrm>
        </p:grpSpPr>
        <p:sp>
          <p:nvSpPr>
            <p:cNvPr id="196" name="Google Shape;196;p21"/>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7" name="Google Shape;197;p21"/>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8" name="Google Shape;198;p21"/>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BLANK_1_1_1_1_1_1_1_1_1_1_1_1_1_1_2_2">
    <p:bg>
      <p:bgPr>
        <a:solidFill>
          <a:schemeClr val="accent4"/>
        </a:solidFill>
      </p:bgPr>
    </p:bg>
    <p:spTree>
      <p:nvGrpSpPr>
        <p:cNvPr id="199" name="Shape 199"/>
        <p:cNvGrpSpPr/>
        <p:nvPr/>
      </p:nvGrpSpPr>
      <p:grpSpPr>
        <a:xfrm>
          <a:off x="0" y="0"/>
          <a:ext cx="0" cy="0"/>
          <a:chOff x="0" y="0"/>
          <a:chExt cx="0" cy="0"/>
        </a:xfrm>
      </p:grpSpPr>
      <p:sp>
        <p:nvSpPr>
          <p:cNvPr id="200" name="Google Shape;200;p22"/>
          <p:cNvSpPr txBox="1"/>
          <p:nvPr>
            <p:ph type="title"/>
          </p:nvPr>
        </p:nvSpPr>
        <p:spPr>
          <a:xfrm>
            <a:off x="245425" y="1563575"/>
            <a:ext cx="3155400" cy="9483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201" name="Google Shape;201;p22"/>
          <p:cNvSpPr txBox="1"/>
          <p:nvPr>
            <p:ph idx="1" type="subTitle"/>
          </p:nvPr>
        </p:nvSpPr>
        <p:spPr>
          <a:xfrm>
            <a:off x="364813"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202" name="Google Shape;202;p22"/>
          <p:cNvSpPr txBox="1"/>
          <p:nvPr>
            <p:ph idx="2" type="subTitle"/>
          </p:nvPr>
        </p:nvSpPr>
        <p:spPr>
          <a:xfrm>
            <a:off x="3320475"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203" name="Google Shape;203;p22"/>
          <p:cNvSpPr txBox="1"/>
          <p:nvPr>
            <p:ph idx="3" type="subTitle"/>
          </p:nvPr>
        </p:nvSpPr>
        <p:spPr>
          <a:xfrm>
            <a:off x="6273125" y="2715820"/>
            <a:ext cx="15483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204" name="Google Shape;204;p22"/>
          <p:cNvSpPr/>
          <p:nvPr/>
        </p:nvSpPr>
        <p:spPr>
          <a:xfrm>
            <a:off x="252611"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5" name="Google Shape;205;p22"/>
          <p:cNvSpPr txBox="1"/>
          <p:nvPr>
            <p:ph idx="4" type="title"/>
          </p:nvPr>
        </p:nvSpPr>
        <p:spPr>
          <a:xfrm>
            <a:off x="252600"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206" name="Google Shape;206;p22"/>
          <p:cNvGrpSpPr/>
          <p:nvPr/>
        </p:nvGrpSpPr>
        <p:grpSpPr>
          <a:xfrm>
            <a:off x="1093863" y="323039"/>
            <a:ext cx="149937" cy="118964"/>
            <a:chOff x="2601950" y="1974675"/>
            <a:chExt cx="2474200" cy="1963100"/>
          </a:xfrm>
        </p:grpSpPr>
        <p:sp>
          <p:nvSpPr>
            <p:cNvPr id="207" name="Google Shape;207;p2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8" name="Google Shape;208;p2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9" name="Google Shape;209;p2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0" name="Google Shape;210;p2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1" name="Google Shape;211;p2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2" name="Google Shape;212;p2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3" name="Google Shape;213;p2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214" name="Google Shape;214;p22"/>
          <p:cNvGrpSpPr/>
          <p:nvPr/>
        </p:nvGrpSpPr>
        <p:grpSpPr>
          <a:xfrm>
            <a:off x="343488" y="323039"/>
            <a:ext cx="149937" cy="118964"/>
            <a:chOff x="2601950" y="1974675"/>
            <a:chExt cx="2474200" cy="1963100"/>
          </a:xfrm>
        </p:grpSpPr>
        <p:sp>
          <p:nvSpPr>
            <p:cNvPr id="215" name="Google Shape;215;p2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6" name="Google Shape;216;p2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7" name="Google Shape;217;p2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8" name="Google Shape;218;p2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9" name="Google Shape;219;p2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0" name="Google Shape;220;p2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1" name="Google Shape;221;p2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222" name="Google Shape;222;p22"/>
          <p:cNvGrpSpPr/>
          <p:nvPr/>
        </p:nvGrpSpPr>
        <p:grpSpPr>
          <a:xfrm>
            <a:off x="725577" y="323039"/>
            <a:ext cx="149940" cy="118971"/>
            <a:chOff x="4062602" y="323039"/>
            <a:chExt cx="149940" cy="118971"/>
          </a:xfrm>
        </p:grpSpPr>
        <p:sp>
          <p:nvSpPr>
            <p:cNvPr id="223" name="Google Shape;223;p22"/>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4" name="Google Shape;224;p22"/>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5" name="Google Shape;225;p22"/>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
        <p:nvSpPr>
          <p:cNvPr id="226" name="Google Shape;226;p22"/>
          <p:cNvSpPr txBox="1"/>
          <p:nvPr>
            <p:ph idx="5" type="body"/>
          </p:nvPr>
        </p:nvSpPr>
        <p:spPr>
          <a:xfrm>
            <a:off x="364813"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227" name="Google Shape;227;p22"/>
          <p:cNvSpPr txBox="1"/>
          <p:nvPr>
            <p:ph idx="6" type="body"/>
          </p:nvPr>
        </p:nvSpPr>
        <p:spPr>
          <a:xfrm>
            <a:off x="3320475"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228" name="Google Shape;228;p22"/>
          <p:cNvSpPr txBox="1"/>
          <p:nvPr>
            <p:ph idx="7" type="body"/>
          </p:nvPr>
        </p:nvSpPr>
        <p:spPr>
          <a:xfrm>
            <a:off x="6273125" y="3126453"/>
            <a:ext cx="24435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BLANK_1_1_1_1_1_1_1_1_1_1_1_1_1_1">
    <p:bg>
      <p:bgPr>
        <a:solidFill>
          <a:schemeClr val="dk1"/>
        </a:solidFill>
      </p:bgPr>
    </p:bg>
    <p:spTree>
      <p:nvGrpSpPr>
        <p:cNvPr id="229" name="Shape 229"/>
        <p:cNvGrpSpPr/>
        <p:nvPr/>
      </p:nvGrpSpPr>
      <p:grpSpPr>
        <a:xfrm>
          <a:off x="0" y="0"/>
          <a:ext cx="0" cy="0"/>
          <a:chOff x="0" y="0"/>
          <a:chExt cx="0" cy="0"/>
        </a:xfrm>
      </p:grpSpPr>
      <p:sp>
        <p:nvSpPr>
          <p:cNvPr id="230" name="Google Shape;230;p23"/>
          <p:cNvSpPr txBox="1"/>
          <p:nvPr>
            <p:ph type="title"/>
          </p:nvPr>
        </p:nvSpPr>
        <p:spPr>
          <a:xfrm>
            <a:off x="221375" y="223900"/>
            <a:ext cx="6668100" cy="466800"/>
          </a:xfrm>
          <a:prstGeom prst="rect">
            <a:avLst/>
          </a:prstGeom>
        </p:spPr>
        <p:txBody>
          <a:bodyPr anchorCtr="0" anchor="t" bIns="0" lIns="0" spcFirstLastPara="1" rIns="0" wrap="square" tIns="0">
            <a:normAutofit/>
          </a:bodyPr>
          <a:lstStyle>
            <a:lvl1pPr lvl="0">
              <a:lnSpc>
                <a:spcPct val="80000"/>
              </a:lnSpc>
              <a:spcBef>
                <a:spcPts val="0"/>
              </a:spcBef>
              <a:spcAft>
                <a:spcPts val="0"/>
              </a:spcAft>
              <a:buClr>
                <a:schemeClr val="lt2"/>
              </a:buClr>
              <a:buSzPts val="3500"/>
              <a:buFont typeface="Space Grotesk"/>
              <a:buNone/>
              <a:defRPr sz="3500">
                <a:solidFill>
                  <a:schemeClr val="lt2"/>
                </a:solidFill>
                <a:latin typeface="Space Grotesk"/>
                <a:ea typeface="Space Grotesk"/>
                <a:cs typeface="Space Grotesk"/>
                <a:sym typeface="Space Grotesk"/>
              </a:defRPr>
            </a:lvl1pPr>
            <a:lvl2pPr lvl="1">
              <a:lnSpc>
                <a:spcPct val="80000"/>
              </a:lnSpc>
              <a:spcBef>
                <a:spcPts val="0"/>
              </a:spcBef>
              <a:spcAft>
                <a:spcPts val="0"/>
              </a:spcAft>
              <a:buClr>
                <a:schemeClr val="lt2"/>
              </a:buClr>
              <a:buSzPts val="3900"/>
              <a:buNone/>
              <a:defRPr sz="3900">
                <a:solidFill>
                  <a:schemeClr val="lt2"/>
                </a:solidFill>
              </a:defRPr>
            </a:lvl2pPr>
            <a:lvl3pPr lvl="2">
              <a:lnSpc>
                <a:spcPct val="80000"/>
              </a:lnSpc>
              <a:spcBef>
                <a:spcPts val="0"/>
              </a:spcBef>
              <a:spcAft>
                <a:spcPts val="0"/>
              </a:spcAft>
              <a:buClr>
                <a:schemeClr val="lt2"/>
              </a:buClr>
              <a:buSzPts val="3900"/>
              <a:buNone/>
              <a:defRPr sz="3900">
                <a:solidFill>
                  <a:schemeClr val="lt2"/>
                </a:solidFill>
              </a:defRPr>
            </a:lvl3pPr>
            <a:lvl4pPr lvl="3">
              <a:lnSpc>
                <a:spcPct val="80000"/>
              </a:lnSpc>
              <a:spcBef>
                <a:spcPts val="0"/>
              </a:spcBef>
              <a:spcAft>
                <a:spcPts val="0"/>
              </a:spcAft>
              <a:buClr>
                <a:schemeClr val="lt2"/>
              </a:buClr>
              <a:buSzPts val="3900"/>
              <a:buNone/>
              <a:defRPr sz="3900">
                <a:solidFill>
                  <a:schemeClr val="lt2"/>
                </a:solidFill>
              </a:defRPr>
            </a:lvl4pPr>
            <a:lvl5pPr lvl="4">
              <a:lnSpc>
                <a:spcPct val="80000"/>
              </a:lnSpc>
              <a:spcBef>
                <a:spcPts val="0"/>
              </a:spcBef>
              <a:spcAft>
                <a:spcPts val="0"/>
              </a:spcAft>
              <a:buClr>
                <a:schemeClr val="lt2"/>
              </a:buClr>
              <a:buSzPts val="3900"/>
              <a:buNone/>
              <a:defRPr sz="3900">
                <a:solidFill>
                  <a:schemeClr val="lt2"/>
                </a:solidFill>
              </a:defRPr>
            </a:lvl5pPr>
            <a:lvl6pPr lvl="5">
              <a:lnSpc>
                <a:spcPct val="80000"/>
              </a:lnSpc>
              <a:spcBef>
                <a:spcPts val="0"/>
              </a:spcBef>
              <a:spcAft>
                <a:spcPts val="0"/>
              </a:spcAft>
              <a:buClr>
                <a:schemeClr val="lt2"/>
              </a:buClr>
              <a:buSzPts val="3900"/>
              <a:buNone/>
              <a:defRPr sz="3900">
                <a:solidFill>
                  <a:schemeClr val="lt2"/>
                </a:solidFill>
              </a:defRPr>
            </a:lvl6pPr>
            <a:lvl7pPr lvl="6">
              <a:lnSpc>
                <a:spcPct val="80000"/>
              </a:lnSpc>
              <a:spcBef>
                <a:spcPts val="0"/>
              </a:spcBef>
              <a:spcAft>
                <a:spcPts val="0"/>
              </a:spcAft>
              <a:buClr>
                <a:schemeClr val="lt2"/>
              </a:buClr>
              <a:buSzPts val="3900"/>
              <a:buNone/>
              <a:defRPr sz="3900">
                <a:solidFill>
                  <a:schemeClr val="lt2"/>
                </a:solidFill>
              </a:defRPr>
            </a:lvl7pPr>
            <a:lvl8pPr lvl="7">
              <a:lnSpc>
                <a:spcPct val="80000"/>
              </a:lnSpc>
              <a:spcBef>
                <a:spcPts val="0"/>
              </a:spcBef>
              <a:spcAft>
                <a:spcPts val="0"/>
              </a:spcAft>
              <a:buClr>
                <a:schemeClr val="lt2"/>
              </a:buClr>
              <a:buSzPts val="3900"/>
              <a:buNone/>
              <a:defRPr sz="3900">
                <a:solidFill>
                  <a:schemeClr val="lt2"/>
                </a:solidFill>
              </a:defRPr>
            </a:lvl8pPr>
            <a:lvl9pPr lvl="8">
              <a:lnSpc>
                <a:spcPct val="80000"/>
              </a:lnSpc>
              <a:spcBef>
                <a:spcPts val="0"/>
              </a:spcBef>
              <a:spcAft>
                <a:spcPts val="0"/>
              </a:spcAft>
              <a:buClr>
                <a:schemeClr val="lt2"/>
              </a:buClr>
              <a:buSzPts val="3900"/>
              <a:buNone/>
              <a:defRPr sz="3900">
                <a:solidFill>
                  <a:schemeClr val="lt2"/>
                </a:solidFill>
              </a:defRPr>
            </a:lvl9pPr>
          </a:lstStyle>
          <a:p/>
        </p:txBody>
      </p:sp>
      <p:sp>
        <p:nvSpPr>
          <p:cNvPr id="231" name="Google Shape;231;p23"/>
          <p:cNvSpPr txBox="1"/>
          <p:nvPr>
            <p:ph idx="1" type="body"/>
          </p:nvPr>
        </p:nvSpPr>
        <p:spPr>
          <a:xfrm>
            <a:off x="6197276"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232" name="Google Shape;232;p23"/>
          <p:cNvSpPr txBox="1"/>
          <p:nvPr>
            <p:ph idx="2" type="subTitle"/>
          </p:nvPr>
        </p:nvSpPr>
        <p:spPr>
          <a:xfrm>
            <a:off x="3311200" y="1593874"/>
            <a:ext cx="20577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233" name="Google Shape;233;p23"/>
          <p:cNvSpPr txBox="1"/>
          <p:nvPr>
            <p:ph idx="3" type="subTitle"/>
          </p:nvPr>
        </p:nvSpPr>
        <p:spPr>
          <a:xfrm>
            <a:off x="6294303" y="1593874"/>
            <a:ext cx="20346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234" name="Google Shape;234;p23"/>
          <p:cNvSpPr txBox="1"/>
          <p:nvPr>
            <p:ph idx="4"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235" name="Google Shape;235;p23"/>
          <p:cNvSpPr txBox="1"/>
          <p:nvPr>
            <p:ph idx="5" type="body"/>
          </p:nvPr>
        </p:nvSpPr>
        <p:spPr>
          <a:xfrm>
            <a:off x="3224231"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236" name="Google Shape;236;p23"/>
          <p:cNvSpPr txBox="1"/>
          <p:nvPr>
            <p:ph idx="6" type="body"/>
          </p:nvPr>
        </p:nvSpPr>
        <p:spPr>
          <a:xfrm>
            <a:off x="252600" y="2370325"/>
            <a:ext cx="2187000" cy="646200"/>
          </a:xfrm>
          <a:prstGeom prst="rect">
            <a:avLst/>
          </a:prstGeom>
        </p:spPr>
        <p:txBody>
          <a:bodyPr anchorCtr="0" anchor="t" bIns="90000" lIns="0" spcFirstLastPara="1" rIns="0" wrap="square" tIns="0">
            <a:noAutofit/>
          </a:bodyPr>
          <a:lstStyle>
            <a:lvl1pPr indent="-323850" lvl="0" marL="457200">
              <a:lnSpc>
                <a:spcPct val="100000"/>
              </a:lnSpc>
              <a:spcBef>
                <a:spcPts val="0"/>
              </a:spcBef>
              <a:spcAft>
                <a:spcPts val="0"/>
              </a:spcAft>
              <a:buSzPts val="1500"/>
              <a:buFont typeface="Space Grotesk Medium"/>
              <a:buChar char="●"/>
              <a:defRPr sz="1500">
                <a:latin typeface="Space Grotesk Medium"/>
                <a:ea typeface="Space Grotesk Medium"/>
                <a:cs typeface="Space Grotesk Medium"/>
                <a:sym typeface="Space Grotesk Medium"/>
              </a:defRPr>
            </a:lvl1pPr>
            <a:lvl2pPr indent="-323850" lvl="1" marL="914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2pPr>
            <a:lvl3pPr indent="-323850" lvl="2" marL="1371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3pPr>
            <a:lvl4pPr indent="-323850" lvl="3" marL="18288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4pPr>
            <a:lvl5pPr indent="-323850" lvl="4" marL="22860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5pPr>
            <a:lvl6pPr indent="-323850" lvl="5" marL="27432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6pPr>
            <a:lvl7pPr indent="-323850" lvl="6" marL="3200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7pPr>
            <a:lvl8pPr indent="-323850" lvl="7" marL="3657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8pPr>
            <a:lvl9pPr indent="-323850" lvl="8" marL="4114800">
              <a:spcBef>
                <a:spcPts val="800"/>
              </a:spcBef>
              <a:spcAft>
                <a:spcPts val="800"/>
              </a:spcAft>
              <a:buSzPts val="1500"/>
              <a:buFont typeface="Space Grotesk Medium"/>
              <a:buChar char="■"/>
              <a:defRPr sz="1500">
                <a:latin typeface="Space Grotesk Medium"/>
                <a:ea typeface="Space Grotesk Medium"/>
                <a:cs typeface="Space Grotesk Medium"/>
                <a:sym typeface="Space Grotesk Medium"/>
              </a:defRPr>
            </a:lvl9pPr>
          </a:lstStyle>
          <a:p/>
        </p:txBody>
      </p:sp>
      <p:sp>
        <p:nvSpPr>
          <p:cNvPr id="237" name="Google Shape;237;p23"/>
          <p:cNvSpPr txBox="1"/>
          <p:nvPr>
            <p:ph idx="7" type="body"/>
          </p:nvPr>
        </p:nvSpPr>
        <p:spPr>
          <a:xfrm>
            <a:off x="252600" y="3039157"/>
            <a:ext cx="2118600" cy="876300"/>
          </a:xfrm>
          <a:prstGeom prst="rect">
            <a:avLst/>
          </a:prstGeom>
        </p:spPr>
        <p:txBody>
          <a:bodyPr anchorCtr="0" anchor="t" bIns="9000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guide id="7" orient="horz" pos="2772">
          <p15:clr>
            <a:srgbClr val="E46962"/>
          </p15:clr>
        </p15:guide>
        <p15:guide id="8" orient="horz" pos="159">
          <p15:clr>
            <a:srgbClr val="E46962"/>
          </p15:clr>
        </p15:guide>
        <p15:guide id="9" orient="horz" pos="59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ngo">
  <p:cSld name="BLANK_1_1_1_1_1_1_1_1_1_1_1_1_1_1_2_1_2">
    <p:bg>
      <p:bgPr>
        <a:solidFill>
          <a:schemeClr val="dk1"/>
        </a:solidFill>
      </p:bgPr>
    </p:bg>
    <p:spTree>
      <p:nvGrpSpPr>
        <p:cNvPr id="238" name="Shape 238"/>
        <p:cNvGrpSpPr/>
        <p:nvPr/>
      </p:nvGrpSpPr>
      <p:grpSpPr>
        <a:xfrm>
          <a:off x="0" y="0"/>
          <a:ext cx="0" cy="0"/>
          <a:chOff x="0" y="0"/>
          <a:chExt cx="0" cy="0"/>
        </a:xfrm>
      </p:grpSpPr>
      <p:sp>
        <p:nvSpPr>
          <p:cNvPr id="239" name="Google Shape;239;p24"/>
          <p:cNvSpPr txBox="1"/>
          <p:nvPr>
            <p:ph idx="1"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240" name="Google Shape;240;p24"/>
          <p:cNvSpPr txBox="1"/>
          <p:nvPr>
            <p:ph idx="2" type="subTitle"/>
          </p:nvPr>
        </p:nvSpPr>
        <p:spPr>
          <a:xfrm>
            <a:off x="252600" y="2831039"/>
            <a:ext cx="2734200" cy="4932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500"/>
              <a:buFont typeface="Space Grotesk Medium"/>
              <a:buNone/>
              <a:defRPr sz="1500">
                <a:highlight>
                  <a:schemeClr val="lt2"/>
                </a:highlight>
                <a:latin typeface="Space Grotesk Medium"/>
                <a:ea typeface="Space Grotesk Medium"/>
                <a:cs typeface="Space Grotesk Medium"/>
                <a:sym typeface="Space Grotesk Medium"/>
              </a:defRPr>
            </a:lvl1pPr>
            <a:lvl2pPr lvl="1">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2pPr>
            <a:lvl3pPr lvl="2">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3pPr>
            <a:lvl4pPr lvl="3">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4pPr>
            <a:lvl5pPr lvl="4">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5pPr>
            <a:lvl6pPr lvl="5">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6pPr>
            <a:lvl7pPr lvl="6">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7pPr>
            <a:lvl8pPr lvl="7">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8pPr>
            <a:lvl9pPr lvl="8">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9pPr>
          </a:lstStyle>
          <a:p/>
        </p:txBody>
      </p:sp>
      <p:sp>
        <p:nvSpPr>
          <p:cNvPr id="241" name="Google Shape;241;p24"/>
          <p:cNvSpPr txBox="1"/>
          <p:nvPr>
            <p:ph type="title"/>
          </p:nvPr>
        </p:nvSpPr>
        <p:spPr>
          <a:xfrm>
            <a:off x="7520025" y="9499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2" name="Google Shape;242;p24"/>
          <p:cNvSpPr txBox="1"/>
          <p:nvPr>
            <p:ph idx="3" type="title"/>
          </p:nvPr>
        </p:nvSpPr>
        <p:spPr>
          <a:xfrm>
            <a:off x="4390704"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3" name="Google Shape;243;p24"/>
          <p:cNvSpPr txBox="1"/>
          <p:nvPr>
            <p:ph idx="4" type="title"/>
          </p:nvPr>
        </p:nvSpPr>
        <p:spPr>
          <a:xfrm>
            <a:off x="5919225" y="22642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4" name="Google Shape;244;p24"/>
          <p:cNvSpPr txBox="1"/>
          <p:nvPr>
            <p:ph idx="5" type="title"/>
          </p:nvPr>
        </p:nvSpPr>
        <p:spPr>
          <a:xfrm>
            <a:off x="7251700"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5" name="Google Shape;245;p24"/>
          <p:cNvSpPr txBox="1"/>
          <p:nvPr>
            <p:ph idx="6" type="title"/>
          </p:nvPr>
        </p:nvSpPr>
        <p:spPr>
          <a:xfrm>
            <a:off x="4390704" y="390672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46" name="Google Shape;246;p24"/>
          <p:cNvSpPr txBox="1"/>
          <p:nvPr>
            <p:ph idx="7" type="title"/>
          </p:nvPr>
        </p:nvSpPr>
        <p:spPr>
          <a:xfrm>
            <a:off x="5919225" y="376860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7" name="Google Shape;247;p24"/>
          <p:cNvSpPr txBox="1"/>
          <p:nvPr>
            <p:ph idx="8" type="title"/>
          </p:nvPr>
        </p:nvSpPr>
        <p:spPr>
          <a:xfrm>
            <a:off x="7520025" y="36411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5"/>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8" name="Google Shape;248;p24"/>
          <p:cNvSpPr txBox="1"/>
          <p:nvPr>
            <p:ph idx="9" type="title"/>
          </p:nvPr>
        </p:nvSpPr>
        <p:spPr>
          <a:xfrm>
            <a:off x="4390704" y="8980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4"/>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9" name="Google Shape;249;p24"/>
          <p:cNvSpPr txBox="1"/>
          <p:nvPr>
            <p:ph idx="13" type="title"/>
          </p:nvPr>
        </p:nvSpPr>
        <p:spPr>
          <a:xfrm>
            <a:off x="5992500" y="9774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0" name="Google Shape;250;p24"/>
          <p:cNvSpPr txBox="1"/>
          <p:nvPr>
            <p:ph idx="14" type="title"/>
          </p:nvPr>
        </p:nvSpPr>
        <p:spPr>
          <a:xfrm>
            <a:off x="257707" y="3448488"/>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1" name="Google Shape;251;p24"/>
          <p:cNvSpPr txBox="1"/>
          <p:nvPr>
            <p:ph idx="15" type="title"/>
          </p:nvPr>
        </p:nvSpPr>
        <p:spPr>
          <a:xfrm>
            <a:off x="257707" y="3961275"/>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2" name="Google Shape;252;p24"/>
          <p:cNvSpPr txBox="1"/>
          <p:nvPr>
            <p:ph idx="16" type="title"/>
          </p:nvPr>
        </p:nvSpPr>
        <p:spPr>
          <a:xfrm>
            <a:off x="1311836"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3" name="Google Shape;253;p24"/>
          <p:cNvSpPr txBox="1"/>
          <p:nvPr>
            <p:ph idx="17" type="title"/>
          </p:nvPr>
        </p:nvSpPr>
        <p:spPr>
          <a:xfrm>
            <a:off x="2365953"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4" name="Google Shape;254;p24"/>
          <p:cNvSpPr txBox="1"/>
          <p:nvPr>
            <p:ph idx="18" type="title"/>
          </p:nvPr>
        </p:nvSpPr>
        <p:spPr>
          <a:xfrm>
            <a:off x="257707" y="4474062"/>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5" name="Google Shape;255;p24"/>
          <p:cNvSpPr txBox="1"/>
          <p:nvPr>
            <p:ph idx="19" type="title"/>
          </p:nvPr>
        </p:nvSpPr>
        <p:spPr>
          <a:xfrm>
            <a:off x="1311836"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6" name="Google Shape;256;p24"/>
          <p:cNvSpPr txBox="1"/>
          <p:nvPr>
            <p:ph idx="20" type="title"/>
          </p:nvPr>
        </p:nvSpPr>
        <p:spPr>
          <a:xfrm>
            <a:off x="2365953"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7" name="Google Shape;257;p24"/>
          <p:cNvSpPr txBox="1"/>
          <p:nvPr>
            <p:ph idx="21" type="title"/>
          </p:nvPr>
        </p:nvSpPr>
        <p:spPr>
          <a:xfrm>
            <a:off x="1313187"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8" name="Google Shape;258;p24"/>
          <p:cNvSpPr txBox="1"/>
          <p:nvPr>
            <p:ph idx="22" type="title"/>
          </p:nvPr>
        </p:nvSpPr>
        <p:spPr>
          <a:xfrm>
            <a:off x="2365953"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9" name="Google Shape;259;p24"/>
          <p:cNvSpPr txBox="1"/>
          <p:nvPr>
            <p:ph idx="23" type="title"/>
          </p:nvPr>
        </p:nvSpPr>
        <p:spPr>
          <a:xfrm>
            <a:off x="216300" y="226194"/>
            <a:ext cx="4216200" cy="4167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accent5"/>
              </a:buClr>
              <a:buSzPts val="3500"/>
              <a:buFont typeface="Space Grotesk"/>
              <a:buNone/>
              <a:defRPr sz="3500">
                <a:solidFill>
                  <a:schemeClr val="accent5"/>
                </a:solidFill>
                <a:latin typeface="Space Grotesk"/>
                <a:ea typeface="Space Grotesk"/>
                <a:cs typeface="Space Grotesk"/>
                <a:sym typeface="Space Grotesk"/>
              </a:defRPr>
            </a:lvl1pPr>
            <a:lvl2pPr lvl="1">
              <a:lnSpc>
                <a:spcPct val="80000"/>
              </a:lnSpc>
              <a:spcBef>
                <a:spcPts val="0"/>
              </a:spcBef>
              <a:spcAft>
                <a:spcPts val="0"/>
              </a:spcAft>
              <a:buClr>
                <a:schemeClr val="accent5"/>
              </a:buClr>
              <a:buSzPts val="3900"/>
              <a:buFont typeface="Space Grotesk Medium"/>
              <a:buNone/>
              <a:defRPr sz="3900">
                <a:solidFill>
                  <a:schemeClr val="accent5"/>
                </a:solidFill>
              </a:defRPr>
            </a:lvl2pPr>
            <a:lvl3pPr lvl="2">
              <a:lnSpc>
                <a:spcPct val="80000"/>
              </a:lnSpc>
              <a:spcBef>
                <a:spcPts val="0"/>
              </a:spcBef>
              <a:spcAft>
                <a:spcPts val="0"/>
              </a:spcAft>
              <a:buClr>
                <a:schemeClr val="accent5"/>
              </a:buClr>
              <a:buSzPts val="3900"/>
              <a:buFont typeface="Space Grotesk Medium"/>
              <a:buNone/>
              <a:defRPr sz="3900">
                <a:solidFill>
                  <a:schemeClr val="accent5"/>
                </a:solidFill>
              </a:defRPr>
            </a:lvl3pPr>
            <a:lvl4pPr lvl="3">
              <a:lnSpc>
                <a:spcPct val="80000"/>
              </a:lnSpc>
              <a:spcBef>
                <a:spcPts val="0"/>
              </a:spcBef>
              <a:spcAft>
                <a:spcPts val="0"/>
              </a:spcAft>
              <a:buClr>
                <a:schemeClr val="accent5"/>
              </a:buClr>
              <a:buSzPts val="3900"/>
              <a:buFont typeface="Space Grotesk Medium"/>
              <a:buNone/>
              <a:defRPr sz="3900">
                <a:solidFill>
                  <a:schemeClr val="accent5"/>
                </a:solidFill>
              </a:defRPr>
            </a:lvl4pPr>
            <a:lvl5pPr lvl="4">
              <a:lnSpc>
                <a:spcPct val="80000"/>
              </a:lnSpc>
              <a:spcBef>
                <a:spcPts val="0"/>
              </a:spcBef>
              <a:spcAft>
                <a:spcPts val="0"/>
              </a:spcAft>
              <a:buClr>
                <a:schemeClr val="accent5"/>
              </a:buClr>
              <a:buSzPts val="3900"/>
              <a:buFont typeface="Space Grotesk Medium"/>
              <a:buNone/>
              <a:defRPr sz="3900">
                <a:solidFill>
                  <a:schemeClr val="accent5"/>
                </a:solidFill>
              </a:defRPr>
            </a:lvl5pPr>
            <a:lvl6pPr lvl="5">
              <a:lnSpc>
                <a:spcPct val="80000"/>
              </a:lnSpc>
              <a:spcBef>
                <a:spcPts val="0"/>
              </a:spcBef>
              <a:spcAft>
                <a:spcPts val="0"/>
              </a:spcAft>
              <a:buClr>
                <a:schemeClr val="accent5"/>
              </a:buClr>
              <a:buSzPts val="3900"/>
              <a:buFont typeface="Space Grotesk Medium"/>
              <a:buNone/>
              <a:defRPr sz="3900">
                <a:solidFill>
                  <a:schemeClr val="accent5"/>
                </a:solidFill>
              </a:defRPr>
            </a:lvl6pPr>
            <a:lvl7pPr lvl="6">
              <a:lnSpc>
                <a:spcPct val="80000"/>
              </a:lnSpc>
              <a:spcBef>
                <a:spcPts val="0"/>
              </a:spcBef>
              <a:spcAft>
                <a:spcPts val="0"/>
              </a:spcAft>
              <a:buClr>
                <a:schemeClr val="accent5"/>
              </a:buClr>
              <a:buSzPts val="3900"/>
              <a:buFont typeface="Space Grotesk Medium"/>
              <a:buNone/>
              <a:defRPr sz="3900">
                <a:solidFill>
                  <a:schemeClr val="accent5"/>
                </a:solidFill>
              </a:defRPr>
            </a:lvl7pPr>
            <a:lvl8pPr lvl="7">
              <a:lnSpc>
                <a:spcPct val="80000"/>
              </a:lnSpc>
              <a:spcBef>
                <a:spcPts val="0"/>
              </a:spcBef>
              <a:spcAft>
                <a:spcPts val="0"/>
              </a:spcAft>
              <a:buClr>
                <a:schemeClr val="accent5"/>
              </a:buClr>
              <a:buSzPts val="3900"/>
              <a:buFont typeface="Space Grotesk Medium"/>
              <a:buNone/>
              <a:defRPr sz="3900">
                <a:solidFill>
                  <a:schemeClr val="accent5"/>
                </a:solidFill>
              </a:defRPr>
            </a:lvl8pPr>
            <a:lvl9pPr lvl="8">
              <a:lnSpc>
                <a:spcPct val="80000"/>
              </a:lnSpc>
              <a:spcBef>
                <a:spcPts val="0"/>
              </a:spcBef>
              <a:spcAft>
                <a:spcPts val="0"/>
              </a:spcAft>
              <a:buClr>
                <a:schemeClr val="accent5"/>
              </a:buClr>
              <a:buSzPts val="3900"/>
              <a:buFont typeface="Space Grotesk Medium"/>
              <a:buNone/>
              <a:defRPr sz="3900">
                <a:solidFill>
                  <a:schemeClr val="accent5"/>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BLANK_1_1_1_1_1_1_1_1_1_1_1_1_1_1_1_1_2">
    <p:bg>
      <p:bgPr>
        <a:solidFill>
          <a:schemeClr val="dk1"/>
        </a:solid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236975" y="4424350"/>
            <a:ext cx="4213800" cy="5421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2800"/>
              <a:buNone/>
              <a:defRPr sz="3500">
                <a:solidFill>
                  <a:schemeClr val="accent5"/>
                </a:solidFill>
              </a:defRPr>
            </a:lvl1pPr>
            <a:lvl2pPr lvl="1">
              <a:lnSpc>
                <a:spcPct val="115000"/>
              </a:lnSpc>
              <a:spcBef>
                <a:spcPts val="0"/>
              </a:spcBef>
              <a:spcAft>
                <a:spcPts val="0"/>
              </a:spcAft>
              <a:buSzPts val="2800"/>
              <a:buNone/>
              <a:defRPr sz="3900">
                <a:solidFill>
                  <a:schemeClr val="accent5"/>
                </a:solidFill>
              </a:defRPr>
            </a:lvl2pPr>
            <a:lvl3pPr lvl="2">
              <a:lnSpc>
                <a:spcPct val="115000"/>
              </a:lnSpc>
              <a:spcBef>
                <a:spcPts val="0"/>
              </a:spcBef>
              <a:spcAft>
                <a:spcPts val="0"/>
              </a:spcAft>
              <a:buSzPts val="2800"/>
              <a:buNone/>
              <a:defRPr sz="3900">
                <a:solidFill>
                  <a:schemeClr val="accent5"/>
                </a:solidFill>
              </a:defRPr>
            </a:lvl3pPr>
            <a:lvl4pPr lvl="3">
              <a:lnSpc>
                <a:spcPct val="115000"/>
              </a:lnSpc>
              <a:spcBef>
                <a:spcPts val="0"/>
              </a:spcBef>
              <a:spcAft>
                <a:spcPts val="0"/>
              </a:spcAft>
              <a:buSzPts val="2800"/>
              <a:buNone/>
              <a:defRPr sz="3900">
                <a:solidFill>
                  <a:schemeClr val="accent5"/>
                </a:solidFill>
              </a:defRPr>
            </a:lvl4pPr>
            <a:lvl5pPr lvl="4">
              <a:lnSpc>
                <a:spcPct val="115000"/>
              </a:lnSpc>
              <a:spcBef>
                <a:spcPts val="0"/>
              </a:spcBef>
              <a:spcAft>
                <a:spcPts val="0"/>
              </a:spcAft>
              <a:buSzPts val="2800"/>
              <a:buNone/>
              <a:defRPr sz="3900">
                <a:solidFill>
                  <a:schemeClr val="accent5"/>
                </a:solidFill>
              </a:defRPr>
            </a:lvl5pPr>
            <a:lvl6pPr lvl="5">
              <a:lnSpc>
                <a:spcPct val="115000"/>
              </a:lnSpc>
              <a:spcBef>
                <a:spcPts val="0"/>
              </a:spcBef>
              <a:spcAft>
                <a:spcPts val="0"/>
              </a:spcAft>
              <a:buSzPts val="2800"/>
              <a:buNone/>
              <a:defRPr sz="3900">
                <a:solidFill>
                  <a:schemeClr val="accent5"/>
                </a:solidFill>
              </a:defRPr>
            </a:lvl6pPr>
            <a:lvl7pPr lvl="6">
              <a:lnSpc>
                <a:spcPct val="115000"/>
              </a:lnSpc>
              <a:spcBef>
                <a:spcPts val="0"/>
              </a:spcBef>
              <a:spcAft>
                <a:spcPts val="0"/>
              </a:spcAft>
              <a:buSzPts val="2800"/>
              <a:buNone/>
              <a:defRPr sz="3900">
                <a:solidFill>
                  <a:schemeClr val="accent5"/>
                </a:solidFill>
              </a:defRPr>
            </a:lvl7pPr>
            <a:lvl8pPr lvl="7">
              <a:lnSpc>
                <a:spcPct val="115000"/>
              </a:lnSpc>
              <a:spcBef>
                <a:spcPts val="0"/>
              </a:spcBef>
              <a:spcAft>
                <a:spcPts val="0"/>
              </a:spcAft>
              <a:buSzPts val="2800"/>
              <a:buNone/>
              <a:defRPr sz="3900">
                <a:solidFill>
                  <a:schemeClr val="accent5"/>
                </a:solidFill>
              </a:defRPr>
            </a:lvl8pPr>
            <a:lvl9pPr lvl="8">
              <a:lnSpc>
                <a:spcPct val="115000"/>
              </a:lnSpc>
              <a:spcBef>
                <a:spcPts val="0"/>
              </a:spcBef>
              <a:spcAft>
                <a:spcPts val="0"/>
              </a:spcAft>
              <a:buSzPts val="2800"/>
              <a:buNone/>
              <a:defRPr sz="3900">
                <a:solidFill>
                  <a:schemeClr val="accent5"/>
                </a:solidFill>
              </a:defRPr>
            </a:lvl9pPr>
          </a:lstStyle>
          <a:p/>
        </p:txBody>
      </p:sp>
      <p:sp>
        <p:nvSpPr>
          <p:cNvPr id="262" name="Google Shape;262;p25"/>
          <p:cNvSpPr txBox="1"/>
          <p:nvPr>
            <p:ph idx="1" type="subTitle"/>
          </p:nvPr>
        </p:nvSpPr>
        <p:spPr>
          <a:xfrm>
            <a:off x="6248450" y="4424346"/>
            <a:ext cx="2847300" cy="4665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9pPr>
          </a:lstStyle>
          <a:p/>
        </p:txBody>
      </p:sp>
      <p:sp>
        <p:nvSpPr>
          <p:cNvPr id="263" name="Google Shape;263;p25"/>
          <p:cNvSpPr txBox="1"/>
          <p:nvPr>
            <p:ph idx="2" type="subTitle"/>
          </p:nvPr>
        </p:nvSpPr>
        <p:spPr>
          <a:xfrm>
            <a:off x="241825" y="2738350"/>
            <a:ext cx="1869600" cy="1603500"/>
          </a:xfrm>
          <a:prstGeom prst="rect">
            <a:avLst/>
          </a:prstGeom>
        </p:spPr>
        <p:txBody>
          <a:bodyPr anchorCtr="0" anchor="b" bIns="0" lIns="0" spcFirstLastPara="1" rIns="0" wrap="square" tIns="0">
            <a:normAutofit/>
          </a:bodyPr>
          <a:lstStyle>
            <a:lvl1pPr lvl="0">
              <a:lnSpc>
                <a:spcPct val="100000"/>
              </a:lnSpc>
              <a:spcBef>
                <a:spcPts val="0"/>
              </a:spcBef>
              <a:spcAft>
                <a:spcPts val="0"/>
              </a:spcAft>
              <a:buClr>
                <a:schemeClr val="lt2"/>
              </a:buClr>
              <a:buSzPts val="1000"/>
              <a:buFont typeface="Space Grotesk"/>
              <a:buNone/>
              <a:defRPr sz="1000">
                <a:solidFill>
                  <a:schemeClr val="lt2"/>
                </a:solidFill>
              </a:defRPr>
            </a:lvl1pPr>
            <a:lvl2pPr lvl="1">
              <a:lnSpc>
                <a:spcPct val="100000"/>
              </a:lnSpc>
              <a:spcBef>
                <a:spcPts val="0"/>
              </a:spcBef>
              <a:spcAft>
                <a:spcPts val="0"/>
              </a:spcAft>
              <a:buClr>
                <a:schemeClr val="lt2"/>
              </a:buClr>
              <a:buSzPts val="1000"/>
              <a:buFont typeface="Space Grotesk"/>
              <a:buNone/>
              <a:defRPr sz="1000">
                <a:solidFill>
                  <a:schemeClr val="lt2"/>
                </a:solidFill>
              </a:defRPr>
            </a:lvl2pPr>
            <a:lvl3pPr lvl="2">
              <a:lnSpc>
                <a:spcPct val="100000"/>
              </a:lnSpc>
              <a:spcBef>
                <a:spcPts val="0"/>
              </a:spcBef>
              <a:spcAft>
                <a:spcPts val="0"/>
              </a:spcAft>
              <a:buClr>
                <a:schemeClr val="lt2"/>
              </a:buClr>
              <a:buSzPts val="1000"/>
              <a:buFont typeface="Space Grotesk"/>
              <a:buNone/>
              <a:defRPr sz="1000">
                <a:solidFill>
                  <a:schemeClr val="lt2"/>
                </a:solidFill>
              </a:defRPr>
            </a:lvl3pPr>
            <a:lvl4pPr lvl="3">
              <a:lnSpc>
                <a:spcPct val="100000"/>
              </a:lnSpc>
              <a:spcBef>
                <a:spcPts val="0"/>
              </a:spcBef>
              <a:spcAft>
                <a:spcPts val="0"/>
              </a:spcAft>
              <a:buClr>
                <a:schemeClr val="lt2"/>
              </a:buClr>
              <a:buSzPts val="1000"/>
              <a:buFont typeface="Space Grotesk"/>
              <a:buNone/>
              <a:defRPr sz="1000">
                <a:solidFill>
                  <a:schemeClr val="lt2"/>
                </a:solidFill>
              </a:defRPr>
            </a:lvl4pPr>
            <a:lvl5pPr lvl="4">
              <a:lnSpc>
                <a:spcPct val="100000"/>
              </a:lnSpc>
              <a:spcBef>
                <a:spcPts val="0"/>
              </a:spcBef>
              <a:spcAft>
                <a:spcPts val="0"/>
              </a:spcAft>
              <a:buClr>
                <a:schemeClr val="lt2"/>
              </a:buClr>
              <a:buSzPts val="1000"/>
              <a:buFont typeface="Space Grotesk"/>
              <a:buNone/>
              <a:defRPr sz="1000">
                <a:solidFill>
                  <a:schemeClr val="lt2"/>
                </a:solidFill>
              </a:defRPr>
            </a:lvl5pPr>
            <a:lvl6pPr lvl="5">
              <a:lnSpc>
                <a:spcPct val="100000"/>
              </a:lnSpc>
              <a:spcBef>
                <a:spcPts val="0"/>
              </a:spcBef>
              <a:spcAft>
                <a:spcPts val="0"/>
              </a:spcAft>
              <a:buClr>
                <a:schemeClr val="lt2"/>
              </a:buClr>
              <a:buSzPts val="1000"/>
              <a:buFont typeface="Space Grotesk"/>
              <a:buNone/>
              <a:defRPr sz="1000">
                <a:solidFill>
                  <a:schemeClr val="lt2"/>
                </a:solidFill>
              </a:defRPr>
            </a:lvl6pPr>
            <a:lvl7pPr lvl="6">
              <a:lnSpc>
                <a:spcPct val="100000"/>
              </a:lnSpc>
              <a:spcBef>
                <a:spcPts val="0"/>
              </a:spcBef>
              <a:spcAft>
                <a:spcPts val="0"/>
              </a:spcAft>
              <a:buClr>
                <a:schemeClr val="lt2"/>
              </a:buClr>
              <a:buSzPts val="1000"/>
              <a:buFont typeface="Space Grotesk"/>
              <a:buNone/>
              <a:defRPr sz="1000">
                <a:solidFill>
                  <a:schemeClr val="lt2"/>
                </a:solidFill>
              </a:defRPr>
            </a:lvl7pPr>
            <a:lvl8pPr lvl="7">
              <a:lnSpc>
                <a:spcPct val="100000"/>
              </a:lnSpc>
              <a:spcBef>
                <a:spcPts val="0"/>
              </a:spcBef>
              <a:spcAft>
                <a:spcPts val="0"/>
              </a:spcAft>
              <a:buClr>
                <a:schemeClr val="lt2"/>
              </a:buClr>
              <a:buSzPts val="1000"/>
              <a:buFont typeface="Space Grotesk"/>
              <a:buNone/>
              <a:defRPr sz="1000">
                <a:solidFill>
                  <a:schemeClr val="lt2"/>
                </a:solidFill>
              </a:defRPr>
            </a:lvl8pPr>
            <a:lvl9pPr lvl="8">
              <a:lnSpc>
                <a:spcPct val="100000"/>
              </a:lnSpc>
              <a:spcBef>
                <a:spcPts val="0"/>
              </a:spcBef>
              <a:spcAft>
                <a:spcPts val="0"/>
              </a:spcAft>
              <a:buClr>
                <a:schemeClr val="lt2"/>
              </a:buClr>
              <a:buSzPts val="1000"/>
              <a:buFont typeface="Space Grotesk"/>
              <a:buNone/>
              <a:defRPr sz="1000">
                <a:solidFill>
                  <a:schemeClr val="lt2"/>
                </a:solidFill>
              </a:defRPr>
            </a:lvl9pPr>
          </a:lstStyle>
          <a:p/>
        </p:txBody>
      </p:sp>
      <p:grpSp>
        <p:nvGrpSpPr>
          <p:cNvPr id="264" name="Google Shape;264;p25"/>
          <p:cNvGrpSpPr/>
          <p:nvPr/>
        </p:nvGrpSpPr>
        <p:grpSpPr>
          <a:xfrm>
            <a:off x="925470" y="348801"/>
            <a:ext cx="7293054" cy="3993059"/>
            <a:chOff x="238125" y="713000"/>
            <a:chExt cx="7143750" cy="4289000"/>
          </a:xfrm>
        </p:grpSpPr>
        <p:sp>
          <p:nvSpPr>
            <p:cNvPr id="265" name="Google Shape;265;p25"/>
            <p:cNvSpPr/>
            <p:nvPr/>
          </p:nvSpPr>
          <p:spPr>
            <a:xfrm>
              <a:off x="1952625" y="3233400"/>
              <a:ext cx="950200" cy="1768600"/>
            </a:xfrm>
            <a:custGeom>
              <a:rect b="b" l="l" r="r" t="t"/>
              <a:pathLst>
                <a:path extrusionOk="0" h="70744" w="38008">
                  <a:moveTo>
                    <a:pt x="0" y="0"/>
                  </a:moveTo>
                  <a:lnTo>
                    <a:pt x="0" y="3607"/>
                  </a:lnTo>
                  <a:lnTo>
                    <a:pt x="3718" y="3607"/>
                  </a:lnTo>
                  <a:lnTo>
                    <a:pt x="3718" y="11153"/>
                  </a:lnTo>
                  <a:lnTo>
                    <a:pt x="0" y="11153"/>
                  </a:lnTo>
                  <a:lnTo>
                    <a:pt x="0" y="18533"/>
                  </a:lnTo>
                  <a:lnTo>
                    <a:pt x="3773" y="18533"/>
                  </a:lnTo>
                  <a:lnTo>
                    <a:pt x="3773" y="25968"/>
                  </a:lnTo>
                  <a:lnTo>
                    <a:pt x="7602" y="25968"/>
                  </a:lnTo>
                  <a:lnTo>
                    <a:pt x="7602" y="29741"/>
                  </a:lnTo>
                  <a:lnTo>
                    <a:pt x="11375" y="29741"/>
                  </a:lnTo>
                  <a:lnTo>
                    <a:pt x="11375" y="33513"/>
                  </a:lnTo>
                  <a:lnTo>
                    <a:pt x="11375" y="37286"/>
                  </a:lnTo>
                  <a:lnTo>
                    <a:pt x="7602" y="37286"/>
                  </a:lnTo>
                  <a:lnTo>
                    <a:pt x="7602" y="70744"/>
                  </a:lnTo>
                  <a:lnTo>
                    <a:pt x="11375" y="70744"/>
                  </a:lnTo>
                  <a:lnTo>
                    <a:pt x="11375" y="63309"/>
                  </a:lnTo>
                  <a:lnTo>
                    <a:pt x="15203" y="63309"/>
                  </a:lnTo>
                  <a:lnTo>
                    <a:pt x="15203" y="52101"/>
                  </a:lnTo>
                  <a:lnTo>
                    <a:pt x="22805" y="52101"/>
                  </a:lnTo>
                  <a:lnTo>
                    <a:pt x="22805" y="44611"/>
                  </a:lnTo>
                  <a:lnTo>
                    <a:pt x="26578" y="44611"/>
                  </a:lnTo>
                  <a:lnTo>
                    <a:pt x="26578" y="33458"/>
                  </a:lnTo>
                  <a:lnTo>
                    <a:pt x="34235" y="33458"/>
                  </a:lnTo>
                  <a:lnTo>
                    <a:pt x="34235" y="22250"/>
                  </a:lnTo>
                  <a:lnTo>
                    <a:pt x="38008" y="22250"/>
                  </a:lnTo>
                  <a:lnTo>
                    <a:pt x="38008" y="14815"/>
                  </a:lnTo>
                  <a:lnTo>
                    <a:pt x="34235" y="14815"/>
                  </a:lnTo>
                  <a:lnTo>
                    <a:pt x="34235" y="11153"/>
                  </a:lnTo>
                  <a:lnTo>
                    <a:pt x="26578" y="11153"/>
                  </a:lnTo>
                  <a:lnTo>
                    <a:pt x="26578" y="7380"/>
                  </a:lnTo>
                  <a:lnTo>
                    <a:pt x="22749" y="7380"/>
                  </a:lnTo>
                  <a:lnTo>
                    <a:pt x="22749" y="3607"/>
                  </a:lnTo>
                  <a:lnTo>
                    <a:pt x="18976" y="3607"/>
                  </a:lnTo>
                  <a:lnTo>
                    <a:pt x="18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6" name="Google Shape;266;p25"/>
            <p:cNvSpPr/>
            <p:nvPr/>
          </p:nvSpPr>
          <p:spPr>
            <a:xfrm>
              <a:off x="5955875" y="3792400"/>
              <a:ext cx="756025" cy="835100"/>
            </a:xfrm>
            <a:custGeom>
              <a:rect b="b" l="l" r="r" t="t"/>
              <a:pathLst>
                <a:path extrusionOk="0" h="33404" w="30241">
                  <a:moveTo>
                    <a:pt x="11320" y="1"/>
                  </a:moveTo>
                  <a:lnTo>
                    <a:pt x="11320" y="3718"/>
                  </a:lnTo>
                  <a:lnTo>
                    <a:pt x="3719" y="3718"/>
                  </a:lnTo>
                  <a:lnTo>
                    <a:pt x="3719" y="7436"/>
                  </a:lnTo>
                  <a:lnTo>
                    <a:pt x="1" y="7436"/>
                  </a:lnTo>
                  <a:lnTo>
                    <a:pt x="1" y="25968"/>
                  </a:lnTo>
                  <a:lnTo>
                    <a:pt x="3663" y="25968"/>
                  </a:lnTo>
                  <a:lnTo>
                    <a:pt x="3663" y="22361"/>
                  </a:lnTo>
                  <a:lnTo>
                    <a:pt x="15149" y="22361"/>
                  </a:lnTo>
                  <a:lnTo>
                    <a:pt x="15149" y="26024"/>
                  </a:lnTo>
                  <a:lnTo>
                    <a:pt x="18922" y="26024"/>
                  </a:lnTo>
                  <a:lnTo>
                    <a:pt x="18922" y="29741"/>
                  </a:lnTo>
                  <a:lnTo>
                    <a:pt x="22750" y="29741"/>
                  </a:lnTo>
                  <a:lnTo>
                    <a:pt x="22750" y="33403"/>
                  </a:lnTo>
                  <a:lnTo>
                    <a:pt x="26579" y="33403"/>
                  </a:lnTo>
                  <a:lnTo>
                    <a:pt x="26579" y="22251"/>
                  </a:lnTo>
                  <a:lnTo>
                    <a:pt x="30241" y="22251"/>
                  </a:lnTo>
                  <a:lnTo>
                    <a:pt x="30241" y="11098"/>
                  </a:lnTo>
                  <a:lnTo>
                    <a:pt x="26523" y="11098"/>
                  </a:lnTo>
                  <a:lnTo>
                    <a:pt x="26523" y="7381"/>
                  </a:lnTo>
                  <a:lnTo>
                    <a:pt x="22695" y="7381"/>
                  </a:lnTo>
                  <a:lnTo>
                    <a:pt x="22695" y="1"/>
                  </a:lnTo>
                  <a:lnTo>
                    <a:pt x="18866" y="1"/>
                  </a:lnTo>
                  <a:lnTo>
                    <a:pt x="18866" y="3663"/>
                  </a:lnTo>
                  <a:lnTo>
                    <a:pt x="15093" y="3663"/>
                  </a:lnTo>
                  <a:lnTo>
                    <a:pt x="15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7" name="Google Shape;267;p25"/>
            <p:cNvSpPr/>
            <p:nvPr/>
          </p:nvSpPr>
          <p:spPr>
            <a:xfrm>
              <a:off x="5858775" y="3324950"/>
              <a:ext cx="283025" cy="277450"/>
            </a:xfrm>
            <a:custGeom>
              <a:rect b="b" l="l" r="r" t="t"/>
              <a:pathLst>
                <a:path extrusionOk="0" h="11098" w="11321">
                  <a:moveTo>
                    <a:pt x="3774" y="0"/>
                  </a:moveTo>
                  <a:lnTo>
                    <a:pt x="3774" y="3773"/>
                  </a:lnTo>
                  <a:lnTo>
                    <a:pt x="1" y="3773"/>
                  </a:lnTo>
                  <a:lnTo>
                    <a:pt x="1" y="11098"/>
                  </a:lnTo>
                  <a:lnTo>
                    <a:pt x="3774" y="11098"/>
                  </a:lnTo>
                  <a:lnTo>
                    <a:pt x="3774" y="7380"/>
                  </a:lnTo>
                  <a:lnTo>
                    <a:pt x="11320" y="7380"/>
                  </a:lnTo>
                  <a:lnTo>
                    <a:pt x="11320" y="3663"/>
                  </a:lnTo>
                  <a:lnTo>
                    <a:pt x="7492" y="3663"/>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8" name="Google Shape;268;p25"/>
            <p:cNvSpPr/>
            <p:nvPr/>
          </p:nvSpPr>
          <p:spPr>
            <a:xfrm>
              <a:off x="1762575" y="2953200"/>
              <a:ext cx="187300" cy="274675"/>
            </a:xfrm>
            <a:custGeom>
              <a:rect b="b" l="l" r="r" t="t"/>
              <a:pathLst>
                <a:path extrusionOk="0" h="10987" w="7492">
                  <a:moveTo>
                    <a:pt x="0" y="0"/>
                  </a:moveTo>
                  <a:lnTo>
                    <a:pt x="0" y="7380"/>
                  </a:lnTo>
                  <a:lnTo>
                    <a:pt x="3774" y="7380"/>
                  </a:lnTo>
                  <a:lnTo>
                    <a:pt x="3774" y="10987"/>
                  </a:lnTo>
                  <a:lnTo>
                    <a:pt x="7491" y="10987"/>
                  </a:lnTo>
                  <a:lnTo>
                    <a:pt x="7491" y="3662"/>
                  </a:lnTo>
                  <a:lnTo>
                    <a:pt x="3718" y="366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9" name="Google Shape;269;p25"/>
            <p:cNvSpPr/>
            <p:nvPr/>
          </p:nvSpPr>
          <p:spPr>
            <a:xfrm>
              <a:off x="6716050" y="1832400"/>
              <a:ext cx="187275" cy="277450"/>
            </a:xfrm>
            <a:custGeom>
              <a:rect b="b" l="l" r="r" t="t"/>
              <a:pathLst>
                <a:path extrusionOk="0" h="11098" w="7491">
                  <a:moveTo>
                    <a:pt x="3773" y="0"/>
                  </a:moveTo>
                  <a:lnTo>
                    <a:pt x="3773" y="3773"/>
                  </a:lnTo>
                  <a:lnTo>
                    <a:pt x="0" y="3773"/>
                  </a:lnTo>
                  <a:lnTo>
                    <a:pt x="0" y="11098"/>
                  </a:lnTo>
                  <a:lnTo>
                    <a:pt x="3718" y="11098"/>
                  </a:lnTo>
                  <a:lnTo>
                    <a:pt x="3718" y="7380"/>
                  </a:lnTo>
                  <a:lnTo>
                    <a:pt x="7491" y="7380"/>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0" name="Google Shape;270;p25"/>
            <p:cNvSpPr/>
            <p:nvPr/>
          </p:nvSpPr>
          <p:spPr>
            <a:xfrm>
              <a:off x="4524375" y="3886725"/>
              <a:ext cx="91575" cy="274700"/>
            </a:xfrm>
            <a:custGeom>
              <a:rect b="b" l="l" r="r" t="t"/>
              <a:pathLst>
                <a:path extrusionOk="0" h="10988" w="3663">
                  <a:moveTo>
                    <a:pt x="0" y="1"/>
                  </a:moveTo>
                  <a:lnTo>
                    <a:pt x="0" y="10987"/>
                  </a:lnTo>
                  <a:lnTo>
                    <a:pt x="3662" y="1098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1" name="Google Shape;271;p25"/>
            <p:cNvSpPr/>
            <p:nvPr/>
          </p:nvSpPr>
          <p:spPr>
            <a:xfrm>
              <a:off x="5477325" y="807300"/>
              <a:ext cx="187300" cy="181750"/>
            </a:xfrm>
            <a:custGeom>
              <a:rect b="b" l="l" r="r" t="t"/>
              <a:pathLst>
                <a:path extrusionOk="0" h="7270" w="7492">
                  <a:moveTo>
                    <a:pt x="1" y="1"/>
                  </a:moveTo>
                  <a:lnTo>
                    <a:pt x="1" y="7270"/>
                  </a:lnTo>
                  <a:lnTo>
                    <a:pt x="7491" y="7270"/>
                  </a:lnTo>
                  <a:lnTo>
                    <a:pt x="7491" y="3608"/>
                  </a:lnTo>
                  <a:lnTo>
                    <a:pt x="3718" y="3608"/>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2" name="Google Shape;272;p25"/>
            <p:cNvSpPr/>
            <p:nvPr/>
          </p:nvSpPr>
          <p:spPr>
            <a:xfrm>
              <a:off x="1951225" y="2765925"/>
              <a:ext cx="94350" cy="183150"/>
            </a:xfrm>
            <a:custGeom>
              <a:rect b="b" l="l" r="r" t="t"/>
              <a:pathLst>
                <a:path extrusionOk="0" h="7326" w="3774">
                  <a:moveTo>
                    <a:pt x="1" y="1"/>
                  </a:moveTo>
                  <a:lnTo>
                    <a:pt x="1" y="7325"/>
                  </a:lnTo>
                  <a:lnTo>
                    <a:pt x="3774" y="7325"/>
                  </a:lnTo>
                  <a:lnTo>
                    <a:pt x="3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3" name="Google Shape;273;p25"/>
            <p:cNvSpPr/>
            <p:nvPr/>
          </p:nvSpPr>
          <p:spPr>
            <a:xfrm>
              <a:off x="3859925" y="900250"/>
              <a:ext cx="91575" cy="183125"/>
            </a:xfrm>
            <a:custGeom>
              <a:rect b="b" l="l" r="r" t="t"/>
              <a:pathLst>
                <a:path extrusionOk="0" h="7325" w="3663">
                  <a:moveTo>
                    <a:pt x="0" y="0"/>
                  </a:moveTo>
                  <a:lnTo>
                    <a:pt x="0" y="7325"/>
                  </a:lnTo>
                  <a:lnTo>
                    <a:pt x="3552" y="7325"/>
                  </a:lnTo>
                  <a:lnTo>
                    <a:pt x="3607" y="6770"/>
                  </a:lnTo>
                  <a:lnTo>
                    <a:pt x="3663" y="5826"/>
                  </a:lnTo>
                  <a:lnTo>
                    <a:pt x="3663" y="3496"/>
                  </a:lnTo>
                  <a:lnTo>
                    <a:pt x="3607" y="1221"/>
                  </a:lnTo>
                  <a:lnTo>
                    <a:pt x="3552" y="389"/>
                  </a:lnTo>
                  <a:lnTo>
                    <a:pt x="34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4" name="Google Shape;274;p25"/>
            <p:cNvSpPr/>
            <p:nvPr/>
          </p:nvSpPr>
          <p:spPr>
            <a:xfrm>
              <a:off x="7097500" y="4444350"/>
              <a:ext cx="92950" cy="183150"/>
            </a:xfrm>
            <a:custGeom>
              <a:rect b="b" l="l" r="r" t="t"/>
              <a:pathLst>
                <a:path extrusionOk="0" h="7326" w="3718">
                  <a:moveTo>
                    <a:pt x="1" y="1"/>
                  </a:moveTo>
                  <a:lnTo>
                    <a:pt x="1" y="7325"/>
                  </a:lnTo>
                  <a:lnTo>
                    <a:pt x="3718" y="7325"/>
                  </a:lnTo>
                  <a:lnTo>
                    <a:pt x="3718" y="5494"/>
                  </a:lnTo>
                  <a:lnTo>
                    <a:pt x="3718" y="3663"/>
                  </a:lnTo>
                  <a:lnTo>
                    <a:pt x="3718" y="183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5" name="Google Shape;275;p25"/>
            <p:cNvSpPr/>
            <p:nvPr/>
          </p:nvSpPr>
          <p:spPr>
            <a:xfrm>
              <a:off x="3477075" y="1832400"/>
              <a:ext cx="91575" cy="184525"/>
            </a:xfrm>
            <a:custGeom>
              <a:rect b="b" l="l" r="r" t="t"/>
              <a:pathLst>
                <a:path extrusionOk="0" h="7381" w="3663">
                  <a:moveTo>
                    <a:pt x="1" y="0"/>
                  </a:moveTo>
                  <a:lnTo>
                    <a:pt x="1" y="7380"/>
                  </a:lnTo>
                  <a:lnTo>
                    <a:pt x="3663" y="7380"/>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6" name="Google Shape;276;p25"/>
            <p:cNvSpPr/>
            <p:nvPr/>
          </p:nvSpPr>
          <p:spPr>
            <a:xfrm>
              <a:off x="3191325" y="1553575"/>
              <a:ext cx="187300" cy="88825"/>
            </a:xfrm>
            <a:custGeom>
              <a:rect b="b" l="l" r="r" t="t"/>
              <a:pathLst>
                <a:path extrusionOk="0" h="3553" w="7492">
                  <a:moveTo>
                    <a:pt x="0" y="1"/>
                  </a:moveTo>
                  <a:lnTo>
                    <a:pt x="0" y="3552"/>
                  </a:lnTo>
                  <a:lnTo>
                    <a:pt x="7491" y="3552"/>
                  </a:lnTo>
                  <a:lnTo>
                    <a:pt x="7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7" name="Google Shape;277;p25"/>
            <p:cNvSpPr/>
            <p:nvPr/>
          </p:nvSpPr>
          <p:spPr>
            <a:xfrm>
              <a:off x="6430275" y="3605150"/>
              <a:ext cx="187300" cy="90200"/>
            </a:xfrm>
            <a:custGeom>
              <a:rect b="b" l="l" r="r" t="t"/>
              <a:pathLst>
                <a:path extrusionOk="0" h="3608" w="7492">
                  <a:moveTo>
                    <a:pt x="1" y="0"/>
                  </a:moveTo>
                  <a:lnTo>
                    <a:pt x="1" y="3607"/>
                  </a:lnTo>
                  <a:lnTo>
                    <a:pt x="7492" y="3607"/>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8" name="Google Shape;278;p25"/>
            <p:cNvSpPr/>
            <p:nvPr/>
          </p:nvSpPr>
          <p:spPr>
            <a:xfrm>
              <a:off x="6240250" y="3513600"/>
              <a:ext cx="187300" cy="88800"/>
            </a:xfrm>
            <a:custGeom>
              <a:rect b="b" l="l" r="r" t="t"/>
              <a:pathLst>
                <a:path extrusionOk="0" h="3552" w="7492">
                  <a:moveTo>
                    <a:pt x="0" y="0"/>
                  </a:moveTo>
                  <a:lnTo>
                    <a:pt x="0" y="3552"/>
                  </a:lnTo>
                  <a:lnTo>
                    <a:pt x="7491" y="3552"/>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9" name="Google Shape;279;p25"/>
            <p:cNvSpPr/>
            <p:nvPr/>
          </p:nvSpPr>
          <p:spPr>
            <a:xfrm>
              <a:off x="2142650" y="29532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0" name="Google Shape;280;p25"/>
            <p:cNvSpPr/>
            <p:nvPr/>
          </p:nvSpPr>
          <p:spPr>
            <a:xfrm>
              <a:off x="4048575" y="898875"/>
              <a:ext cx="92975" cy="90175"/>
            </a:xfrm>
            <a:custGeom>
              <a:rect b="b" l="l" r="r" t="t"/>
              <a:pathLst>
                <a:path extrusionOk="0" h="3607" w="3719">
                  <a:moveTo>
                    <a:pt x="1" y="0"/>
                  </a:moveTo>
                  <a:lnTo>
                    <a:pt x="1" y="3607"/>
                  </a:lnTo>
                  <a:lnTo>
                    <a:pt x="3718" y="3607"/>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1" name="Google Shape;281;p25"/>
            <p:cNvSpPr/>
            <p:nvPr/>
          </p:nvSpPr>
          <p:spPr>
            <a:xfrm>
              <a:off x="5191575" y="32334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2" name="Google Shape;282;p25"/>
            <p:cNvSpPr/>
            <p:nvPr/>
          </p:nvSpPr>
          <p:spPr>
            <a:xfrm>
              <a:off x="7001800" y="4631625"/>
              <a:ext cx="91575" cy="90175"/>
            </a:xfrm>
            <a:custGeom>
              <a:rect b="b" l="l" r="r" t="t"/>
              <a:pathLst>
                <a:path extrusionOk="0" h="3607" w="3663">
                  <a:moveTo>
                    <a:pt x="0" y="0"/>
                  </a:moveTo>
                  <a:lnTo>
                    <a:pt x="0" y="3607"/>
                  </a:lnTo>
                  <a:lnTo>
                    <a:pt x="3662" y="3607"/>
                  </a:lnTo>
                  <a:lnTo>
                    <a:pt x="3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3" name="Google Shape;283;p25"/>
            <p:cNvSpPr/>
            <p:nvPr/>
          </p:nvSpPr>
          <p:spPr>
            <a:xfrm>
              <a:off x="5573025" y="3419275"/>
              <a:ext cx="91600" cy="88800"/>
            </a:xfrm>
            <a:custGeom>
              <a:rect b="b" l="l" r="r" t="t"/>
              <a:pathLst>
                <a:path extrusionOk="0" h="3552" w="3664">
                  <a:moveTo>
                    <a:pt x="1" y="0"/>
                  </a:moveTo>
                  <a:lnTo>
                    <a:pt x="1" y="3552"/>
                  </a:lnTo>
                  <a:lnTo>
                    <a:pt x="3663" y="3552"/>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4" name="Google Shape;284;p25"/>
            <p:cNvSpPr/>
            <p:nvPr/>
          </p:nvSpPr>
          <p:spPr>
            <a:xfrm>
              <a:off x="6240250" y="2580050"/>
              <a:ext cx="92975" cy="88825"/>
            </a:xfrm>
            <a:custGeom>
              <a:rect b="b" l="l" r="r" t="t"/>
              <a:pathLst>
                <a:path extrusionOk="0" h="3553" w="3719">
                  <a:moveTo>
                    <a:pt x="0" y="1"/>
                  </a:moveTo>
                  <a:lnTo>
                    <a:pt x="0" y="3552"/>
                  </a:lnTo>
                  <a:lnTo>
                    <a:pt x="3718" y="3552"/>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5" name="Google Shape;285;p25"/>
            <p:cNvSpPr/>
            <p:nvPr/>
          </p:nvSpPr>
          <p:spPr>
            <a:xfrm>
              <a:off x="3381375" y="2018275"/>
              <a:ext cx="91575" cy="90200"/>
            </a:xfrm>
            <a:custGeom>
              <a:rect b="b" l="l" r="r" t="t"/>
              <a:pathLst>
                <a:path extrusionOk="0" h="3608" w="3663">
                  <a:moveTo>
                    <a:pt x="0" y="1"/>
                  </a:moveTo>
                  <a:lnTo>
                    <a:pt x="0" y="3607"/>
                  </a:lnTo>
                  <a:lnTo>
                    <a:pt x="3662" y="360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6" name="Google Shape;286;p25"/>
            <p:cNvSpPr/>
            <p:nvPr/>
          </p:nvSpPr>
          <p:spPr>
            <a:xfrm>
              <a:off x="1191075" y="993175"/>
              <a:ext cx="91575" cy="90200"/>
            </a:xfrm>
            <a:custGeom>
              <a:rect b="b" l="l" r="r" t="t"/>
              <a:pathLst>
                <a:path extrusionOk="0" h="3608" w="3663">
                  <a:moveTo>
                    <a:pt x="0" y="1"/>
                  </a:moveTo>
                  <a:lnTo>
                    <a:pt x="0" y="3608"/>
                  </a:lnTo>
                  <a:lnTo>
                    <a:pt x="3663" y="3608"/>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7" name="Google Shape;287;p25"/>
            <p:cNvSpPr/>
            <p:nvPr/>
          </p:nvSpPr>
          <p:spPr>
            <a:xfrm>
              <a:off x="3572775" y="2019650"/>
              <a:ext cx="91600" cy="88825"/>
            </a:xfrm>
            <a:custGeom>
              <a:rect b="b" l="l" r="r" t="t"/>
              <a:pathLst>
                <a:path extrusionOk="0" h="3553" w="3664">
                  <a:moveTo>
                    <a:pt x="1" y="1"/>
                  </a:moveTo>
                  <a:lnTo>
                    <a:pt x="1" y="3552"/>
                  </a:lnTo>
                  <a:lnTo>
                    <a:pt x="3663" y="355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8" name="Google Shape;288;p25"/>
            <p:cNvSpPr/>
            <p:nvPr/>
          </p:nvSpPr>
          <p:spPr>
            <a:xfrm>
              <a:off x="6908850" y="3976900"/>
              <a:ext cx="88800" cy="92950"/>
            </a:xfrm>
            <a:custGeom>
              <a:rect b="b" l="l" r="r" t="t"/>
              <a:pathLst>
                <a:path extrusionOk="0" h="3718" w="3552">
                  <a:moveTo>
                    <a:pt x="833" y="1"/>
                  </a:moveTo>
                  <a:lnTo>
                    <a:pt x="0" y="56"/>
                  </a:lnTo>
                  <a:lnTo>
                    <a:pt x="0" y="3718"/>
                  </a:lnTo>
                  <a:lnTo>
                    <a:pt x="3552" y="3718"/>
                  </a:lnTo>
                  <a:lnTo>
                    <a:pt x="3552" y="56"/>
                  </a:lnTo>
                  <a:lnTo>
                    <a:pt x="17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9" name="Google Shape;289;p25"/>
            <p:cNvSpPr/>
            <p:nvPr/>
          </p:nvSpPr>
          <p:spPr>
            <a:xfrm>
              <a:off x="4811500" y="1086125"/>
              <a:ext cx="91575" cy="90200"/>
            </a:xfrm>
            <a:custGeom>
              <a:rect b="b" l="l" r="r" t="t"/>
              <a:pathLst>
                <a:path extrusionOk="0" h="3608" w="3663">
                  <a:moveTo>
                    <a:pt x="0" y="1"/>
                  </a:moveTo>
                  <a:lnTo>
                    <a:pt x="0" y="3607"/>
                  </a:lnTo>
                  <a:lnTo>
                    <a:pt x="3663" y="3607"/>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0" name="Google Shape;290;p25"/>
            <p:cNvSpPr/>
            <p:nvPr/>
          </p:nvSpPr>
          <p:spPr>
            <a:xfrm>
              <a:off x="5668750" y="3512200"/>
              <a:ext cx="90200" cy="90200"/>
            </a:xfrm>
            <a:custGeom>
              <a:rect b="b" l="l" r="r" t="t"/>
              <a:pathLst>
                <a:path extrusionOk="0" h="3608" w="3608">
                  <a:moveTo>
                    <a:pt x="0" y="1"/>
                  </a:moveTo>
                  <a:lnTo>
                    <a:pt x="0" y="3608"/>
                  </a:lnTo>
                  <a:lnTo>
                    <a:pt x="3607" y="3608"/>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1" name="Google Shape;291;p25"/>
            <p:cNvSpPr/>
            <p:nvPr/>
          </p:nvSpPr>
          <p:spPr>
            <a:xfrm>
              <a:off x="5761700" y="3605150"/>
              <a:ext cx="92950" cy="88800"/>
            </a:xfrm>
            <a:custGeom>
              <a:rect b="b" l="l" r="r" t="t"/>
              <a:pathLst>
                <a:path extrusionOk="0" h="3552" w="3718">
                  <a:moveTo>
                    <a:pt x="56" y="0"/>
                  </a:moveTo>
                  <a:lnTo>
                    <a:pt x="0" y="1776"/>
                  </a:lnTo>
                  <a:lnTo>
                    <a:pt x="56"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2" name="Google Shape;292;p25"/>
            <p:cNvSpPr/>
            <p:nvPr/>
          </p:nvSpPr>
          <p:spPr>
            <a:xfrm>
              <a:off x="4717175" y="805925"/>
              <a:ext cx="90200" cy="91575"/>
            </a:xfrm>
            <a:custGeom>
              <a:rect b="b" l="l" r="r" t="t"/>
              <a:pathLst>
                <a:path extrusionOk="0" h="3663" w="3608">
                  <a:moveTo>
                    <a:pt x="0" y="1"/>
                  </a:moveTo>
                  <a:lnTo>
                    <a:pt x="0" y="3663"/>
                  </a:lnTo>
                  <a:lnTo>
                    <a:pt x="3607" y="3663"/>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3" name="Google Shape;293;p25"/>
            <p:cNvSpPr/>
            <p:nvPr/>
          </p:nvSpPr>
          <p:spPr>
            <a:xfrm>
              <a:off x="4715775" y="1180450"/>
              <a:ext cx="90200" cy="88800"/>
            </a:xfrm>
            <a:custGeom>
              <a:rect b="b" l="l" r="r" t="t"/>
              <a:pathLst>
                <a:path extrusionOk="0" h="3552" w="3608">
                  <a:moveTo>
                    <a:pt x="1" y="0"/>
                  </a:moveTo>
                  <a:lnTo>
                    <a:pt x="1" y="3552"/>
                  </a:lnTo>
                  <a:lnTo>
                    <a:pt x="3608" y="3552"/>
                  </a:lnTo>
                  <a:lnTo>
                    <a:pt x="3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4" name="Google Shape;294;p25"/>
            <p:cNvSpPr/>
            <p:nvPr/>
          </p:nvSpPr>
          <p:spPr>
            <a:xfrm>
              <a:off x="4618700" y="1273375"/>
              <a:ext cx="94350" cy="90200"/>
            </a:xfrm>
            <a:custGeom>
              <a:rect b="b" l="l" r="r" t="t"/>
              <a:pathLst>
                <a:path extrusionOk="0" h="3608" w="3774">
                  <a:moveTo>
                    <a:pt x="0" y="1"/>
                  </a:moveTo>
                  <a:lnTo>
                    <a:pt x="0" y="3608"/>
                  </a:lnTo>
                  <a:lnTo>
                    <a:pt x="3773" y="3608"/>
                  </a:lnTo>
                  <a:lnTo>
                    <a:pt x="3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5" name="Google Shape;295;p25"/>
            <p:cNvSpPr/>
            <p:nvPr/>
          </p:nvSpPr>
          <p:spPr>
            <a:xfrm>
              <a:off x="238125" y="713000"/>
              <a:ext cx="3140500" cy="2329000"/>
            </a:xfrm>
            <a:custGeom>
              <a:rect b="b" l="l" r="r" t="t"/>
              <a:pathLst>
                <a:path extrusionOk="0" h="93160" w="125620">
                  <a:moveTo>
                    <a:pt x="64696" y="18643"/>
                  </a:moveTo>
                  <a:lnTo>
                    <a:pt x="64696" y="22305"/>
                  </a:lnTo>
                  <a:lnTo>
                    <a:pt x="60923" y="22305"/>
                  </a:lnTo>
                  <a:lnTo>
                    <a:pt x="60923" y="18643"/>
                  </a:lnTo>
                  <a:close/>
                  <a:moveTo>
                    <a:pt x="64696" y="26133"/>
                  </a:moveTo>
                  <a:lnTo>
                    <a:pt x="64696" y="29796"/>
                  </a:lnTo>
                  <a:lnTo>
                    <a:pt x="60923" y="29796"/>
                  </a:lnTo>
                  <a:lnTo>
                    <a:pt x="60923" y="26133"/>
                  </a:lnTo>
                  <a:close/>
                  <a:moveTo>
                    <a:pt x="68525" y="0"/>
                  </a:moveTo>
                  <a:lnTo>
                    <a:pt x="68525" y="3718"/>
                  </a:lnTo>
                  <a:lnTo>
                    <a:pt x="57150" y="3718"/>
                  </a:lnTo>
                  <a:lnTo>
                    <a:pt x="57150" y="11097"/>
                  </a:lnTo>
                  <a:lnTo>
                    <a:pt x="64696" y="11097"/>
                  </a:lnTo>
                  <a:lnTo>
                    <a:pt x="64696" y="14926"/>
                  </a:lnTo>
                  <a:lnTo>
                    <a:pt x="53377" y="14926"/>
                  </a:lnTo>
                  <a:lnTo>
                    <a:pt x="53377" y="26078"/>
                  </a:lnTo>
                  <a:lnTo>
                    <a:pt x="57095" y="26078"/>
                  </a:lnTo>
                  <a:lnTo>
                    <a:pt x="57095" y="29796"/>
                  </a:lnTo>
                  <a:lnTo>
                    <a:pt x="53211" y="29796"/>
                  </a:lnTo>
                  <a:lnTo>
                    <a:pt x="53211" y="26078"/>
                  </a:lnTo>
                  <a:lnTo>
                    <a:pt x="49438" y="26078"/>
                  </a:lnTo>
                  <a:lnTo>
                    <a:pt x="49438" y="22416"/>
                  </a:lnTo>
                  <a:lnTo>
                    <a:pt x="41836" y="22416"/>
                  </a:lnTo>
                  <a:lnTo>
                    <a:pt x="41836" y="29740"/>
                  </a:lnTo>
                  <a:lnTo>
                    <a:pt x="38063" y="29740"/>
                  </a:lnTo>
                  <a:lnTo>
                    <a:pt x="38063" y="22250"/>
                  </a:lnTo>
                  <a:lnTo>
                    <a:pt x="41781" y="22250"/>
                  </a:lnTo>
                  <a:lnTo>
                    <a:pt x="41781" y="18698"/>
                  </a:lnTo>
                  <a:lnTo>
                    <a:pt x="34179" y="18698"/>
                  </a:lnTo>
                  <a:lnTo>
                    <a:pt x="34179" y="26133"/>
                  </a:lnTo>
                  <a:lnTo>
                    <a:pt x="26578" y="26133"/>
                  </a:lnTo>
                  <a:lnTo>
                    <a:pt x="26578" y="29796"/>
                  </a:lnTo>
                  <a:lnTo>
                    <a:pt x="22749" y="29796"/>
                  </a:lnTo>
                  <a:lnTo>
                    <a:pt x="22749" y="26133"/>
                  </a:lnTo>
                  <a:lnTo>
                    <a:pt x="3773" y="26133"/>
                  </a:lnTo>
                  <a:lnTo>
                    <a:pt x="3773" y="33569"/>
                  </a:lnTo>
                  <a:lnTo>
                    <a:pt x="0" y="33569"/>
                  </a:lnTo>
                  <a:lnTo>
                    <a:pt x="0" y="44776"/>
                  </a:lnTo>
                  <a:lnTo>
                    <a:pt x="7602" y="44776"/>
                  </a:lnTo>
                  <a:lnTo>
                    <a:pt x="7602" y="48383"/>
                  </a:lnTo>
                  <a:lnTo>
                    <a:pt x="11319" y="48383"/>
                  </a:lnTo>
                  <a:lnTo>
                    <a:pt x="11319" y="44721"/>
                  </a:lnTo>
                  <a:lnTo>
                    <a:pt x="15148" y="44721"/>
                  </a:lnTo>
                  <a:lnTo>
                    <a:pt x="15148" y="41004"/>
                  </a:lnTo>
                  <a:lnTo>
                    <a:pt x="19032" y="41004"/>
                  </a:lnTo>
                  <a:lnTo>
                    <a:pt x="19032" y="44721"/>
                  </a:lnTo>
                  <a:lnTo>
                    <a:pt x="26633" y="44721"/>
                  </a:lnTo>
                  <a:lnTo>
                    <a:pt x="26633" y="52212"/>
                  </a:lnTo>
                  <a:lnTo>
                    <a:pt x="30462" y="52212"/>
                  </a:lnTo>
                  <a:lnTo>
                    <a:pt x="30462" y="55929"/>
                  </a:lnTo>
                  <a:lnTo>
                    <a:pt x="34235" y="55929"/>
                  </a:lnTo>
                  <a:lnTo>
                    <a:pt x="34235" y="60978"/>
                  </a:lnTo>
                  <a:lnTo>
                    <a:pt x="34235" y="65861"/>
                  </a:lnTo>
                  <a:lnTo>
                    <a:pt x="34235" y="68358"/>
                  </a:lnTo>
                  <a:lnTo>
                    <a:pt x="34235" y="70855"/>
                  </a:lnTo>
                  <a:lnTo>
                    <a:pt x="38008" y="70855"/>
                  </a:lnTo>
                  <a:lnTo>
                    <a:pt x="38008" y="74627"/>
                  </a:lnTo>
                  <a:lnTo>
                    <a:pt x="38063" y="78290"/>
                  </a:lnTo>
                  <a:lnTo>
                    <a:pt x="41892" y="78290"/>
                  </a:lnTo>
                  <a:lnTo>
                    <a:pt x="41892" y="85780"/>
                  </a:lnTo>
                  <a:lnTo>
                    <a:pt x="49548" y="85780"/>
                  </a:lnTo>
                  <a:lnTo>
                    <a:pt x="49548" y="93160"/>
                  </a:lnTo>
                  <a:lnTo>
                    <a:pt x="57095" y="93160"/>
                  </a:lnTo>
                  <a:lnTo>
                    <a:pt x="57095" y="82007"/>
                  </a:lnTo>
                  <a:lnTo>
                    <a:pt x="58759" y="82007"/>
                  </a:lnTo>
                  <a:lnTo>
                    <a:pt x="68525" y="82118"/>
                  </a:lnTo>
                  <a:lnTo>
                    <a:pt x="68525" y="78290"/>
                  </a:lnTo>
                  <a:lnTo>
                    <a:pt x="72353" y="78290"/>
                  </a:lnTo>
                  <a:lnTo>
                    <a:pt x="72353" y="74517"/>
                  </a:lnTo>
                  <a:lnTo>
                    <a:pt x="76182" y="74517"/>
                  </a:lnTo>
                  <a:lnTo>
                    <a:pt x="76182" y="67082"/>
                  </a:lnTo>
                  <a:lnTo>
                    <a:pt x="79955" y="67082"/>
                  </a:lnTo>
                  <a:lnTo>
                    <a:pt x="79955" y="63364"/>
                  </a:lnTo>
                  <a:lnTo>
                    <a:pt x="83672" y="63364"/>
                  </a:lnTo>
                  <a:lnTo>
                    <a:pt x="83672" y="59647"/>
                  </a:lnTo>
                  <a:lnTo>
                    <a:pt x="79955" y="59647"/>
                  </a:lnTo>
                  <a:lnTo>
                    <a:pt x="79955" y="55929"/>
                  </a:lnTo>
                  <a:lnTo>
                    <a:pt x="87612" y="55929"/>
                  </a:lnTo>
                  <a:lnTo>
                    <a:pt x="87612" y="59591"/>
                  </a:lnTo>
                  <a:lnTo>
                    <a:pt x="91274" y="59591"/>
                  </a:lnTo>
                  <a:lnTo>
                    <a:pt x="91274" y="52212"/>
                  </a:lnTo>
                  <a:lnTo>
                    <a:pt x="87501" y="52212"/>
                  </a:lnTo>
                  <a:lnTo>
                    <a:pt x="87501" y="44776"/>
                  </a:lnTo>
                  <a:lnTo>
                    <a:pt x="79899" y="44776"/>
                  </a:lnTo>
                  <a:lnTo>
                    <a:pt x="79899" y="41059"/>
                  </a:lnTo>
                  <a:lnTo>
                    <a:pt x="72298" y="41059"/>
                  </a:lnTo>
                  <a:lnTo>
                    <a:pt x="72298" y="55929"/>
                  </a:lnTo>
                  <a:lnTo>
                    <a:pt x="68525" y="55929"/>
                  </a:lnTo>
                  <a:lnTo>
                    <a:pt x="68525" y="48494"/>
                  </a:lnTo>
                  <a:lnTo>
                    <a:pt x="60812" y="48494"/>
                  </a:lnTo>
                  <a:lnTo>
                    <a:pt x="60812" y="44721"/>
                  </a:lnTo>
                  <a:lnTo>
                    <a:pt x="57095" y="44721"/>
                  </a:lnTo>
                  <a:lnTo>
                    <a:pt x="57095" y="40948"/>
                  </a:lnTo>
                  <a:lnTo>
                    <a:pt x="60868" y="40948"/>
                  </a:lnTo>
                  <a:lnTo>
                    <a:pt x="60868" y="37231"/>
                  </a:lnTo>
                  <a:lnTo>
                    <a:pt x="68525" y="37231"/>
                  </a:lnTo>
                  <a:lnTo>
                    <a:pt x="68525" y="26133"/>
                  </a:lnTo>
                  <a:lnTo>
                    <a:pt x="72353" y="26133"/>
                  </a:lnTo>
                  <a:lnTo>
                    <a:pt x="72353" y="37231"/>
                  </a:lnTo>
                  <a:lnTo>
                    <a:pt x="79955" y="37231"/>
                  </a:lnTo>
                  <a:lnTo>
                    <a:pt x="79955" y="40893"/>
                  </a:lnTo>
                  <a:lnTo>
                    <a:pt x="83672" y="40893"/>
                  </a:lnTo>
                  <a:lnTo>
                    <a:pt x="83672" y="29796"/>
                  </a:lnTo>
                  <a:lnTo>
                    <a:pt x="79899" y="29796"/>
                  </a:lnTo>
                  <a:lnTo>
                    <a:pt x="79899" y="26078"/>
                  </a:lnTo>
                  <a:lnTo>
                    <a:pt x="76126" y="26078"/>
                  </a:lnTo>
                  <a:lnTo>
                    <a:pt x="76126" y="22361"/>
                  </a:lnTo>
                  <a:lnTo>
                    <a:pt x="72408" y="22361"/>
                  </a:lnTo>
                  <a:lnTo>
                    <a:pt x="72408" y="11097"/>
                  </a:lnTo>
                  <a:lnTo>
                    <a:pt x="76182" y="11097"/>
                  </a:lnTo>
                  <a:lnTo>
                    <a:pt x="76182" y="7490"/>
                  </a:lnTo>
                  <a:lnTo>
                    <a:pt x="83728" y="7490"/>
                  </a:lnTo>
                  <a:lnTo>
                    <a:pt x="83728" y="11153"/>
                  </a:lnTo>
                  <a:lnTo>
                    <a:pt x="79955" y="11153"/>
                  </a:lnTo>
                  <a:lnTo>
                    <a:pt x="79955" y="13039"/>
                  </a:lnTo>
                  <a:lnTo>
                    <a:pt x="80010" y="14870"/>
                  </a:lnTo>
                  <a:lnTo>
                    <a:pt x="87612" y="14870"/>
                  </a:lnTo>
                  <a:lnTo>
                    <a:pt x="87612" y="18588"/>
                  </a:lnTo>
                  <a:lnTo>
                    <a:pt x="91440" y="18588"/>
                  </a:lnTo>
                  <a:lnTo>
                    <a:pt x="91440" y="37231"/>
                  </a:lnTo>
                  <a:lnTo>
                    <a:pt x="95268" y="37231"/>
                  </a:lnTo>
                  <a:lnTo>
                    <a:pt x="95268" y="40948"/>
                  </a:lnTo>
                  <a:lnTo>
                    <a:pt x="102815" y="40948"/>
                  </a:lnTo>
                  <a:lnTo>
                    <a:pt x="102815" y="33513"/>
                  </a:lnTo>
                  <a:lnTo>
                    <a:pt x="106643" y="33513"/>
                  </a:lnTo>
                  <a:lnTo>
                    <a:pt x="106643" y="29740"/>
                  </a:lnTo>
                  <a:lnTo>
                    <a:pt x="114245" y="29740"/>
                  </a:lnTo>
                  <a:lnTo>
                    <a:pt x="114245" y="26023"/>
                  </a:lnTo>
                  <a:lnTo>
                    <a:pt x="118073" y="26023"/>
                  </a:lnTo>
                  <a:lnTo>
                    <a:pt x="118073" y="18532"/>
                  </a:lnTo>
                  <a:lnTo>
                    <a:pt x="121902" y="18532"/>
                  </a:lnTo>
                  <a:lnTo>
                    <a:pt x="121902" y="7380"/>
                  </a:lnTo>
                  <a:lnTo>
                    <a:pt x="125619" y="7380"/>
                  </a:lnTo>
                  <a:lnTo>
                    <a:pt x="125619" y="3718"/>
                  </a:lnTo>
                  <a:lnTo>
                    <a:pt x="118018" y="3718"/>
                  </a:lnTo>
                  <a:lnTo>
                    <a:pt x="118018" y="55"/>
                  </a:lnTo>
                  <a:lnTo>
                    <a:pt x="95213" y="55"/>
                  </a:lnTo>
                  <a:lnTo>
                    <a:pt x="95213" y="3662"/>
                  </a:lnTo>
                  <a:lnTo>
                    <a:pt x="83728" y="3662"/>
                  </a:lnTo>
                  <a:lnTo>
                    <a:pt x="83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6" name="Google Shape;296;p25"/>
            <p:cNvSpPr/>
            <p:nvPr/>
          </p:nvSpPr>
          <p:spPr>
            <a:xfrm>
              <a:off x="1951225" y="2765925"/>
              <a:ext cx="25" cy="25"/>
            </a:xfrm>
            <a:custGeom>
              <a:rect b="b" l="l" r="r" t="t"/>
              <a:pathLst>
                <a:path extrusionOk="0" h="1" w="1">
                  <a:moveTo>
                    <a:pt x="1" y="1"/>
                  </a:moveTo>
                  <a:lnTo>
                    <a:pt x="1" y="1"/>
                  </a:lnTo>
                  <a:lnTo>
                    <a:pt x="1" y="1"/>
                  </a:lnTo>
                  <a:lnTo>
                    <a:pt x="1" y="1"/>
                  </a:lnTo>
                  <a:lnTo>
                    <a:pt x="1"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7" name="Google Shape;297;p25"/>
            <p:cNvSpPr/>
            <p:nvPr/>
          </p:nvSpPr>
          <p:spPr>
            <a:xfrm>
              <a:off x="3285650" y="993175"/>
              <a:ext cx="4096225" cy="3448450"/>
            </a:xfrm>
            <a:custGeom>
              <a:rect b="b" l="l" r="r" t="t"/>
              <a:pathLst>
                <a:path extrusionOk="0" h="137938" w="163849">
                  <a:moveTo>
                    <a:pt x="102815" y="7436"/>
                  </a:moveTo>
                  <a:lnTo>
                    <a:pt x="102815" y="11098"/>
                  </a:lnTo>
                  <a:lnTo>
                    <a:pt x="99042" y="11098"/>
                  </a:lnTo>
                  <a:lnTo>
                    <a:pt x="99042" y="7436"/>
                  </a:lnTo>
                  <a:close/>
                  <a:moveTo>
                    <a:pt x="45610" y="22306"/>
                  </a:moveTo>
                  <a:lnTo>
                    <a:pt x="45610" y="26024"/>
                  </a:lnTo>
                  <a:lnTo>
                    <a:pt x="41948" y="26024"/>
                  </a:lnTo>
                  <a:lnTo>
                    <a:pt x="41948" y="22306"/>
                  </a:lnTo>
                  <a:close/>
                  <a:moveTo>
                    <a:pt x="45665" y="52212"/>
                  </a:moveTo>
                  <a:lnTo>
                    <a:pt x="45665" y="55875"/>
                  </a:lnTo>
                  <a:lnTo>
                    <a:pt x="38119" y="55875"/>
                  </a:lnTo>
                  <a:lnTo>
                    <a:pt x="38119" y="52212"/>
                  </a:lnTo>
                  <a:close/>
                  <a:moveTo>
                    <a:pt x="56929" y="55930"/>
                  </a:moveTo>
                  <a:lnTo>
                    <a:pt x="56929" y="63365"/>
                  </a:lnTo>
                  <a:lnTo>
                    <a:pt x="53322" y="63365"/>
                  </a:lnTo>
                  <a:lnTo>
                    <a:pt x="53322" y="55930"/>
                  </a:lnTo>
                  <a:close/>
                  <a:moveTo>
                    <a:pt x="26634" y="52212"/>
                  </a:moveTo>
                  <a:lnTo>
                    <a:pt x="26634" y="55930"/>
                  </a:lnTo>
                  <a:lnTo>
                    <a:pt x="22916" y="55930"/>
                  </a:lnTo>
                  <a:lnTo>
                    <a:pt x="22916" y="63310"/>
                  </a:lnTo>
                  <a:lnTo>
                    <a:pt x="26634" y="63310"/>
                  </a:lnTo>
                  <a:lnTo>
                    <a:pt x="26634" y="59703"/>
                  </a:lnTo>
                  <a:lnTo>
                    <a:pt x="34291" y="59703"/>
                  </a:lnTo>
                  <a:lnTo>
                    <a:pt x="34291" y="63365"/>
                  </a:lnTo>
                  <a:lnTo>
                    <a:pt x="41837" y="63365"/>
                  </a:lnTo>
                  <a:lnTo>
                    <a:pt x="41837" y="67083"/>
                  </a:lnTo>
                  <a:lnTo>
                    <a:pt x="30518" y="67083"/>
                  </a:lnTo>
                  <a:lnTo>
                    <a:pt x="30518" y="70800"/>
                  </a:lnTo>
                  <a:lnTo>
                    <a:pt x="26634" y="70800"/>
                  </a:lnTo>
                  <a:lnTo>
                    <a:pt x="26634" y="67138"/>
                  </a:lnTo>
                  <a:lnTo>
                    <a:pt x="22861" y="67138"/>
                  </a:lnTo>
                  <a:lnTo>
                    <a:pt x="22861" y="63420"/>
                  </a:lnTo>
                  <a:lnTo>
                    <a:pt x="11431" y="63420"/>
                  </a:lnTo>
                  <a:lnTo>
                    <a:pt x="11431" y="59648"/>
                  </a:lnTo>
                  <a:lnTo>
                    <a:pt x="15204" y="59648"/>
                  </a:lnTo>
                  <a:lnTo>
                    <a:pt x="15204" y="55875"/>
                  </a:lnTo>
                  <a:lnTo>
                    <a:pt x="22805" y="55875"/>
                  </a:lnTo>
                  <a:lnTo>
                    <a:pt x="22805" y="52212"/>
                  </a:lnTo>
                  <a:close/>
                  <a:moveTo>
                    <a:pt x="56929" y="70856"/>
                  </a:moveTo>
                  <a:lnTo>
                    <a:pt x="56929" y="74573"/>
                  </a:lnTo>
                  <a:lnTo>
                    <a:pt x="57095" y="74573"/>
                  </a:lnTo>
                  <a:lnTo>
                    <a:pt x="55264" y="74628"/>
                  </a:lnTo>
                  <a:lnTo>
                    <a:pt x="53322" y="74628"/>
                  </a:lnTo>
                  <a:lnTo>
                    <a:pt x="53322" y="70856"/>
                  </a:lnTo>
                  <a:close/>
                  <a:moveTo>
                    <a:pt x="45665" y="74573"/>
                  </a:moveTo>
                  <a:lnTo>
                    <a:pt x="45665" y="82063"/>
                  </a:lnTo>
                  <a:lnTo>
                    <a:pt x="41948" y="82063"/>
                  </a:lnTo>
                  <a:lnTo>
                    <a:pt x="41948" y="74573"/>
                  </a:lnTo>
                  <a:close/>
                  <a:moveTo>
                    <a:pt x="95269" y="1"/>
                  </a:moveTo>
                  <a:lnTo>
                    <a:pt x="95269" y="3663"/>
                  </a:lnTo>
                  <a:lnTo>
                    <a:pt x="83839" y="3663"/>
                  </a:lnTo>
                  <a:lnTo>
                    <a:pt x="83839" y="7436"/>
                  </a:lnTo>
                  <a:lnTo>
                    <a:pt x="76182" y="7436"/>
                  </a:lnTo>
                  <a:lnTo>
                    <a:pt x="76182" y="11209"/>
                  </a:lnTo>
                  <a:lnTo>
                    <a:pt x="68581" y="11209"/>
                  </a:lnTo>
                  <a:lnTo>
                    <a:pt x="68581" y="18589"/>
                  </a:lnTo>
                  <a:lnTo>
                    <a:pt x="64697" y="18589"/>
                  </a:lnTo>
                  <a:lnTo>
                    <a:pt x="64697" y="14926"/>
                  </a:lnTo>
                  <a:lnTo>
                    <a:pt x="60924" y="14926"/>
                  </a:lnTo>
                  <a:lnTo>
                    <a:pt x="60924" y="18644"/>
                  </a:lnTo>
                  <a:lnTo>
                    <a:pt x="53322" y="18644"/>
                  </a:lnTo>
                  <a:lnTo>
                    <a:pt x="53322" y="22362"/>
                  </a:lnTo>
                  <a:lnTo>
                    <a:pt x="49549" y="22362"/>
                  </a:lnTo>
                  <a:lnTo>
                    <a:pt x="45665" y="22306"/>
                  </a:lnTo>
                  <a:lnTo>
                    <a:pt x="45665" y="18589"/>
                  </a:lnTo>
                  <a:lnTo>
                    <a:pt x="41837" y="18589"/>
                  </a:lnTo>
                  <a:lnTo>
                    <a:pt x="41837" y="14926"/>
                  </a:lnTo>
                  <a:lnTo>
                    <a:pt x="26689" y="14926"/>
                  </a:lnTo>
                  <a:lnTo>
                    <a:pt x="26689" y="18589"/>
                  </a:lnTo>
                  <a:lnTo>
                    <a:pt x="22861" y="18589"/>
                  </a:lnTo>
                  <a:lnTo>
                    <a:pt x="22861" y="26134"/>
                  </a:lnTo>
                  <a:lnTo>
                    <a:pt x="19143" y="26134"/>
                  </a:lnTo>
                  <a:lnTo>
                    <a:pt x="19143" y="33569"/>
                  </a:lnTo>
                  <a:lnTo>
                    <a:pt x="22916" y="33569"/>
                  </a:lnTo>
                  <a:lnTo>
                    <a:pt x="22916" y="37176"/>
                  </a:lnTo>
                  <a:lnTo>
                    <a:pt x="26634" y="37176"/>
                  </a:lnTo>
                  <a:lnTo>
                    <a:pt x="26634" y="26024"/>
                  </a:lnTo>
                  <a:lnTo>
                    <a:pt x="30462" y="26024"/>
                  </a:lnTo>
                  <a:lnTo>
                    <a:pt x="30462" y="22362"/>
                  </a:lnTo>
                  <a:lnTo>
                    <a:pt x="34235" y="22362"/>
                  </a:lnTo>
                  <a:lnTo>
                    <a:pt x="34235" y="26134"/>
                  </a:lnTo>
                  <a:lnTo>
                    <a:pt x="30518" y="26134"/>
                  </a:lnTo>
                  <a:lnTo>
                    <a:pt x="30518" y="33514"/>
                  </a:lnTo>
                  <a:lnTo>
                    <a:pt x="34235" y="33514"/>
                  </a:lnTo>
                  <a:lnTo>
                    <a:pt x="34235" y="37342"/>
                  </a:lnTo>
                  <a:lnTo>
                    <a:pt x="30462" y="37342"/>
                  </a:lnTo>
                  <a:lnTo>
                    <a:pt x="30462" y="40949"/>
                  </a:lnTo>
                  <a:lnTo>
                    <a:pt x="22805" y="40949"/>
                  </a:lnTo>
                  <a:lnTo>
                    <a:pt x="22805" y="37342"/>
                  </a:lnTo>
                  <a:lnTo>
                    <a:pt x="19032" y="37342"/>
                  </a:lnTo>
                  <a:lnTo>
                    <a:pt x="19032" y="44777"/>
                  </a:lnTo>
                  <a:lnTo>
                    <a:pt x="15259" y="44777"/>
                  </a:lnTo>
                  <a:lnTo>
                    <a:pt x="15259" y="48495"/>
                  </a:lnTo>
                  <a:lnTo>
                    <a:pt x="11375" y="48495"/>
                  </a:lnTo>
                  <a:lnTo>
                    <a:pt x="11375" y="55985"/>
                  </a:lnTo>
                  <a:lnTo>
                    <a:pt x="7602" y="55985"/>
                  </a:lnTo>
                  <a:lnTo>
                    <a:pt x="7602" y="67138"/>
                  </a:lnTo>
                  <a:lnTo>
                    <a:pt x="3774" y="67138"/>
                  </a:lnTo>
                  <a:lnTo>
                    <a:pt x="3774" y="74573"/>
                  </a:lnTo>
                  <a:lnTo>
                    <a:pt x="1887" y="74573"/>
                  </a:lnTo>
                  <a:lnTo>
                    <a:pt x="1" y="74628"/>
                  </a:lnTo>
                  <a:lnTo>
                    <a:pt x="1" y="89443"/>
                  </a:lnTo>
                  <a:lnTo>
                    <a:pt x="3829" y="89443"/>
                  </a:lnTo>
                  <a:lnTo>
                    <a:pt x="3829" y="93216"/>
                  </a:lnTo>
                  <a:lnTo>
                    <a:pt x="19143" y="93216"/>
                  </a:lnTo>
                  <a:lnTo>
                    <a:pt x="19143" y="104424"/>
                  </a:lnTo>
                  <a:lnTo>
                    <a:pt x="22916" y="104424"/>
                  </a:lnTo>
                  <a:lnTo>
                    <a:pt x="22916" y="126840"/>
                  </a:lnTo>
                  <a:lnTo>
                    <a:pt x="26689" y="126840"/>
                  </a:lnTo>
                  <a:lnTo>
                    <a:pt x="26689" y="137937"/>
                  </a:lnTo>
                  <a:lnTo>
                    <a:pt x="30462" y="137937"/>
                  </a:lnTo>
                  <a:lnTo>
                    <a:pt x="30462" y="134275"/>
                  </a:lnTo>
                  <a:lnTo>
                    <a:pt x="38064" y="134275"/>
                  </a:lnTo>
                  <a:lnTo>
                    <a:pt x="38064" y="126729"/>
                  </a:lnTo>
                  <a:lnTo>
                    <a:pt x="41948" y="126729"/>
                  </a:lnTo>
                  <a:lnTo>
                    <a:pt x="41948" y="119294"/>
                  </a:lnTo>
                  <a:lnTo>
                    <a:pt x="45721" y="119294"/>
                  </a:lnTo>
                  <a:lnTo>
                    <a:pt x="45721" y="100651"/>
                  </a:lnTo>
                  <a:lnTo>
                    <a:pt x="49494" y="100651"/>
                  </a:lnTo>
                  <a:lnTo>
                    <a:pt x="49494" y="96934"/>
                  </a:lnTo>
                  <a:lnTo>
                    <a:pt x="53211" y="96934"/>
                  </a:lnTo>
                  <a:lnTo>
                    <a:pt x="53211" y="89499"/>
                  </a:lnTo>
                  <a:lnTo>
                    <a:pt x="49549" y="89499"/>
                  </a:lnTo>
                  <a:lnTo>
                    <a:pt x="49549" y="85726"/>
                  </a:lnTo>
                  <a:lnTo>
                    <a:pt x="57095" y="85726"/>
                  </a:lnTo>
                  <a:lnTo>
                    <a:pt x="57095" y="82008"/>
                  </a:lnTo>
                  <a:lnTo>
                    <a:pt x="60924" y="82008"/>
                  </a:lnTo>
                  <a:lnTo>
                    <a:pt x="60924" y="74628"/>
                  </a:lnTo>
                  <a:lnTo>
                    <a:pt x="68636" y="74628"/>
                  </a:lnTo>
                  <a:lnTo>
                    <a:pt x="68636" y="78291"/>
                  </a:lnTo>
                  <a:lnTo>
                    <a:pt x="72409" y="78291"/>
                  </a:lnTo>
                  <a:lnTo>
                    <a:pt x="72409" y="89388"/>
                  </a:lnTo>
                  <a:lnTo>
                    <a:pt x="76182" y="89388"/>
                  </a:lnTo>
                  <a:lnTo>
                    <a:pt x="76182" y="85726"/>
                  </a:lnTo>
                  <a:lnTo>
                    <a:pt x="80011" y="85726"/>
                  </a:lnTo>
                  <a:lnTo>
                    <a:pt x="80011" y="78346"/>
                  </a:lnTo>
                  <a:lnTo>
                    <a:pt x="87668" y="78346"/>
                  </a:lnTo>
                  <a:lnTo>
                    <a:pt x="87668" y="82008"/>
                  </a:lnTo>
                  <a:lnTo>
                    <a:pt x="91441" y="82008"/>
                  </a:lnTo>
                  <a:lnTo>
                    <a:pt x="91441" y="93161"/>
                  </a:lnTo>
                  <a:lnTo>
                    <a:pt x="95269" y="93161"/>
                  </a:lnTo>
                  <a:lnTo>
                    <a:pt x="95269" y="89443"/>
                  </a:lnTo>
                  <a:lnTo>
                    <a:pt x="102760" y="89443"/>
                  </a:lnTo>
                  <a:lnTo>
                    <a:pt x="102760" y="82063"/>
                  </a:lnTo>
                  <a:lnTo>
                    <a:pt x="99042" y="82063"/>
                  </a:lnTo>
                  <a:lnTo>
                    <a:pt x="99042" y="78291"/>
                  </a:lnTo>
                  <a:lnTo>
                    <a:pt x="106644" y="78291"/>
                  </a:lnTo>
                  <a:lnTo>
                    <a:pt x="106644" y="74518"/>
                  </a:lnTo>
                  <a:lnTo>
                    <a:pt x="110472" y="74518"/>
                  </a:lnTo>
                  <a:lnTo>
                    <a:pt x="110472" y="59703"/>
                  </a:lnTo>
                  <a:lnTo>
                    <a:pt x="114356" y="59703"/>
                  </a:lnTo>
                  <a:lnTo>
                    <a:pt x="114356" y="63310"/>
                  </a:lnTo>
                  <a:lnTo>
                    <a:pt x="118129" y="63310"/>
                  </a:lnTo>
                  <a:lnTo>
                    <a:pt x="118129" y="55875"/>
                  </a:lnTo>
                  <a:lnTo>
                    <a:pt x="121958" y="55875"/>
                  </a:lnTo>
                  <a:lnTo>
                    <a:pt x="121958" y="52212"/>
                  </a:lnTo>
                  <a:lnTo>
                    <a:pt x="125731" y="52212"/>
                  </a:lnTo>
                  <a:lnTo>
                    <a:pt x="125731" y="55819"/>
                  </a:lnTo>
                  <a:lnTo>
                    <a:pt x="129504" y="55819"/>
                  </a:lnTo>
                  <a:lnTo>
                    <a:pt x="129504" y="41005"/>
                  </a:lnTo>
                  <a:lnTo>
                    <a:pt x="121958" y="41005"/>
                  </a:lnTo>
                  <a:lnTo>
                    <a:pt x="121958" y="37232"/>
                  </a:lnTo>
                  <a:lnTo>
                    <a:pt x="125731" y="37232"/>
                  </a:lnTo>
                  <a:lnTo>
                    <a:pt x="125731" y="33514"/>
                  </a:lnTo>
                  <a:lnTo>
                    <a:pt x="137161" y="33514"/>
                  </a:lnTo>
                  <a:lnTo>
                    <a:pt x="137161" y="29797"/>
                  </a:lnTo>
                  <a:lnTo>
                    <a:pt x="144818" y="29797"/>
                  </a:lnTo>
                  <a:lnTo>
                    <a:pt x="144818" y="33514"/>
                  </a:lnTo>
                  <a:lnTo>
                    <a:pt x="152364" y="33514"/>
                  </a:lnTo>
                  <a:lnTo>
                    <a:pt x="152364" y="29741"/>
                  </a:lnTo>
                  <a:lnTo>
                    <a:pt x="160021" y="29741"/>
                  </a:lnTo>
                  <a:lnTo>
                    <a:pt x="160021" y="26079"/>
                  </a:lnTo>
                  <a:lnTo>
                    <a:pt x="160021" y="25968"/>
                  </a:lnTo>
                  <a:lnTo>
                    <a:pt x="163849" y="25968"/>
                  </a:lnTo>
                  <a:lnTo>
                    <a:pt x="163849" y="18589"/>
                  </a:lnTo>
                  <a:lnTo>
                    <a:pt x="156192" y="18589"/>
                  </a:lnTo>
                  <a:lnTo>
                    <a:pt x="156192" y="14926"/>
                  </a:lnTo>
                  <a:lnTo>
                    <a:pt x="152419" y="14926"/>
                  </a:lnTo>
                  <a:lnTo>
                    <a:pt x="152419" y="18589"/>
                  </a:lnTo>
                  <a:lnTo>
                    <a:pt x="148535" y="18589"/>
                  </a:lnTo>
                  <a:lnTo>
                    <a:pt x="148535" y="14871"/>
                  </a:lnTo>
                  <a:lnTo>
                    <a:pt x="133277" y="14871"/>
                  </a:lnTo>
                  <a:lnTo>
                    <a:pt x="133277" y="11154"/>
                  </a:lnTo>
                  <a:lnTo>
                    <a:pt x="129559" y="11154"/>
                  </a:lnTo>
                  <a:lnTo>
                    <a:pt x="129559" y="7325"/>
                  </a:lnTo>
                  <a:lnTo>
                    <a:pt x="133277" y="7325"/>
                  </a:lnTo>
                  <a:lnTo>
                    <a:pt x="133277" y="3719"/>
                  </a:lnTo>
                  <a:lnTo>
                    <a:pt x="121958" y="3719"/>
                  </a:lnTo>
                  <a:lnTo>
                    <a:pt x="121958" y="7381"/>
                  </a:lnTo>
                  <a:lnTo>
                    <a:pt x="125675" y="7381"/>
                  </a:lnTo>
                  <a:lnTo>
                    <a:pt x="125675" y="11098"/>
                  </a:lnTo>
                  <a:lnTo>
                    <a:pt x="118074" y="11098"/>
                  </a:lnTo>
                  <a:lnTo>
                    <a:pt x="118074" y="7491"/>
                  </a:lnTo>
                  <a:lnTo>
                    <a:pt x="114301" y="7491"/>
                  </a:lnTo>
                  <a:lnTo>
                    <a:pt x="114301" y="11098"/>
                  </a:lnTo>
                  <a:lnTo>
                    <a:pt x="110417" y="11098"/>
                  </a:lnTo>
                  <a:lnTo>
                    <a:pt x="110417" y="7436"/>
                  </a:lnTo>
                  <a:lnTo>
                    <a:pt x="106644" y="7436"/>
                  </a:lnTo>
                  <a:lnTo>
                    <a:pt x="106644" y="3663"/>
                  </a:lnTo>
                  <a:lnTo>
                    <a:pt x="98987" y="3663"/>
                  </a:lnTo>
                  <a:lnTo>
                    <a:pt x="98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8" name="Google Shape;298;p25"/>
            <p:cNvSpPr/>
            <p:nvPr/>
          </p:nvSpPr>
          <p:spPr>
            <a:xfrm>
              <a:off x="1286775" y="1086125"/>
              <a:ext cx="185925" cy="92950"/>
            </a:xfrm>
            <a:custGeom>
              <a:rect b="b" l="l" r="r" t="t"/>
              <a:pathLst>
                <a:path extrusionOk="0" h="3718" w="7437">
                  <a:moveTo>
                    <a:pt x="1" y="1"/>
                  </a:moveTo>
                  <a:lnTo>
                    <a:pt x="1" y="611"/>
                  </a:lnTo>
                  <a:lnTo>
                    <a:pt x="1" y="3607"/>
                  </a:lnTo>
                  <a:lnTo>
                    <a:pt x="1" y="3718"/>
                  </a:lnTo>
                  <a:lnTo>
                    <a:pt x="7436" y="3718"/>
                  </a:lnTo>
                  <a:lnTo>
                    <a:pt x="7436" y="3496"/>
                  </a:lnTo>
                  <a:lnTo>
                    <a:pt x="7436" y="611"/>
                  </a:ln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ess The Team Member">
  <p:cSld name="BLANK_1_1_1_1_1_1_1_1_1_1_1_1_1_2">
    <p:bg>
      <p:bgPr>
        <a:solidFill>
          <a:schemeClr val="dk1"/>
        </a:solidFill>
      </p:bgPr>
    </p:bg>
    <p:spTree>
      <p:nvGrpSpPr>
        <p:cNvPr id="299" name="Shape 299"/>
        <p:cNvGrpSpPr/>
        <p:nvPr/>
      </p:nvGrpSpPr>
      <p:grpSpPr>
        <a:xfrm>
          <a:off x="0" y="0"/>
          <a:ext cx="0" cy="0"/>
          <a:chOff x="0" y="0"/>
          <a:chExt cx="0" cy="0"/>
        </a:xfrm>
      </p:grpSpPr>
      <p:grpSp>
        <p:nvGrpSpPr>
          <p:cNvPr id="300" name="Google Shape;300;p26"/>
          <p:cNvGrpSpPr/>
          <p:nvPr/>
        </p:nvGrpSpPr>
        <p:grpSpPr>
          <a:xfrm>
            <a:off x="103050" y="103050"/>
            <a:ext cx="6817325" cy="3765575"/>
            <a:chOff x="103050" y="103050"/>
            <a:chExt cx="6817325" cy="3765575"/>
          </a:xfrm>
        </p:grpSpPr>
        <p:sp>
          <p:nvSpPr>
            <p:cNvPr id="301" name="Google Shape;301;p26"/>
            <p:cNvSpPr/>
            <p:nvPr/>
          </p:nvSpPr>
          <p:spPr>
            <a:xfrm>
              <a:off x="103050" y="103050"/>
              <a:ext cx="5135700" cy="265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02" name="Google Shape;302;p26"/>
            <p:cNvSpPr/>
            <p:nvPr/>
          </p:nvSpPr>
          <p:spPr>
            <a:xfrm>
              <a:off x="1090775" y="1490525"/>
              <a:ext cx="5829600" cy="237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03" name="Google Shape;303;p26"/>
          <p:cNvSpPr txBox="1"/>
          <p:nvPr>
            <p:ph idx="1" type="subTitle"/>
          </p:nvPr>
        </p:nvSpPr>
        <p:spPr>
          <a:xfrm>
            <a:off x="252600" y="1199800"/>
            <a:ext cx="2881500" cy="8016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04" name="Google Shape;304;p26"/>
          <p:cNvSpPr txBox="1"/>
          <p:nvPr>
            <p:ph type="title"/>
          </p:nvPr>
        </p:nvSpPr>
        <p:spPr>
          <a:xfrm>
            <a:off x="229190" y="147681"/>
            <a:ext cx="4216200" cy="8652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t Attack">
  <p:cSld name="TITLE_1_1_5">
    <p:bg>
      <p:bgPr>
        <a:solidFill>
          <a:schemeClr val="accent4"/>
        </a:solidFill>
      </p:bgPr>
    </p:bg>
    <p:spTree>
      <p:nvGrpSpPr>
        <p:cNvPr id="305" name="Shape 305"/>
        <p:cNvGrpSpPr/>
        <p:nvPr/>
      </p:nvGrpSpPr>
      <p:grpSpPr>
        <a:xfrm>
          <a:off x="0" y="0"/>
          <a:ext cx="0" cy="0"/>
          <a:chOff x="0" y="0"/>
          <a:chExt cx="0" cy="0"/>
        </a:xfrm>
      </p:grpSpPr>
      <p:grpSp>
        <p:nvGrpSpPr>
          <p:cNvPr id="306" name="Google Shape;306;p27"/>
          <p:cNvGrpSpPr/>
          <p:nvPr/>
        </p:nvGrpSpPr>
        <p:grpSpPr>
          <a:xfrm>
            <a:off x="0" y="0"/>
            <a:ext cx="9143999" cy="5143500"/>
            <a:chOff x="0" y="0"/>
            <a:chExt cx="9143999" cy="5143500"/>
          </a:xfrm>
        </p:grpSpPr>
        <p:sp>
          <p:nvSpPr>
            <p:cNvPr id="307" name="Google Shape;307;p27"/>
            <p:cNvSpPr/>
            <p:nvPr/>
          </p:nvSpPr>
          <p:spPr>
            <a:xfrm>
              <a:off x="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08" name="Google Shape;308;p27"/>
            <p:cNvSpPr/>
            <p:nvPr/>
          </p:nvSpPr>
          <p:spPr>
            <a:xfrm>
              <a:off x="904095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09" name="Google Shape;309;p27"/>
            <p:cNvSpPr/>
            <p:nvPr/>
          </p:nvSpPr>
          <p:spPr>
            <a:xfrm rot="5400000">
              <a:off x="4519005" y="-4518866"/>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0" name="Google Shape;310;p27"/>
            <p:cNvSpPr/>
            <p:nvPr/>
          </p:nvSpPr>
          <p:spPr>
            <a:xfrm rot="5400000">
              <a:off x="4520468" y="521584"/>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11" name="Google Shape;311;p27"/>
          <p:cNvSpPr/>
          <p:nvPr>
            <p:ph idx="2" type="pic"/>
          </p:nvPr>
        </p:nvSpPr>
        <p:spPr>
          <a:xfrm>
            <a:off x="3553675" y="3509450"/>
            <a:ext cx="1941000" cy="1313100"/>
          </a:xfrm>
          <a:prstGeom prst="rect">
            <a:avLst/>
          </a:prstGeom>
          <a:noFill/>
          <a:ln cap="flat" cmpd="sng" w="9525">
            <a:solidFill>
              <a:schemeClr val="dk1"/>
            </a:solidFill>
            <a:prstDash val="solid"/>
            <a:round/>
            <a:headEnd len="sm" w="sm" type="none"/>
            <a:tailEnd len="sm" w="sm" type="none"/>
          </a:ln>
        </p:spPr>
      </p:sp>
      <p:sp>
        <p:nvSpPr>
          <p:cNvPr id="312" name="Google Shape;312;p27"/>
          <p:cNvSpPr txBox="1"/>
          <p:nvPr>
            <p:ph type="title"/>
          </p:nvPr>
        </p:nvSpPr>
        <p:spPr>
          <a:xfrm>
            <a:off x="236975" y="223878"/>
            <a:ext cx="4216200" cy="5016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
        <p:nvSpPr>
          <p:cNvPr id="313" name="Google Shape;313;p27"/>
          <p:cNvSpPr/>
          <p:nvPr>
            <p:ph idx="3" type="pic"/>
          </p:nvPr>
        </p:nvSpPr>
        <p:spPr>
          <a:xfrm>
            <a:off x="6699200" y="904175"/>
            <a:ext cx="1909200" cy="1191900"/>
          </a:xfrm>
          <a:prstGeom prst="rect">
            <a:avLst/>
          </a:prstGeom>
          <a:noFill/>
          <a:ln cap="flat" cmpd="sng" w="9525">
            <a:solidFill>
              <a:schemeClr val="dk1"/>
            </a:solidFill>
            <a:prstDash val="solid"/>
            <a:round/>
            <a:headEnd len="sm" w="sm" type="none"/>
            <a:tailEnd len="sm" w="sm" type="none"/>
          </a:ln>
        </p:spPr>
      </p:sp>
      <p:sp>
        <p:nvSpPr>
          <p:cNvPr id="314" name="Google Shape;314;p27"/>
          <p:cNvSpPr/>
          <p:nvPr>
            <p:ph idx="4" type="pic"/>
          </p:nvPr>
        </p:nvSpPr>
        <p:spPr>
          <a:xfrm>
            <a:off x="5673725" y="2267525"/>
            <a:ext cx="2935200" cy="2433900"/>
          </a:xfrm>
          <a:prstGeom prst="rect">
            <a:avLst/>
          </a:prstGeom>
          <a:noFill/>
          <a:ln cap="flat" cmpd="sng" w="9525">
            <a:solidFill>
              <a:schemeClr val="dk1"/>
            </a:solidFill>
            <a:prstDash val="solid"/>
            <a:round/>
            <a:headEnd len="sm" w="sm" type="none"/>
            <a:tailEnd len="sm" w="sm" type="none"/>
          </a:ln>
        </p:spPr>
      </p:sp>
      <p:sp>
        <p:nvSpPr>
          <p:cNvPr id="315" name="Google Shape;315;p27"/>
          <p:cNvSpPr/>
          <p:nvPr>
            <p:ph idx="5" type="pic"/>
          </p:nvPr>
        </p:nvSpPr>
        <p:spPr>
          <a:xfrm>
            <a:off x="252425" y="2015900"/>
            <a:ext cx="3080100" cy="2875200"/>
          </a:xfrm>
          <a:prstGeom prst="rect">
            <a:avLst/>
          </a:prstGeom>
          <a:noFill/>
          <a:ln cap="flat" cmpd="sng" w="9525">
            <a:solidFill>
              <a:schemeClr val="dk1"/>
            </a:solidFill>
            <a:prstDash val="solid"/>
            <a:round/>
            <a:headEnd len="sm" w="sm" type="none"/>
            <a:tailEnd len="sm" w="sm" type="none"/>
          </a:ln>
        </p:spPr>
      </p:sp>
      <p:sp>
        <p:nvSpPr>
          <p:cNvPr id="316" name="Google Shape;316;p27"/>
          <p:cNvSpPr/>
          <p:nvPr/>
        </p:nvSpPr>
        <p:spPr>
          <a:xfrm>
            <a:off x="5673400" y="2267525"/>
            <a:ext cx="2935200" cy="243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7" name="Google Shape;317;p27"/>
          <p:cNvSpPr/>
          <p:nvPr>
            <p:ph idx="6" type="pic"/>
          </p:nvPr>
        </p:nvSpPr>
        <p:spPr>
          <a:xfrm>
            <a:off x="4838963" y="1797550"/>
            <a:ext cx="1740900" cy="1191900"/>
          </a:xfrm>
          <a:prstGeom prst="rect">
            <a:avLst/>
          </a:prstGeom>
          <a:noFill/>
          <a:ln cap="flat" cmpd="sng" w="9525">
            <a:solidFill>
              <a:schemeClr val="dk1"/>
            </a:solidFill>
            <a:prstDash val="solid"/>
            <a:round/>
            <a:headEnd len="sm" w="sm" type="none"/>
            <a:tailEnd len="sm" w="sm" type="none"/>
          </a:ln>
        </p:spPr>
      </p:sp>
      <p:sp>
        <p:nvSpPr>
          <p:cNvPr id="318" name="Google Shape;318;p27"/>
          <p:cNvSpPr/>
          <p:nvPr>
            <p:ph idx="7" type="pic"/>
          </p:nvPr>
        </p:nvSpPr>
        <p:spPr>
          <a:xfrm>
            <a:off x="2991500" y="904174"/>
            <a:ext cx="1721700" cy="2475600"/>
          </a:xfrm>
          <a:prstGeom prst="rect">
            <a:avLst/>
          </a:prstGeom>
          <a:noFill/>
          <a:ln cap="flat" cmpd="sng" w="9525">
            <a:solidFill>
              <a:schemeClr val="dk1"/>
            </a:solidFill>
            <a:prstDash val="solid"/>
            <a:round/>
            <a:headEnd len="sm" w="sm" type="none"/>
            <a:tailEnd len="sm" w="sm" type="none"/>
          </a:ln>
        </p:spPr>
      </p:sp>
      <p:sp>
        <p:nvSpPr>
          <p:cNvPr id="319" name="Google Shape;319;p27"/>
          <p:cNvSpPr/>
          <p:nvPr>
            <p:ph idx="8" type="pic"/>
          </p:nvPr>
        </p:nvSpPr>
        <p:spPr>
          <a:xfrm>
            <a:off x="4848425" y="580600"/>
            <a:ext cx="1721700" cy="1048200"/>
          </a:xfrm>
          <a:prstGeom prst="rect">
            <a:avLst/>
          </a:prstGeom>
          <a:noFill/>
          <a:ln cap="flat" cmpd="sng" w="9525">
            <a:solidFill>
              <a:schemeClr val="dk1"/>
            </a:solidFill>
            <a:prstDash val="solid"/>
            <a:round/>
            <a:headEnd len="sm" w="sm" type="none"/>
            <a:tailEnd len="sm" w="sm" type="none"/>
          </a:ln>
        </p:spPr>
      </p:sp>
      <p:sp>
        <p:nvSpPr>
          <p:cNvPr id="320" name="Google Shape;320;p27"/>
          <p:cNvSpPr txBox="1"/>
          <p:nvPr>
            <p:ph idx="1" type="subTitle"/>
          </p:nvPr>
        </p:nvSpPr>
        <p:spPr>
          <a:xfrm>
            <a:off x="252600" y="743700"/>
            <a:ext cx="2675700" cy="10299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orient="horz" pos="2772">
          <p15:clr>
            <a:srgbClr val="E46962"/>
          </p15:clr>
        </p15:guide>
        <p15:guide id="6" pos="5292">
          <p15:clr>
            <a:srgbClr val="E46962"/>
          </p15:clr>
        </p15:guide>
        <p15:guide id="7" pos="159">
          <p15:clr>
            <a:srgbClr val="E46962"/>
          </p15:clr>
        </p15:guide>
        <p15:guide id="8" orient="horz" pos="15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ks">
  <p:cSld name="BLANK_1_1_1_1_1_1_1_1_1_1_1_3">
    <p:spTree>
      <p:nvGrpSpPr>
        <p:cNvPr id="321" name="Shape 321"/>
        <p:cNvGrpSpPr/>
        <p:nvPr/>
      </p:nvGrpSpPr>
      <p:grpSpPr>
        <a:xfrm>
          <a:off x="0" y="0"/>
          <a:ext cx="0" cy="0"/>
          <a:chOff x="0" y="0"/>
          <a:chExt cx="0" cy="0"/>
        </a:xfrm>
      </p:grpSpPr>
      <p:sp>
        <p:nvSpPr>
          <p:cNvPr id="322" name="Google Shape;322;p28"/>
          <p:cNvSpPr txBox="1"/>
          <p:nvPr>
            <p:ph type="title"/>
          </p:nvPr>
        </p:nvSpPr>
        <p:spPr>
          <a:xfrm>
            <a:off x="242375" y="530828"/>
            <a:ext cx="3576600" cy="378900"/>
          </a:xfrm>
          <a:prstGeom prst="rect">
            <a:avLst/>
          </a:prstGeom>
        </p:spPr>
        <p:txBody>
          <a:bodyPr anchorCtr="0" anchor="t" bIns="0" lIns="0" spcFirstLastPara="1" rIns="0" wrap="square" tIns="0">
            <a:sp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323" name="Google Shape;323;p28"/>
          <p:cNvSpPr txBox="1"/>
          <p:nvPr>
            <p:ph idx="2" type="title"/>
          </p:nvPr>
        </p:nvSpPr>
        <p:spPr>
          <a:xfrm>
            <a:off x="23689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Space Grotesk"/>
                <a:ea typeface="Space Grotesk"/>
                <a:cs typeface="Space Grotesk"/>
                <a:sym typeface="Space Grotesk"/>
              </a:defRPr>
            </a:lvl2pPr>
            <a:lvl3pPr lvl="2">
              <a:lnSpc>
                <a:spcPct val="115000"/>
              </a:lnSpc>
              <a:spcBef>
                <a:spcPts val="0"/>
              </a:spcBef>
              <a:spcAft>
                <a:spcPts val="0"/>
              </a:spcAft>
              <a:buSzPts val="2800"/>
              <a:buNone/>
              <a:defRPr sz="3000">
                <a:latin typeface="Space Grotesk"/>
                <a:ea typeface="Space Grotesk"/>
                <a:cs typeface="Space Grotesk"/>
                <a:sym typeface="Space Grotesk"/>
              </a:defRPr>
            </a:lvl3pPr>
            <a:lvl4pPr lvl="3">
              <a:lnSpc>
                <a:spcPct val="115000"/>
              </a:lnSpc>
              <a:spcBef>
                <a:spcPts val="0"/>
              </a:spcBef>
              <a:spcAft>
                <a:spcPts val="0"/>
              </a:spcAft>
              <a:buSzPts val="2800"/>
              <a:buNone/>
              <a:defRPr sz="3000">
                <a:latin typeface="Space Grotesk"/>
                <a:ea typeface="Space Grotesk"/>
                <a:cs typeface="Space Grotesk"/>
                <a:sym typeface="Space Grotesk"/>
              </a:defRPr>
            </a:lvl4pPr>
            <a:lvl5pPr lvl="4">
              <a:lnSpc>
                <a:spcPct val="115000"/>
              </a:lnSpc>
              <a:spcBef>
                <a:spcPts val="0"/>
              </a:spcBef>
              <a:spcAft>
                <a:spcPts val="0"/>
              </a:spcAft>
              <a:buSzPts val="2800"/>
              <a:buNone/>
              <a:defRPr sz="3000">
                <a:latin typeface="Space Grotesk"/>
                <a:ea typeface="Space Grotesk"/>
                <a:cs typeface="Space Grotesk"/>
                <a:sym typeface="Space Grotesk"/>
              </a:defRPr>
            </a:lvl5pPr>
            <a:lvl6pPr lvl="5">
              <a:lnSpc>
                <a:spcPct val="115000"/>
              </a:lnSpc>
              <a:spcBef>
                <a:spcPts val="0"/>
              </a:spcBef>
              <a:spcAft>
                <a:spcPts val="0"/>
              </a:spcAft>
              <a:buSzPts val="2800"/>
              <a:buNone/>
              <a:defRPr sz="3000">
                <a:latin typeface="Space Grotesk"/>
                <a:ea typeface="Space Grotesk"/>
                <a:cs typeface="Space Grotesk"/>
                <a:sym typeface="Space Grotesk"/>
              </a:defRPr>
            </a:lvl6pPr>
            <a:lvl7pPr lvl="6">
              <a:lnSpc>
                <a:spcPct val="115000"/>
              </a:lnSpc>
              <a:spcBef>
                <a:spcPts val="0"/>
              </a:spcBef>
              <a:spcAft>
                <a:spcPts val="0"/>
              </a:spcAft>
              <a:buSzPts val="2800"/>
              <a:buNone/>
              <a:defRPr sz="3000">
                <a:latin typeface="Space Grotesk"/>
                <a:ea typeface="Space Grotesk"/>
                <a:cs typeface="Space Grotesk"/>
                <a:sym typeface="Space Grotesk"/>
              </a:defRPr>
            </a:lvl7pPr>
            <a:lvl8pPr lvl="7">
              <a:lnSpc>
                <a:spcPct val="115000"/>
              </a:lnSpc>
              <a:spcBef>
                <a:spcPts val="0"/>
              </a:spcBef>
              <a:spcAft>
                <a:spcPts val="0"/>
              </a:spcAft>
              <a:buSzPts val="2800"/>
              <a:buNone/>
              <a:defRPr sz="3000">
                <a:latin typeface="Space Grotesk"/>
                <a:ea typeface="Space Grotesk"/>
                <a:cs typeface="Space Grotesk"/>
                <a:sym typeface="Space Grotesk"/>
              </a:defRPr>
            </a:lvl8pPr>
            <a:lvl9pPr lvl="8">
              <a:lnSpc>
                <a:spcPct val="115000"/>
              </a:lnSpc>
              <a:spcBef>
                <a:spcPts val="0"/>
              </a:spcBef>
              <a:spcAft>
                <a:spcPts val="0"/>
              </a:spcAft>
              <a:buSzPts val="2800"/>
              <a:buNone/>
              <a:defRPr sz="3000">
                <a:latin typeface="Space Grotesk"/>
                <a:ea typeface="Space Grotesk"/>
                <a:cs typeface="Space Grotesk"/>
                <a:sym typeface="Space Grotesk"/>
              </a:defRPr>
            </a:lvl9pPr>
          </a:lstStyle>
          <a:p/>
        </p:txBody>
      </p:sp>
      <p:grpSp>
        <p:nvGrpSpPr>
          <p:cNvPr id="324" name="Google Shape;324;p28"/>
          <p:cNvGrpSpPr/>
          <p:nvPr/>
        </p:nvGrpSpPr>
        <p:grpSpPr>
          <a:xfrm>
            <a:off x="-7338" y="1654487"/>
            <a:ext cx="9150854" cy="3491662"/>
            <a:chOff x="7059712" y="1295828"/>
            <a:chExt cx="2075400" cy="3601137"/>
          </a:xfrm>
        </p:grpSpPr>
        <p:sp>
          <p:nvSpPr>
            <p:cNvPr id="325" name="Google Shape;325;p28"/>
            <p:cNvSpPr/>
            <p:nvPr/>
          </p:nvSpPr>
          <p:spPr>
            <a:xfrm rot="-5400000">
              <a:off x="8683846" y="1589228"/>
              <a:ext cx="744600" cy="15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6" name="Google Shape;326;p28"/>
            <p:cNvSpPr/>
            <p:nvPr/>
          </p:nvSpPr>
          <p:spPr>
            <a:xfrm rot="-5400000">
              <a:off x="7635137" y="2417525"/>
              <a:ext cx="511500" cy="166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7" name="Google Shape;327;p28"/>
            <p:cNvSpPr/>
            <p:nvPr/>
          </p:nvSpPr>
          <p:spPr>
            <a:xfrm>
              <a:off x="7061153" y="2040415"/>
              <a:ext cx="1919400" cy="10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8" name="Google Shape;328;p28"/>
            <p:cNvSpPr/>
            <p:nvPr/>
          </p:nvSpPr>
          <p:spPr>
            <a:xfrm rot="-5400000">
              <a:off x="7624952" y="3629915"/>
              <a:ext cx="703500" cy="183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9" name="Google Shape;329;p28"/>
            <p:cNvSpPr/>
            <p:nvPr/>
          </p:nvSpPr>
          <p:spPr>
            <a:xfrm rot="-5400000">
              <a:off x="7696912" y="2785540"/>
              <a:ext cx="801000" cy="207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30" name="Google Shape;330;p28"/>
          <p:cNvSpPr txBox="1"/>
          <p:nvPr>
            <p:ph idx="1" type="subTitle"/>
          </p:nvPr>
        </p:nvSpPr>
        <p:spPr>
          <a:xfrm>
            <a:off x="246850" y="2620050"/>
            <a:ext cx="6911700" cy="2271000"/>
          </a:xfrm>
          <a:prstGeom prst="rect">
            <a:avLst/>
          </a:prstGeom>
        </p:spPr>
        <p:txBody>
          <a:bodyPr anchorCtr="0" anchor="b" bIns="0" lIns="0" spcFirstLastPara="1" rIns="0" wrap="square" tIns="0">
            <a:normAutofit/>
          </a:bodyPr>
          <a:lstStyle>
            <a:lvl1pPr lvl="0">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1pPr>
            <a:lvl2pPr lvl="1">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2pPr>
            <a:lvl3pPr lvl="2">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3pPr>
            <a:lvl4pPr lvl="3">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4pPr>
            <a:lvl5pPr lvl="4">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5pPr>
            <a:lvl6pPr lvl="5">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6pPr>
            <a:lvl7pPr lvl="6">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7pPr>
            <a:lvl8pPr lvl="7">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8pPr>
            <a:lvl9pPr lvl="8">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List">
  <p:cSld name="BLANK_1_1_1_1_1_1_1_1_1_1_1_2">
    <p:spTree>
      <p:nvGrpSpPr>
        <p:cNvPr id="331" name="Shape 331"/>
        <p:cNvGrpSpPr/>
        <p:nvPr/>
      </p:nvGrpSpPr>
      <p:grpSpPr>
        <a:xfrm>
          <a:off x="0" y="0"/>
          <a:ext cx="0" cy="0"/>
          <a:chOff x="0" y="0"/>
          <a:chExt cx="0" cy="0"/>
        </a:xfrm>
      </p:grpSpPr>
      <p:pic>
        <p:nvPicPr>
          <p:cNvPr id="332" name="Google Shape;332;p29"/>
          <p:cNvPicPr preferRelativeResize="0"/>
          <p:nvPr/>
        </p:nvPicPr>
        <p:blipFill rotWithShape="1">
          <a:blip r:embed="rId2">
            <a:alphaModFix/>
          </a:blip>
          <a:srcRect b="48372" l="72419" r="0" t="25661"/>
          <a:stretch/>
        </p:blipFill>
        <p:spPr>
          <a:xfrm>
            <a:off x="8451297" y="282525"/>
            <a:ext cx="305451" cy="287577"/>
          </a:xfrm>
          <a:prstGeom prst="rect">
            <a:avLst/>
          </a:prstGeom>
          <a:noFill/>
          <a:ln>
            <a:noFill/>
          </a:ln>
        </p:spPr>
      </p:pic>
      <p:sp>
        <p:nvSpPr>
          <p:cNvPr id="333" name="Google Shape;333;p29"/>
          <p:cNvSpPr txBox="1"/>
          <p:nvPr>
            <p:ph idx="1" type="subTitle"/>
          </p:nvPr>
        </p:nvSpPr>
        <p:spPr>
          <a:xfrm>
            <a:off x="246850"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2"/>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334" name="Google Shape;334;p29"/>
          <p:cNvSpPr txBox="1"/>
          <p:nvPr>
            <p:ph idx="2" type="subTitle"/>
          </p:nvPr>
        </p:nvSpPr>
        <p:spPr>
          <a:xfrm>
            <a:off x="246850"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35" name="Google Shape;335;p29"/>
          <p:cNvSpPr txBox="1"/>
          <p:nvPr>
            <p:ph idx="3" type="subTitle"/>
          </p:nvPr>
        </p:nvSpPr>
        <p:spPr>
          <a:xfrm>
            <a:off x="246850"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36" name="Google Shape;336;p29"/>
          <p:cNvSpPr txBox="1"/>
          <p:nvPr>
            <p:ph idx="4" type="subTitle"/>
          </p:nvPr>
        </p:nvSpPr>
        <p:spPr>
          <a:xfrm>
            <a:off x="3135975"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4"/>
                </a:highlight>
              </a:defRPr>
            </a:lvl1pPr>
            <a:lvl2pPr lvl="1">
              <a:lnSpc>
                <a:spcPct val="80000"/>
              </a:lnSpc>
              <a:spcBef>
                <a:spcPts val="0"/>
              </a:spcBef>
              <a:spcAft>
                <a:spcPts val="0"/>
              </a:spcAft>
              <a:buSzPts val="1500"/>
              <a:buFont typeface="Space Grotesk"/>
              <a:buNone/>
              <a:defRPr sz="1500">
                <a:highlight>
                  <a:schemeClr val="accent4"/>
                </a:highlight>
              </a:defRPr>
            </a:lvl2pPr>
            <a:lvl3pPr lvl="2">
              <a:lnSpc>
                <a:spcPct val="80000"/>
              </a:lnSpc>
              <a:spcBef>
                <a:spcPts val="0"/>
              </a:spcBef>
              <a:spcAft>
                <a:spcPts val="0"/>
              </a:spcAft>
              <a:buSzPts val="1500"/>
              <a:buFont typeface="Space Grotesk"/>
              <a:buNone/>
              <a:defRPr sz="1500">
                <a:highlight>
                  <a:schemeClr val="accent4"/>
                </a:highlight>
              </a:defRPr>
            </a:lvl3pPr>
            <a:lvl4pPr lvl="3">
              <a:lnSpc>
                <a:spcPct val="80000"/>
              </a:lnSpc>
              <a:spcBef>
                <a:spcPts val="0"/>
              </a:spcBef>
              <a:spcAft>
                <a:spcPts val="0"/>
              </a:spcAft>
              <a:buSzPts val="1500"/>
              <a:buFont typeface="Space Grotesk"/>
              <a:buNone/>
              <a:defRPr sz="1500">
                <a:highlight>
                  <a:schemeClr val="accent4"/>
                </a:highlight>
              </a:defRPr>
            </a:lvl4pPr>
            <a:lvl5pPr lvl="4">
              <a:lnSpc>
                <a:spcPct val="80000"/>
              </a:lnSpc>
              <a:spcBef>
                <a:spcPts val="0"/>
              </a:spcBef>
              <a:spcAft>
                <a:spcPts val="0"/>
              </a:spcAft>
              <a:buSzPts val="1500"/>
              <a:buFont typeface="Space Grotesk"/>
              <a:buNone/>
              <a:defRPr sz="1500">
                <a:highlight>
                  <a:schemeClr val="accent4"/>
                </a:highlight>
              </a:defRPr>
            </a:lvl5pPr>
            <a:lvl6pPr lvl="5">
              <a:lnSpc>
                <a:spcPct val="80000"/>
              </a:lnSpc>
              <a:spcBef>
                <a:spcPts val="0"/>
              </a:spcBef>
              <a:spcAft>
                <a:spcPts val="0"/>
              </a:spcAft>
              <a:buSzPts val="1500"/>
              <a:buFont typeface="Space Grotesk"/>
              <a:buNone/>
              <a:defRPr sz="1500">
                <a:highlight>
                  <a:schemeClr val="accent4"/>
                </a:highlight>
              </a:defRPr>
            </a:lvl6pPr>
            <a:lvl7pPr lvl="6">
              <a:lnSpc>
                <a:spcPct val="80000"/>
              </a:lnSpc>
              <a:spcBef>
                <a:spcPts val="0"/>
              </a:spcBef>
              <a:spcAft>
                <a:spcPts val="0"/>
              </a:spcAft>
              <a:buSzPts val="1500"/>
              <a:buFont typeface="Space Grotesk"/>
              <a:buNone/>
              <a:defRPr sz="1500">
                <a:highlight>
                  <a:schemeClr val="accent4"/>
                </a:highlight>
              </a:defRPr>
            </a:lvl7pPr>
            <a:lvl8pPr lvl="7">
              <a:lnSpc>
                <a:spcPct val="80000"/>
              </a:lnSpc>
              <a:spcBef>
                <a:spcPts val="0"/>
              </a:spcBef>
              <a:spcAft>
                <a:spcPts val="0"/>
              </a:spcAft>
              <a:buSzPts val="1500"/>
              <a:buFont typeface="Space Grotesk"/>
              <a:buNone/>
              <a:defRPr sz="1500">
                <a:highlight>
                  <a:schemeClr val="accent4"/>
                </a:highlight>
              </a:defRPr>
            </a:lvl8pPr>
            <a:lvl9pPr lvl="8">
              <a:lnSpc>
                <a:spcPct val="80000"/>
              </a:lnSpc>
              <a:spcBef>
                <a:spcPts val="0"/>
              </a:spcBef>
              <a:spcAft>
                <a:spcPts val="0"/>
              </a:spcAft>
              <a:buSzPts val="1500"/>
              <a:buFont typeface="Space Grotesk"/>
              <a:buNone/>
              <a:defRPr sz="1500">
                <a:highlight>
                  <a:schemeClr val="accent4"/>
                </a:highlight>
              </a:defRPr>
            </a:lvl9pPr>
          </a:lstStyle>
          <a:p/>
        </p:txBody>
      </p:sp>
      <p:sp>
        <p:nvSpPr>
          <p:cNvPr id="337" name="Google Shape;337;p29"/>
          <p:cNvSpPr txBox="1"/>
          <p:nvPr>
            <p:ph idx="5" type="subTitle"/>
          </p:nvPr>
        </p:nvSpPr>
        <p:spPr>
          <a:xfrm>
            <a:off x="3135975" y="4097621"/>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5"/>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338" name="Google Shape;338;p29"/>
          <p:cNvSpPr txBox="1"/>
          <p:nvPr>
            <p:ph type="title"/>
          </p:nvPr>
        </p:nvSpPr>
        <p:spPr>
          <a:xfrm>
            <a:off x="23764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Arial"/>
                <a:ea typeface="Arial"/>
                <a:cs typeface="Arial"/>
                <a:sym typeface="Arial"/>
              </a:defRPr>
            </a:lvl2pPr>
            <a:lvl3pPr lvl="2">
              <a:lnSpc>
                <a:spcPct val="115000"/>
              </a:lnSpc>
              <a:spcBef>
                <a:spcPts val="0"/>
              </a:spcBef>
              <a:spcAft>
                <a:spcPts val="0"/>
              </a:spcAft>
              <a:buSzPts val="2800"/>
              <a:buNone/>
              <a:defRPr sz="3000">
                <a:latin typeface="Arial"/>
                <a:ea typeface="Arial"/>
                <a:cs typeface="Arial"/>
                <a:sym typeface="Arial"/>
              </a:defRPr>
            </a:lvl3pPr>
            <a:lvl4pPr lvl="3">
              <a:lnSpc>
                <a:spcPct val="115000"/>
              </a:lnSpc>
              <a:spcBef>
                <a:spcPts val="0"/>
              </a:spcBef>
              <a:spcAft>
                <a:spcPts val="0"/>
              </a:spcAft>
              <a:buSzPts val="2800"/>
              <a:buNone/>
              <a:defRPr sz="3000">
                <a:latin typeface="Arial"/>
                <a:ea typeface="Arial"/>
                <a:cs typeface="Arial"/>
                <a:sym typeface="Arial"/>
              </a:defRPr>
            </a:lvl4pPr>
            <a:lvl5pPr lvl="4">
              <a:lnSpc>
                <a:spcPct val="115000"/>
              </a:lnSpc>
              <a:spcBef>
                <a:spcPts val="0"/>
              </a:spcBef>
              <a:spcAft>
                <a:spcPts val="0"/>
              </a:spcAft>
              <a:buSzPts val="2800"/>
              <a:buNone/>
              <a:defRPr sz="3000">
                <a:latin typeface="Arial"/>
                <a:ea typeface="Arial"/>
                <a:cs typeface="Arial"/>
                <a:sym typeface="Arial"/>
              </a:defRPr>
            </a:lvl5pPr>
            <a:lvl6pPr lvl="5">
              <a:lnSpc>
                <a:spcPct val="115000"/>
              </a:lnSpc>
              <a:spcBef>
                <a:spcPts val="0"/>
              </a:spcBef>
              <a:spcAft>
                <a:spcPts val="0"/>
              </a:spcAft>
              <a:buSzPts val="2800"/>
              <a:buNone/>
              <a:defRPr sz="3000">
                <a:latin typeface="Arial"/>
                <a:ea typeface="Arial"/>
                <a:cs typeface="Arial"/>
                <a:sym typeface="Arial"/>
              </a:defRPr>
            </a:lvl6pPr>
            <a:lvl7pPr lvl="6">
              <a:lnSpc>
                <a:spcPct val="115000"/>
              </a:lnSpc>
              <a:spcBef>
                <a:spcPts val="0"/>
              </a:spcBef>
              <a:spcAft>
                <a:spcPts val="0"/>
              </a:spcAft>
              <a:buSzPts val="2800"/>
              <a:buNone/>
              <a:defRPr sz="3000">
                <a:latin typeface="Arial"/>
                <a:ea typeface="Arial"/>
                <a:cs typeface="Arial"/>
                <a:sym typeface="Arial"/>
              </a:defRPr>
            </a:lvl7pPr>
            <a:lvl8pPr lvl="7">
              <a:lnSpc>
                <a:spcPct val="115000"/>
              </a:lnSpc>
              <a:spcBef>
                <a:spcPts val="0"/>
              </a:spcBef>
              <a:spcAft>
                <a:spcPts val="0"/>
              </a:spcAft>
              <a:buSzPts val="2800"/>
              <a:buNone/>
              <a:defRPr sz="3000">
                <a:latin typeface="Arial"/>
                <a:ea typeface="Arial"/>
                <a:cs typeface="Arial"/>
                <a:sym typeface="Arial"/>
              </a:defRPr>
            </a:lvl8pPr>
            <a:lvl9pPr lvl="8">
              <a:lnSpc>
                <a:spcPct val="115000"/>
              </a:lnSpc>
              <a:spcBef>
                <a:spcPts val="0"/>
              </a:spcBef>
              <a:spcAft>
                <a:spcPts val="0"/>
              </a:spcAft>
              <a:buSzPts val="2800"/>
              <a:buNone/>
              <a:defRPr sz="3000">
                <a:latin typeface="Arial"/>
                <a:ea typeface="Arial"/>
                <a:cs typeface="Arial"/>
                <a:sym typeface="Arial"/>
              </a:defRPr>
            </a:lvl9pPr>
          </a:lstStyle>
          <a:p/>
        </p:txBody>
      </p:sp>
      <p:sp>
        <p:nvSpPr>
          <p:cNvPr id="339" name="Google Shape;339;p29"/>
          <p:cNvSpPr txBox="1"/>
          <p:nvPr>
            <p:ph idx="6" type="subTitle"/>
          </p:nvPr>
        </p:nvSpPr>
        <p:spPr>
          <a:xfrm>
            <a:off x="246850"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0" name="Google Shape;340;p29"/>
          <p:cNvSpPr txBox="1"/>
          <p:nvPr>
            <p:ph idx="7" type="subTitle"/>
          </p:nvPr>
        </p:nvSpPr>
        <p:spPr>
          <a:xfrm>
            <a:off x="246850"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1" name="Google Shape;341;p29"/>
          <p:cNvSpPr txBox="1"/>
          <p:nvPr>
            <p:ph idx="8" type="subTitle"/>
          </p:nvPr>
        </p:nvSpPr>
        <p:spPr>
          <a:xfrm>
            <a:off x="246850" y="40982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2" name="Google Shape;342;p29"/>
          <p:cNvSpPr txBox="1"/>
          <p:nvPr>
            <p:ph idx="9" type="subTitle"/>
          </p:nvPr>
        </p:nvSpPr>
        <p:spPr>
          <a:xfrm>
            <a:off x="246850" y="42613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3" name="Google Shape;343;p29"/>
          <p:cNvSpPr txBox="1"/>
          <p:nvPr>
            <p:ph idx="13" type="subTitle"/>
          </p:nvPr>
        </p:nvSpPr>
        <p:spPr>
          <a:xfrm>
            <a:off x="3135975"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4" name="Google Shape;344;p29"/>
          <p:cNvSpPr txBox="1"/>
          <p:nvPr>
            <p:ph idx="14" type="subTitle"/>
          </p:nvPr>
        </p:nvSpPr>
        <p:spPr>
          <a:xfrm>
            <a:off x="3135975"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5" name="Google Shape;345;p29"/>
          <p:cNvSpPr txBox="1"/>
          <p:nvPr>
            <p:ph idx="15" type="subTitle"/>
          </p:nvPr>
        </p:nvSpPr>
        <p:spPr>
          <a:xfrm>
            <a:off x="3135975"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6" name="Google Shape;346;p29"/>
          <p:cNvSpPr txBox="1"/>
          <p:nvPr>
            <p:ph idx="16" type="subTitle"/>
          </p:nvPr>
        </p:nvSpPr>
        <p:spPr>
          <a:xfrm>
            <a:off x="3135975"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7" name="Google Shape;347;p29"/>
          <p:cNvSpPr txBox="1"/>
          <p:nvPr>
            <p:ph idx="17" type="subTitle"/>
          </p:nvPr>
        </p:nvSpPr>
        <p:spPr>
          <a:xfrm>
            <a:off x="3135975" y="45463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8" name="Google Shape;348;p29"/>
          <p:cNvSpPr txBox="1"/>
          <p:nvPr>
            <p:ph idx="18" type="subTitle"/>
          </p:nvPr>
        </p:nvSpPr>
        <p:spPr>
          <a:xfrm>
            <a:off x="3135975" y="47094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BLANK_1_1_1_1_1_1_1_1_1_1_1_1_1_1_1_1_2_1_1">
    <p:spTree>
      <p:nvGrpSpPr>
        <p:cNvPr id="349" name="Shape 349"/>
        <p:cNvGrpSpPr/>
        <p:nvPr/>
      </p:nvGrpSpPr>
      <p:grpSpPr>
        <a:xfrm>
          <a:off x="0" y="0"/>
          <a:ext cx="0" cy="0"/>
          <a:chOff x="0" y="0"/>
          <a:chExt cx="0" cy="0"/>
        </a:xfrm>
      </p:grpSpPr>
      <p:grpSp>
        <p:nvGrpSpPr>
          <p:cNvPr id="350" name="Google Shape;350;p30"/>
          <p:cNvGrpSpPr/>
          <p:nvPr/>
        </p:nvGrpSpPr>
        <p:grpSpPr>
          <a:xfrm>
            <a:off x="3343784" y="3174433"/>
            <a:ext cx="4804343" cy="1969075"/>
            <a:chOff x="4110075" y="3174500"/>
            <a:chExt cx="4385125" cy="2181075"/>
          </a:xfrm>
        </p:grpSpPr>
        <p:sp>
          <p:nvSpPr>
            <p:cNvPr id="351" name="Google Shape;351;p30"/>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2" name="Google Shape;352;p30"/>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3" name="Google Shape;353;p30"/>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354" name="Google Shape;354;p30"/>
          <p:cNvGrpSpPr/>
          <p:nvPr/>
        </p:nvGrpSpPr>
        <p:grpSpPr>
          <a:xfrm>
            <a:off x="4340393" y="1752191"/>
            <a:ext cx="4804343" cy="1969075"/>
            <a:chOff x="4110075" y="3174500"/>
            <a:chExt cx="4385125" cy="2181075"/>
          </a:xfrm>
        </p:grpSpPr>
        <p:sp>
          <p:nvSpPr>
            <p:cNvPr id="355" name="Google Shape;355;p30"/>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56" name="Google Shape;356;p30"/>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57" name="Google Shape;357;p30"/>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58" name="Google Shape;358;p30"/>
          <p:cNvGrpSpPr/>
          <p:nvPr/>
        </p:nvGrpSpPr>
        <p:grpSpPr>
          <a:xfrm>
            <a:off x="4790942" y="0"/>
            <a:ext cx="4353074" cy="2254435"/>
            <a:chOff x="5469800" y="-26200"/>
            <a:chExt cx="3674100" cy="2368850"/>
          </a:xfrm>
        </p:grpSpPr>
        <p:sp>
          <p:nvSpPr>
            <p:cNvPr id="359" name="Google Shape;359;p30"/>
            <p:cNvSpPr/>
            <p:nvPr/>
          </p:nvSpPr>
          <p:spPr>
            <a:xfrm>
              <a:off x="5701100" y="1018750"/>
              <a:ext cx="3442800" cy="13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60" name="Google Shape;360;p30"/>
            <p:cNvSpPr/>
            <p:nvPr/>
          </p:nvSpPr>
          <p:spPr>
            <a:xfrm>
              <a:off x="5469800" y="-26200"/>
              <a:ext cx="3674100" cy="194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61" name="Google Shape;361;p30"/>
          <p:cNvGrpSpPr/>
          <p:nvPr/>
        </p:nvGrpSpPr>
        <p:grpSpPr>
          <a:xfrm>
            <a:off x="4340407" y="3174433"/>
            <a:ext cx="4804343" cy="1969075"/>
            <a:chOff x="4110075" y="3174500"/>
            <a:chExt cx="4385125" cy="2181075"/>
          </a:xfrm>
        </p:grpSpPr>
        <p:sp>
          <p:nvSpPr>
            <p:cNvPr id="362" name="Google Shape;362;p30"/>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63" name="Google Shape;363;p30"/>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64" name="Google Shape;364;p30"/>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65" name="Google Shape;365;p30"/>
          <p:cNvSpPr txBox="1"/>
          <p:nvPr>
            <p:ph idx="1" type="subTitle"/>
          </p:nvPr>
        </p:nvSpPr>
        <p:spPr>
          <a:xfrm>
            <a:off x="5619076" y="1752200"/>
            <a:ext cx="22476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66" name="Google Shape;366;p30"/>
          <p:cNvSpPr txBox="1"/>
          <p:nvPr>
            <p:ph idx="2" type="subTitle"/>
          </p:nvPr>
        </p:nvSpPr>
        <p:spPr>
          <a:xfrm>
            <a:off x="5619076" y="2971501"/>
            <a:ext cx="2291400" cy="4866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67" name="Google Shape;367;p30"/>
          <p:cNvSpPr txBox="1"/>
          <p:nvPr>
            <p:ph idx="3" type="subTitle"/>
          </p:nvPr>
        </p:nvSpPr>
        <p:spPr>
          <a:xfrm>
            <a:off x="5619076" y="603850"/>
            <a:ext cx="22914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68" name="Google Shape;368;p30"/>
          <p:cNvSpPr txBox="1"/>
          <p:nvPr>
            <p:ph idx="4" type="subTitle"/>
          </p:nvPr>
        </p:nvSpPr>
        <p:spPr>
          <a:xfrm>
            <a:off x="5619076" y="2339999"/>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69" name="Google Shape;369;p30"/>
          <p:cNvSpPr txBox="1"/>
          <p:nvPr>
            <p:ph idx="5" type="subTitle"/>
          </p:nvPr>
        </p:nvSpPr>
        <p:spPr>
          <a:xfrm>
            <a:off x="5619076" y="1179625"/>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70" name="Google Shape;370;p30"/>
          <p:cNvSpPr txBox="1"/>
          <p:nvPr>
            <p:ph idx="6" type="subTitle"/>
          </p:nvPr>
        </p:nvSpPr>
        <p:spPr>
          <a:xfrm>
            <a:off x="5619076" y="3518350"/>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71" name="Google Shape;371;p30"/>
          <p:cNvSpPr txBox="1"/>
          <p:nvPr>
            <p:ph type="title"/>
          </p:nvPr>
        </p:nvSpPr>
        <p:spPr>
          <a:xfrm>
            <a:off x="743700" y="743700"/>
            <a:ext cx="4686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1">
  <p:cSld name="BLANK_1_1_1_1_1_1_2">
    <p:bg>
      <p:bgPr>
        <a:solidFill>
          <a:schemeClr val="accent2"/>
        </a:solidFill>
      </p:bgPr>
    </p:bg>
    <p:spTree>
      <p:nvGrpSpPr>
        <p:cNvPr id="372" name="Shape 372"/>
        <p:cNvGrpSpPr/>
        <p:nvPr/>
      </p:nvGrpSpPr>
      <p:grpSpPr>
        <a:xfrm>
          <a:off x="0" y="0"/>
          <a:ext cx="0" cy="0"/>
          <a:chOff x="0" y="0"/>
          <a:chExt cx="0" cy="0"/>
        </a:xfrm>
      </p:grpSpPr>
      <p:grpSp>
        <p:nvGrpSpPr>
          <p:cNvPr id="373" name="Google Shape;373;p31"/>
          <p:cNvGrpSpPr/>
          <p:nvPr/>
        </p:nvGrpSpPr>
        <p:grpSpPr>
          <a:xfrm>
            <a:off x="2337800" y="-3225"/>
            <a:ext cx="6806000" cy="5187625"/>
            <a:chOff x="2337800" y="-3225"/>
            <a:chExt cx="6806000" cy="5187625"/>
          </a:xfrm>
        </p:grpSpPr>
        <p:sp>
          <p:nvSpPr>
            <p:cNvPr id="374" name="Google Shape;374;p31"/>
            <p:cNvSpPr/>
            <p:nvPr/>
          </p:nvSpPr>
          <p:spPr>
            <a:xfrm>
              <a:off x="4521450" y="1439175"/>
              <a:ext cx="4018800" cy="9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75" name="Google Shape;375;p31"/>
            <p:cNvSpPr/>
            <p:nvPr/>
          </p:nvSpPr>
          <p:spPr>
            <a:xfrm>
              <a:off x="3555075" y="2289675"/>
              <a:ext cx="3597000" cy="14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76" name="Google Shape;376;p31"/>
            <p:cNvSpPr/>
            <p:nvPr/>
          </p:nvSpPr>
          <p:spPr>
            <a:xfrm>
              <a:off x="5626900" y="-3225"/>
              <a:ext cx="3516900" cy="183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77" name="Google Shape;377;p31"/>
            <p:cNvSpPr/>
            <p:nvPr/>
          </p:nvSpPr>
          <p:spPr>
            <a:xfrm>
              <a:off x="2337800" y="3695800"/>
              <a:ext cx="3597000" cy="148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grpSp>
      <p:sp>
        <p:nvSpPr>
          <p:cNvPr id="378" name="Google Shape;378;p31"/>
          <p:cNvSpPr txBox="1"/>
          <p:nvPr>
            <p:ph type="title"/>
          </p:nvPr>
        </p:nvSpPr>
        <p:spPr>
          <a:xfrm>
            <a:off x="743700" y="743700"/>
            <a:ext cx="4299000" cy="1792500"/>
          </a:xfrm>
          <a:prstGeom prst="rect">
            <a:avLst/>
          </a:prstGeom>
        </p:spPr>
        <p:txBody>
          <a:bodyPr anchorCtr="0" anchor="t" bIns="0" lIns="0" spcFirstLastPara="1" rIns="0" wrap="square" tIns="0">
            <a:sp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
        <p:nvSpPr>
          <p:cNvPr id="379" name="Google Shape;379;p31"/>
          <p:cNvSpPr txBox="1"/>
          <p:nvPr>
            <p:ph idx="2" type="title"/>
          </p:nvPr>
        </p:nvSpPr>
        <p:spPr>
          <a:xfrm>
            <a:off x="3872475" y="2694025"/>
            <a:ext cx="2962200" cy="1705800"/>
          </a:xfrm>
          <a:prstGeom prst="rect">
            <a:avLst/>
          </a:prstGeom>
        </p:spPr>
        <p:txBody>
          <a:bodyPr anchorCtr="0" anchor="t" bIns="0" lIns="0" spcFirstLastPara="1" rIns="0" wrap="square" tIns="0">
            <a:noAutofit/>
          </a:bodyPr>
          <a:lstStyle>
            <a:lvl1pPr lvl="0">
              <a:spcBef>
                <a:spcPts val="0"/>
              </a:spcBef>
              <a:spcAft>
                <a:spcPts val="0"/>
              </a:spcAft>
              <a:buSzPts val="1500"/>
              <a:buFont typeface="Space Grotesk Medium"/>
              <a:buNone/>
              <a:defRPr sz="1500"/>
            </a:lvl1pPr>
            <a:lvl2pPr lvl="1">
              <a:spcBef>
                <a:spcPts val="0"/>
              </a:spcBef>
              <a:spcAft>
                <a:spcPts val="0"/>
              </a:spcAft>
              <a:buSzPts val="1500"/>
              <a:buFont typeface="Space Grotesk Medium"/>
              <a:buNone/>
              <a:defRPr sz="1500"/>
            </a:lvl2pPr>
            <a:lvl3pPr lvl="2">
              <a:spcBef>
                <a:spcPts val="0"/>
              </a:spcBef>
              <a:spcAft>
                <a:spcPts val="0"/>
              </a:spcAft>
              <a:buSzPts val="1500"/>
              <a:buFont typeface="Space Grotesk Medium"/>
              <a:buNone/>
              <a:defRPr sz="1500"/>
            </a:lvl3pPr>
            <a:lvl4pPr lvl="3">
              <a:spcBef>
                <a:spcPts val="0"/>
              </a:spcBef>
              <a:spcAft>
                <a:spcPts val="0"/>
              </a:spcAft>
              <a:buSzPts val="1500"/>
              <a:buFont typeface="Space Grotesk Medium"/>
              <a:buNone/>
              <a:defRPr sz="1500"/>
            </a:lvl4pPr>
            <a:lvl5pPr lvl="4">
              <a:spcBef>
                <a:spcPts val="0"/>
              </a:spcBef>
              <a:spcAft>
                <a:spcPts val="0"/>
              </a:spcAft>
              <a:buSzPts val="1500"/>
              <a:buFont typeface="Space Grotesk Medium"/>
              <a:buNone/>
              <a:defRPr sz="1500"/>
            </a:lvl5pPr>
            <a:lvl6pPr lvl="5">
              <a:spcBef>
                <a:spcPts val="0"/>
              </a:spcBef>
              <a:spcAft>
                <a:spcPts val="0"/>
              </a:spcAft>
              <a:buSzPts val="1500"/>
              <a:buFont typeface="Space Grotesk Medium"/>
              <a:buNone/>
              <a:defRPr sz="1500"/>
            </a:lvl6pPr>
            <a:lvl7pPr lvl="6">
              <a:spcBef>
                <a:spcPts val="0"/>
              </a:spcBef>
              <a:spcAft>
                <a:spcPts val="0"/>
              </a:spcAft>
              <a:buSzPts val="1500"/>
              <a:buFont typeface="Space Grotesk Medium"/>
              <a:buNone/>
              <a:defRPr sz="1500"/>
            </a:lvl7pPr>
            <a:lvl8pPr lvl="7">
              <a:spcBef>
                <a:spcPts val="0"/>
              </a:spcBef>
              <a:spcAft>
                <a:spcPts val="0"/>
              </a:spcAft>
              <a:buSzPts val="1500"/>
              <a:buFont typeface="Space Grotesk Medium"/>
              <a:buNone/>
              <a:defRPr sz="1500"/>
            </a:lvl8pPr>
            <a:lvl9pPr lvl="8">
              <a:spcBef>
                <a:spcPts val="0"/>
              </a:spcBef>
              <a:spcAft>
                <a:spcPts val="0"/>
              </a:spcAft>
              <a:buSzPts val="1500"/>
              <a:buFont typeface="Space Grotesk Medium"/>
              <a:buNone/>
              <a:defRPr sz="1500"/>
            </a:lvl9pPr>
          </a:lstStyle>
          <a:p/>
        </p:txBody>
      </p:sp>
      <p:pic>
        <p:nvPicPr>
          <p:cNvPr id="380" name="Google Shape;380;p31"/>
          <p:cNvPicPr preferRelativeResize="0"/>
          <p:nvPr/>
        </p:nvPicPr>
        <p:blipFill rotWithShape="1">
          <a:blip r:embed="rId2">
            <a:alphaModFix/>
          </a:blip>
          <a:srcRect b="47660" l="8382" r="59408" t="26262"/>
          <a:stretch/>
        </p:blipFill>
        <p:spPr>
          <a:xfrm>
            <a:off x="642782" y="4271023"/>
            <a:ext cx="201843" cy="163413"/>
          </a:xfrm>
          <a:prstGeom prst="rect">
            <a:avLst/>
          </a:prstGeom>
          <a:noFill/>
          <a:ln>
            <a:noFill/>
          </a:ln>
        </p:spPr>
      </p:pic>
      <p:pic>
        <p:nvPicPr>
          <p:cNvPr id="381" name="Google Shape;381;p31"/>
          <p:cNvPicPr preferRelativeResize="0"/>
          <p:nvPr/>
        </p:nvPicPr>
        <p:blipFill rotWithShape="1">
          <a:blip r:embed="rId2">
            <a:alphaModFix/>
          </a:blip>
          <a:srcRect b="47660" l="8382" r="59408" t="26262"/>
          <a:stretch/>
        </p:blipFill>
        <p:spPr>
          <a:xfrm>
            <a:off x="7688117" y="4164648"/>
            <a:ext cx="201843" cy="163413"/>
          </a:xfrm>
          <a:prstGeom prst="rect">
            <a:avLst/>
          </a:prstGeom>
          <a:noFill/>
          <a:ln>
            <a:noFill/>
          </a:ln>
        </p:spPr>
      </p:pic>
      <p:pic>
        <p:nvPicPr>
          <p:cNvPr id="382" name="Google Shape;382;p31"/>
          <p:cNvPicPr preferRelativeResize="0"/>
          <p:nvPr/>
        </p:nvPicPr>
        <p:blipFill rotWithShape="1">
          <a:blip r:embed="rId2">
            <a:alphaModFix/>
          </a:blip>
          <a:srcRect b="47660" l="8382" r="59408" t="26262"/>
          <a:stretch/>
        </p:blipFill>
        <p:spPr>
          <a:xfrm>
            <a:off x="7972601" y="3033048"/>
            <a:ext cx="201843" cy="163413"/>
          </a:xfrm>
          <a:prstGeom prst="rect">
            <a:avLst/>
          </a:prstGeom>
          <a:noFill/>
          <a:ln>
            <a:noFill/>
          </a:ln>
        </p:spPr>
      </p:pic>
      <p:pic>
        <p:nvPicPr>
          <p:cNvPr id="383" name="Google Shape;383;p31"/>
          <p:cNvPicPr preferRelativeResize="0"/>
          <p:nvPr/>
        </p:nvPicPr>
        <p:blipFill rotWithShape="1">
          <a:blip r:embed="rId2">
            <a:alphaModFix/>
          </a:blip>
          <a:srcRect b="47660" l="8382" r="59408" t="26262"/>
          <a:stretch/>
        </p:blipFill>
        <p:spPr>
          <a:xfrm>
            <a:off x="4521457" y="445923"/>
            <a:ext cx="201843" cy="163413"/>
          </a:xfrm>
          <a:prstGeom prst="rect">
            <a:avLst/>
          </a:prstGeom>
          <a:noFill/>
          <a:ln>
            <a:noFill/>
          </a:ln>
        </p:spPr>
      </p:pic>
      <p:pic>
        <p:nvPicPr>
          <p:cNvPr id="384" name="Google Shape;384;p31"/>
          <p:cNvPicPr preferRelativeResize="0"/>
          <p:nvPr/>
        </p:nvPicPr>
        <p:blipFill rotWithShape="1">
          <a:blip r:embed="rId3">
            <a:alphaModFix/>
          </a:blip>
          <a:srcRect b="0" l="6521" r="6520" t="0"/>
          <a:stretch/>
        </p:blipFill>
        <p:spPr>
          <a:xfrm>
            <a:off x="7284429" y="4399798"/>
            <a:ext cx="201844" cy="163413"/>
          </a:xfrm>
          <a:prstGeom prst="rect">
            <a:avLst/>
          </a:prstGeom>
          <a:noFill/>
          <a:ln>
            <a:noFill/>
          </a:ln>
        </p:spPr>
      </p:pic>
      <p:pic>
        <p:nvPicPr>
          <p:cNvPr id="385" name="Google Shape;385;p31"/>
          <p:cNvPicPr preferRelativeResize="0"/>
          <p:nvPr/>
        </p:nvPicPr>
        <p:blipFill rotWithShape="1">
          <a:blip r:embed="rId3">
            <a:alphaModFix/>
          </a:blip>
          <a:srcRect b="0" l="6521" r="6520" t="0"/>
          <a:stretch/>
        </p:blipFill>
        <p:spPr>
          <a:xfrm>
            <a:off x="3555079" y="1833673"/>
            <a:ext cx="201844" cy="163413"/>
          </a:xfrm>
          <a:prstGeom prst="rect">
            <a:avLst/>
          </a:prstGeom>
          <a:noFill/>
          <a:ln>
            <a:noFill/>
          </a:ln>
        </p:spPr>
      </p:pic>
      <p:pic>
        <p:nvPicPr>
          <p:cNvPr id="386" name="Google Shape;386;p31"/>
          <p:cNvPicPr preferRelativeResize="0"/>
          <p:nvPr/>
        </p:nvPicPr>
        <p:blipFill rotWithShape="1">
          <a:blip r:embed="rId4">
            <a:alphaModFix/>
          </a:blip>
          <a:srcRect b="0" l="6521" r="6520" t="0"/>
          <a:stretch/>
        </p:blipFill>
        <p:spPr>
          <a:xfrm>
            <a:off x="3171717" y="4206373"/>
            <a:ext cx="201844" cy="163413"/>
          </a:xfrm>
          <a:prstGeom prst="rect">
            <a:avLst/>
          </a:prstGeom>
          <a:noFill/>
          <a:ln>
            <a:noFill/>
          </a:ln>
        </p:spPr>
      </p:pic>
      <p:pic>
        <p:nvPicPr>
          <p:cNvPr id="387" name="Google Shape;387;p31"/>
          <p:cNvPicPr preferRelativeResize="0"/>
          <p:nvPr/>
        </p:nvPicPr>
        <p:blipFill rotWithShape="1">
          <a:blip r:embed="rId4">
            <a:alphaModFix/>
          </a:blip>
          <a:srcRect b="0" l="6521" r="6520" t="0"/>
          <a:stretch/>
        </p:blipFill>
        <p:spPr>
          <a:xfrm>
            <a:off x="6834679" y="504998"/>
            <a:ext cx="201844" cy="163413"/>
          </a:xfrm>
          <a:prstGeom prst="rect">
            <a:avLst/>
          </a:prstGeom>
          <a:noFill/>
          <a:ln>
            <a:noFill/>
          </a:ln>
        </p:spPr>
      </p:pic>
      <p:pic>
        <p:nvPicPr>
          <p:cNvPr id="388" name="Google Shape;388;p31"/>
          <p:cNvPicPr preferRelativeResize="0"/>
          <p:nvPr/>
        </p:nvPicPr>
        <p:blipFill rotWithShape="1">
          <a:blip r:embed="rId3">
            <a:alphaModFix/>
          </a:blip>
          <a:srcRect b="0" l="6521" r="6520" t="0"/>
          <a:stretch/>
        </p:blipFill>
        <p:spPr>
          <a:xfrm>
            <a:off x="1392254" y="3161673"/>
            <a:ext cx="201844" cy="163413"/>
          </a:xfrm>
          <a:prstGeom prst="rect">
            <a:avLst/>
          </a:prstGeom>
          <a:noFill/>
          <a:ln>
            <a:noFill/>
          </a:ln>
        </p:spPr>
      </p:pic>
      <p:grpSp>
        <p:nvGrpSpPr>
          <p:cNvPr id="389" name="Google Shape;389;p31"/>
          <p:cNvGrpSpPr/>
          <p:nvPr/>
        </p:nvGrpSpPr>
        <p:grpSpPr>
          <a:xfrm>
            <a:off x="7517552" y="1728897"/>
            <a:ext cx="139297" cy="110523"/>
            <a:chOff x="2601950" y="1974675"/>
            <a:chExt cx="2474200" cy="1963100"/>
          </a:xfrm>
        </p:grpSpPr>
        <p:sp>
          <p:nvSpPr>
            <p:cNvPr id="390" name="Google Shape;390;p31"/>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1" name="Google Shape;391;p31"/>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2" name="Google Shape;392;p31"/>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3" name="Google Shape;393;p31"/>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4" name="Google Shape;394;p31"/>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5" name="Google Shape;395;p31"/>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6" name="Google Shape;396;p31"/>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orient="horz" pos="2772">
          <p15:clr>
            <a:srgbClr val="E46962"/>
          </p15:clr>
        </p15:guide>
        <p15:guide id="6" orient="horz" pos="159">
          <p15:clr>
            <a:srgbClr val="E46962"/>
          </p15:clr>
        </p15:guide>
        <p15:guide id="7" pos="5292">
          <p15:clr>
            <a:srgbClr val="E46962"/>
          </p15:clr>
        </p15:guide>
        <p15:guide id="8" pos="15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7" name="Shape 397"/>
        <p:cNvGrpSpPr/>
        <p:nvPr/>
      </p:nvGrpSpPr>
      <p:grpSpPr>
        <a:xfrm>
          <a:off x="0" y="0"/>
          <a:ext cx="0" cy="0"/>
          <a:chOff x="0" y="0"/>
          <a:chExt cx="0" cy="0"/>
        </a:xfrm>
      </p:grpSpPr>
      <p:sp>
        <p:nvSpPr>
          <p:cNvPr id="398" name="Google Shape;398;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9" name="Google Shape;399;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00" name="Shape 400"/>
        <p:cNvGrpSpPr/>
        <p:nvPr/>
      </p:nvGrpSpPr>
      <p:grpSpPr>
        <a:xfrm>
          <a:off x="0" y="0"/>
          <a:ext cx="0" cy="0"/>
          <a:chOff x="0" y="0"/>
          <a:chExt cx="0" cy="0"/>
        </a:xfrm>
      </p:grpSpPr>
      <p:sp>
        <p:nvSpPr>
          <p:cNvPr id="401" name="Google Shape;401;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4" name="Google Shape;40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05" name="Shape 405"/>
        <p:cNvGrpSpPr/>
        <p:nvPr/>
      </p:nvGrpSpPr>
      <p:grpSpPr>
        <a:xfrm>
          <a:off x="0" y="0"/>
          <a:ext cx="0" cy="0"/>
          <a:chOff x="0" y="0"/>
          <a:chExt cx="0" cy="0"/>
        </a:xfrm>
      </p:grpSpPr>
      <p:sp>
        <p:nvSpPr>
          <p:cNvPr id="406" name="Google Shape;406;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7" name="Google Shape;407;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8" name="Google Shape;408;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9" name="Shape 409"/>
        <p:cNvGrpSpPr/>
        <p:nvPr/>
      </p:nvGrpSpPr>
      <p:grpSpPr>
        <a:xfrm>
          <a:off x="0" y="0"/>
          <a:ext cx="0" cy="0"/>
          <a:chOff x="0" y="0"/>
          <a:chExt cx="0" cy="0"/>
        </a:xfrm>
      </p:grpSpPr>
      <p:sp>
        <p:nvSpPr>
          <p:cNvPr id="410" name="Google Shape;410;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11" name="Shape 411"/>
        <p:cNvGrpSpPr/>
        <p:nvPr/>
      </p:nvGrpSpPr>
      <p:grpSpPr>
        <a:xfrm>
          <a:off x="0" y="0"/>
          <a:ext cx="0" cy="0"/>
          <a:chOff x="0" y="0"/>
          <a:chExt cx="0" cy="0"/>
        </a:xfrm>
      </p:grpSpPr>
      <p:sp>
        <p:nvSpPr>
          <p:cNvPr id="412" name="Google Shape;412;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3" name="Google Shape;413;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14" name="Shape 414"/>
        <p:cNvGrpSpPr/>
        <p:nvPr/>
      </p:nvGrpSpPr>
      <p:grpSpPr>
        <a:xfrm>
          <a:off x="0" y="0"/>
          <a:ext cx="0" cy="0"/>
          <a:chOff x="0" y="0"/>
          <a:chExt cx="0" cy="0"/>
        </a:xfrm>
      </p:grpSpPr>
      <p:sp>
        <p:nvSpPr>
          <p:cNvPr id="415" name="Google Shape;415;p3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6" name="Shape 416"/>
        <p:cNvGrpSpPr/>
        <p:nvPr/>
      </p:nvGrpSpPr>
      <p:grpSpPr>
        <a:xfrm>
          <a:off x="0" y="0"/>
          <a:ext cx="0" cy="0"/>
          <a:chOff x="0" y="0"/>
          <a:chExt cx="0" cy="0"/>
        </a:xfrm>
      </p:grpSpPr>
      <p:sp>
        <p:nvSpPr>
          <p:cNvPr id="417" name="Google Shape;417;p3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8" name="Google Shape;418;p3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9" name="Google Shape;419;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20" name="Shape 420"/>
        <p:cNvGrpSpPr/>
        <p:nvPr/>
      </p:nvGrpSpPr>
      <p:grpSpPr>
        <a:xfrm>
          <a:off x="0" y="0"/>
          <a:ext cx="0" cy="0"/>
          <a:chOff x="0" y="0"/>
          <a:chExt cx="0" cy="0"/>
        </a:xfrm>
      </p:grpSpPr>
      <p:sp>
        <p:nvSpPr>
          <p:cNvPr id="421" name="Google Shape;421;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22" name="Shape 422"/>
        <p:cNvGrpSpPr/>
        <p:nvPr/>
      </p:nvGrpSpPr>
      <p:grpSpPr>
        <a:xfrm>
          <a:off x="0" y="0"/>
          <a:ext cx="0" cy="0"/>
          <a:chOff x="0" y="0"/>
          <a:chExt cx="0" cy="0"/>
        </a:xfrm>
      </p:grpSpPr>
      <p:sp>
        <p:nvSpPr>
          <p:cNvPr id="423" name="Google Shape;423;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4" name="Google Shape;424;p4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5" name="Shape 425"/>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26" name="Shape 426"/>
        <p:cNvGrpSpPr/>
        <p:nvPr/>
      </p:nvGrpSpPr>
      <p:grpSpPr>
        <a:xfrm>
          <a:off x="0" y="0"/>
          <a:ext cx="0" cy="0"/>
          <a:chOff x="0" y="0"/>
          <a:chExt cx="0" cy="0"/>
        </a:xfrm>
      </p:grpSpPr>
      <p:sp>
        <p:nvSpPr>
          <p:cNvPr id="427" name="Google Shape;427;p4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8" name="Google Shape;428;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29" name="Google Shape;429;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0" name="Google Shape;430;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1" name="Google Shape;431;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2" name="Google Shape;432;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3" name="Google Shape;433;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34" name="Shape 434"/>
        <p:cNvGrpSpPr/>
        <p:nvPr/>
      </p:nvGrpSpPr>
      <p:grpSpPr>
        <a:xfrm>
          <a:off x="0" y="0"/>
          <a:ext cx="0" cy="0"/>
          <a:chOff x="0" y="0"/>
          <a:chExt cx="0" cy="0"/>
        </a:xfrm>
      </p:grpSpPr>
      <p:sp>
        <p:nvSpPr>
          <p:cNvPr id="435" name="Google Shape;435;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4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7" name="Google Shape;437;p4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38" name="Shape 438"/>
        <p:cNvGrpSpPr/>
        <p:nvPr/>
      </p:nvGrpSpPr>
      <p:grpSpPr>
        <a:xfrm>
          <a:off x="0" y="0"/>
          <a:ext cx="0" cy="0"/>
          <a:chOff x="0" y="0"/>
          <a:chExt cx="0" cy="0"/>
        </a:xfrm>
      </p:grpSpPr>
      <p:sp>
        <p:nvSpPr>
          <p:cNvPr id="439" name="Google Shape;439;p4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0" name="Google Shape;440;p4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1" name="Google Shape;441;p4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2" name="Google Shape;442;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43" name="Google Shape;443;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44" name="Shape 444"/>
        <p:cNvGrpSpPr/>
        <p:nvPr/>
      </p:nvGrpSpPr>
      <p:grpSpPr>
        <a:xfrm>
          <a:off x="0" y="0"/>
          <a:ext cx="0" cy="0"/>
          <a:chOff x="0" y="0"/>
          <a:chExt cx="0" cy="0"/>
        </a:xfrm>
      </p:grpSpPr>
      <p:sp>
        <p:nvSpPr>
          <p:cNvPr id="445" name="Google Shape;445;p4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6" name="Google Shape;446;p4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7" name="Google Shape;447;p4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8" name="Google Shape;448;p4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49" name="Google Shape;449;p4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0" name="Google Shape;450;p4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1" name="Google Shape;451;p46"/>
          <p:cNvSpPr txBox="1"/>
          <p:nvPr>
            <p:ph idx="6"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52" name="Shape 452"/>
        <p:cNvGrpSpPr/>
        <p:nvPr/>
      </p:nvGrpSpPr>
      <p:grpSpPr>
        <a:xfrm>
          <a:off x="0" y="0"/>
          <a:ext cx="0" cy="0"/>
          <a:chOff x="0" y="0"/>
          <a:chExt cx="0" cy="0"/>
        </a:xfrm>
      </p:grpSpPr>
      <p:sp>
        <p:nvSpPr>
          <p:cNvPr id="453" name="Google Shape;453;p4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4" name="Google Shape;454;p4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5" name="Google Shape;455;p4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6" name="Google Shape;456;p4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7" name="Google Shape;457;p4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8" name="Google Shape;458;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9" name="Google Shape;459;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60" name="Google Shape;460;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61" name="Google Shape;461;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62" name="Shape 462"/>
        <p:cNvGrpSpPr/>
        <p:nvPr/>
      </p:nvGrpSpPr>
      <p:grpSpPr>
        <a:xfrm>
          <a:off x="0" y="0"/>
          <a:ext cx="0" cy="0"/>
          <a:chOff x="0" y="0"/>
          <a:chExt cx="0" cy="0"/>
        </a:xfrm>
      </p:grpSpPr>
      <p:sp>
        <p:nvSpPr>
          <p:cNvPr id="463" name="Google Shape;463;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4" name="Google Shape;464;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65" name="Shape 465"/>
        <p:cNvGrpSpPr/>
        <p:nvPr/>
      </p:nvGrpSpPr>
      <p:grpSpPr>
        <a:xfrm>
          <a:off x="0" y="0"/>
          <a:ext cx="0" cy="0"/>
          <a:chOff x="0" y="0"/>
          <a:chExt cx="0" cy="0"/>
        </a:xfrm>
      </p:grpSpPr>
      <p:sp>
        <p:nvSpPr>
          <p:cNvPr id="466" name="Google Shape;466;p4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7" name="Google Shape;467;p49"/>
          <p:cNvSpPr/>
          <p:nvPr>
            <p:ph idx="2" type="pic"/>
          </p:nvPr>
        </p:nvSpPr>
        <p:spPr>
          <a:xfrm>
            <a:off x="4804825" y="1133300"/>
            <a:ext cx="4027500" cy="2392800"/>
          </a:xfrm>
          <a:prstGeom prst="rect">
            <a:avLst/>
          </a:prstGeom>
          <a:noFill/>
          <a:ln>
            <a:noFill/>
          </a:ln>
        </p:spPr>
      </p:sp>
      <p:sp>
        <p:nvSpPr>
          <p:cNvPr id="468" name="Google Shape;468;p49"/>
          <p:cNvSpPr/>
          <p:nvPr>
            <p:ph idx="3" type="pic"/>
          </p:nvPr>
        </p:nvSpPr>
        <p:spPr>
          <a:xfrm>
            <a:off x="311725" y="1133300"/>
            <a:ext cx="4027500" cy="2392800"/>
          </a:xfrm>
          <a:prstGeom prst="rect">
            <a:avLst/>
          </a:prstGeom>
          <a:noFill/>
          <a:ln>
            <a:noFill/>
          </a:ln>
        </p:spPr>
      </p:sp>
      <p:sp>
        <p:nvSpPr>
          <p:cNvPr id="469" name="Google Shape;469;p4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0" name="Google Shape;470;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1" name="Google Shape;47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72" name="Google Shape;47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73" name="Shape 473"/>
        <p:cNvGrpSpPr/>
        <p:nvPr/>
      </p:nvGrpSpPr>
      <p:grpSpPr>
        <a:xfrm>
          <a:off x="0" y="0"/>
          <a:ext cx="0" cy="0"/>
          <a:chOff x="0" y="0"/>
          <a:chExt cx="0" cy="0"/>
        </a:xfrm>
      </p:grpSpPr>
      <p:sp>
        <p:nvSpPr>
          <p:cNvPr id="474" name="Google Shape;474;p5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5" name="Google Shape;475;p50"/>
          <p:cNvSpPr/>
          <p:nvPr>
            <p:ph idx="2" type="pic"/>
          </p:nvPr>
        </p:nvSpPr>
        <p:spPr>
          <a:xfrm>
            <a:off x="6205225" y="1128325"/>
            <a:ext cx="2627100" cy="2273100"/>
          </a:xfrm>
          <a:prstGeom prst="rect">
            <a:avLst/>
          </a:prstGeom>
          <a:noFill/>
          <a:ln>
            <a:noFill/>
          </a:ln>
        </p:spPr>
      </p:sp>
      <p:sp>
        <p:nvSpPr>
          <p:cNvPr id="476" name="Google Shape;476;p50"/>
          <p:cNvSpPr/>
          <p:nvPr>
            <p:ph idx="3" type="pic"/>
          </p:nvPr>
        </p:nvSpPr>
        <p:spPr>
          <a:xfrm>
            <a:off x="311725" y="1128325"/>
            <a:ext cx="2627100" cy="2273100"/>
          </a:xfrm>
          <a:prstGeom prst="rect">
            <a:avLst/>
          </a:prstGeom>
          <a:noFill/>
          <a:ln>
            <a:noFill/>
          </a:ln>
        </p:spPr>
      </p:sp>
      <p:sp>
        <p:nvSpPr>
          <p:cNvPr id="477" name="Google Shape;477;p5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8" name="Google Shape;478;p50"/>
          <p:cNvSpPr/>
          <p:nvPr>
            <p:ph idx="5" type="pic"/>
          </p:nvPr>
        </p:nvSpPr>
        <p:spPr>
          <a:xfrm>
            <a:off x="3255250" y="1128325"/>
            <a:ext cx="2627100" cy="2273100"/>
          </a:xfrm>
          <a:prstGeom prst="rect">
            <a:avLst/>
          </a:prstGeom>
          <a:noFill/>
          <a:ln>
            <a:noFill/>
          </a:ln>
        </p:spPr>
      </p:sp>
      <p:sp>
        <p:nvSpPr>
          <p:cNvPr id="479" name="Google Shape;479;p5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0" name="Google Shape;480;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1" name="Google Shape;481;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82" name="Google Shape;482;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83" name="Google Shape;483;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84" name="Shape 484"/>
        <p:cNvGrpSpPr/>
        <p:nvPr/>
      </p:nvGrpSpPr>
      <p:grpSpPr>
        <a:xfrm>
          <a:off x="0" y="0"/>
          <a:ext cx="0" cy="0"/>
          <a:chOff x="0" y="0"/>
          <a:chExt cx="0" cy="0"/>
        </a:xfrm>
      </p:grpSpPr>
      <p:sp>
        <p:nvSpPr>
          <p:cNvPr id="485" name="Google Shape;485;p5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86" name="Shape 486"/>
        <p:cNvGrpSpPr/>
        <p:nvPr/>
      </p:nvGrpSpPr>
      <p:grpSpPr>
        <a:xfrm>
          <a:off x="0" y="0"/>
          <a:ext cx="0" cy="0"/>
          <a:chOff x="0" y="0"/>
          <a:chExt cx="0" cy="0"/>
        </a:xfrm>
      </p:grpSpPr>
      <p:sp>
        <p:nvSpPr>
          <p:cNvPr id="487" name="Google Shape;487;p52"/>
          <p:cNvSpPr/>
          <p:nvPr>
            <p:ph idx="2" type="pic"/>
          </p:nvPr>
        </p:nvSpPr>
        <p:spPr>
          <a:xfrm>
            <a:off x="3389600" y="118913"/>
            <a:ext cx="1643700" cy="1535100"/>
          </a:xfrm>
          <a:prstGeom prst="rect">
            <a:avLst/>
          </a:prstGeom>
          <a:noFill/>
          <a:ln>
            <a:noFill/>
          </a:ln>
        </p:spPr>
      </p:sp>
      <p:sp>
        <p:nvSpPr>
          <p:cNvPr id="488" name="Google Shape;488;p52"/>
          <p:cNvSpPr/>
          <p:nvPr>
            <p:ph idx="3" type="pic"/>
          </p:nvPr>
        </p:nvSpPr>
        <p:spPr>
          <a:xfrm>
            <a:off x="5195935" y="118913"/>
            <a:ext cx="1643700" cy="1535100"/>
          </a:xfrm>
          <a:prstGeom prst="rect">
            <a:avLst/>
          </a:prstGeom>
          <a:noFill/>
          <a:ln>
            <a:noFill/>
          </a:ln>
        </p:spPr>
      </p:sp>
      <p:sp>
        <p:nvSpPr>
          <p:cNvPr id="489" name="Google Shape;489;p52"/>
          <p:cNvSpPr/>
          <p:nvPr>
            <p:ph idx="4" type="pic"/>
          </p:nvPr>
        </p:nvSpPr>
        <p:spPr>
          <a:xfrm>
            <a:off x="7002270" y="118913"/>
            <a:ext cx="1643700" cy="1535100"/>
          </a:xfrm>
          <a:prstGeom prst="rect">
            <a:avLst/>
          </a:prstGeom>
          <a:noFill/>
          <a:ln>
            <a:noFill/>
          </a:ln>
        </p:spPr>
      </p:sp>
      <p:sp>
        <p:nvSpPr>
          <p:cNvPr id="490" name="Google Shape;490;p52"/>
          <p:cNvSpPr/>
          <p:nvPr>
            <p:ph idx="5" type="pic"/>
          </p:nvPr>
        </p:nvSpPr>
        <p:spPr>
          <a:xfrm>
            <a:off x="3389588" y="1804212"/>
            <a:ext cx="1643700" cy="1535100"/>
          </a:xfrm>
          <a:prstGeom prst="rect">
            <a:avLst/>
          </a:prstGeom>
          <a:noFill/>
          <a:ln>
            <a:noFill/>
          </a:ln>
        </p:spPr>
      </p:sp>
      <p:sp>
        <p:nvSpPr>
          <p:cNvPr id="491" name="Google Shape;491;p52"/>
          <p:cNvSpPr/>
          <p:nvPr>
            <p:ph idx="6" type="pic"/>
          </p:nvPr>
        </p:nvSpPr>
        <p:spPr>
          <a:xfrm>
            <a:off x="5195922" y="1804212"/>
            <a:ext cx="1643700" cy="1535100"/>
          </a:xfrm>
          <a:prstGeom prst="rect">
            <a:avLst/>
          </a:prstGeom>
          <a:noFill/>
          <a:ln>
            <a:noFill/>
          </a:ln>
        </p:spPr>
      </p:sp>
      <p:sp>
        <p:nvSpPr>
          <p:cNvPr id="492" name="Google Shape;492;p52"/>
          <p:cNvSpPr/>
          <p:nvPr>
            <p:ph idx="7" type="pic"/>
          </p:nvPr>
        </p:nvSpPr>
        <p:spPr>
          <a:xfrm>
            <a:off x="7002257" y="1804212"/>
            <a:ext cx="1643700" cy="1535100"/>
          </a:xfrm>
          <a:prstGeom prst="rect">
            <a:avLst/>
          </a:prstGeom>
          <a:noFill/>
          <a:ln>
            <a:noFill/>
          </a:ln>
        </p:spPr>
      </p:sp>
      <p:sp>
        <p:nvSpPr>
          <p:cNvPr id="493" name="Google Shape;493;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4" name="Google Shape;494;p52"/>
          <p:cNvSpPr/>
          <p:nvPr>
            <p:ph idx="8" type="pic"/>
          </p:nvPr>
        </p:nvSpPr>
        <p:spPr>
          <a:xfrm>
            <a:off x="3389588" y="3489487"/>
            <a:ext cx="1643700" cy="1535100"/>
          </a:xfrm>
          <a:prstGeom prst="rect">
            <a:avLst/>
          </a:prstGeom>
          <a:noFill/>
          <a:ln>
            <a:noFill/>
          </a:ln>
        </p:spPr>
      </p:sp>
      <p:sp>
        <p:nvSpPr>
          <p:cNvPr id="495" name="Google Shape;495;p52"/>
          <p:cNvSpPr/>
          <p:nvPr>
            <p:ph idx="9" type="pic"/>
          </p:nvPr>
        </p:nvSpPr>
        <p:spPr>
          <a:xfrm>
            <a:off x="5195922" y="3489487"/>
            <a:ext cx="1643700" cy="1535100"/>
          </a:xfrm>
          <a:prstGeom prst="rect">
            <a:avLst/>
          </a:prstGeom>
          <a:noFill/>
          <a:ln>
            <a:noFill/>
          </a:ln>
        </p:spPr>
      </p:sp>
      <p:sp>
        <p:nvSpPr>
          <p:cNvPr id="496" name="Google Shape;496;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1pPr>
            <a:lvl2pPr indent="0" lvl="1"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2pPr>
            <a:lvl3pPr indent="0" lvl="2"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3pPr>
            <a:lvl4pPr indent="0" lvl="3"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4pPr>
            <a:lvl5pPr indent="0" lvl="4"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5pPr>
            <a:lvl6pPr indent="0" lvl="5"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6pPr>
            <a:lvl7pPr indent="0" lvl="6"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7pPr>
            <a:lvl8pPr indent="0" lvl="7"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8pPr>
            <a:lvl9pPr indent="0" lvl="8"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1pPr>
            <a:lvl2pPr lvl="1">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2pPr>
            <a:lvl3pPr lvl="2">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3pPr>
            <a:lvl4pPr lvl="3">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4pPr>
            <a:lvl5pPr lvl="4">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5pPr>
            <a:lvl6pPr lvl="5">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6pPr>
            <a:lvl7pPr lvl="6">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7pPr>
            <a:lvl8pPr lvl="7">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8pPr>
            <a:lvl9pPr lvl="8">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59">
          <p15:clr>
            <a:srgbClr val="E46962"/>
          </p15:clr>
        </p15:guide>
        <p15:guide id="2" orient="horz" pos="17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3"/>
          <p:cNvSpPr txBox="1"/>
          <p:nvPr>
            <p:ph idx="4" type="title"/>
          </p:nvPr>
        </p:nvSpPr>
        <p:spPr>
          <a:xfrm>
            <a:off x="699975" y="734275"/>
            <a:ext cx="6046800" cy="18369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7300"/>
              <a:t>The Quantum Solution</a:t>
            </a:r>
            <a:endParaRPr b="1" sz="7300"/>
          </a:p>
        </p:txBody>
      </p:sp>
      <p:sp>
        <p:nvSpPr>
          <p:cNvPr id="502" name="Google Shape;502;p53"/>
          <p:cNvSpPr txBox="1"/>
          <p:nvPr>
            <p:ph type="title"/>
          </p:nvPr>
        </p:nvSpPr>
        <p:spPr>
          <a:xfrm>
            <a:off x="716827" y="2603550"/>
            <a:ext cx="6704400" cy="865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SzPts val="3500"/>
              <a:buNone/>
            </a:pPr>
            <a:r>
              <a:rPr b="1" lang="en"/>
              <a:t>QUANTUM KEY DISTRIBUTION</a:t>
            </a:r>
            <a:endParaRPr b="1"/>
          </a:p>
        </p:txBody>
      </p:sp>
      <p:sp>
        <p:nvSpPr>
          <p:cNvPr id="503" name="Google Shape;503;p53"/>
          <p:cNvSpPr txBox="1"/>
          <p:nvPr/>
        </p:nvSpPr>
        <p:spPr>
          <a:xfrm>
            <a:off x="1060975" y="3950250"/>
            <a:ext cx="2196000" cy="450300"/>
          </a:xfrm>
          <a:prstGeom prst="rect">
            <a:avLst/>
          </a:prstGeom>
          <a:solidFill>
            <a:schemeClr val="dk1"/>
          </a:solid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pace Grotesk"/>
                <a:ea typeface="Space Grotesk"/>
                <a:cs typeface="Space Grotesk"/>
                <a:sym typeface="Space Grotesk"/>
              </a:rPr>
              <a:t>Made by: </a:t>
            </a:r>
            <a:endParaRPr sz="1800">
              <a:solidFill>
                <a:schemeClr val="dk1"/>
              </a:solidFill>
              <a:latin typeface="Space Grotesk"/>
              <a:ea typeface="Space Grotesk"/>
              <a:cs typeface="Space Grotesk"/>
              <a:sym typeface="Space Grotesk"/>
            </a:endParaRPr>
          </a:p>
        </p:txBody>
      </p:sp>
      <p:sp>
        <p:nvSpPr>
          <p:cNvPr id="504" name="Google Shape;504;p53"/>
          <p:cNvSpPr txBox="1"/>
          <p:nvPr>
            <p:ph idx="4" type="title"/>
          </p:nvPr>
        </p:nvSpPr>
        <p:spPr>
          <a:xfrm>
            <a:off x="716825" y="3501125"/>
            <a:ext cx="6030000" cy="1101300"/>
          </a:xfrm>
          <a:prstGeom prst="rect">
            <a:avLst/>
          </a:prstGeom>
          <a:solidFill>
            <a:schemeClr val="accent5"/>
          </a:solidFill>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lang="en" sz="3000">
                <a:solidFill>
                  <a:schemeClr val="dk1"/>
                </a:solidFill>
              </a:rPr>
              <a:t>Made by: Hamzeh Al Ameen, Tayma Al Dabbas, Dion Ismajli </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2"/>
          <p:cNvSpPr txBox="1"/>
          <p:nvPr>
            <p:ph type="title"/>
          </p:nvPr>
        </p:nvSpPr>
        <p:spPr>
          <a:xfrm>
            <a:off x="743700" y="743700"/>
            <a:ext cx="4299000" cy="1896300"/>
          </a:xfrm>
          <a:prstGeom prst="rect">
            <a:avLst/>
          </a:prstGeom>
        </p:spPr>
        <p:txBody>
          <a:bodyPr anchorCtr="0" anchor="t" bIns="0" lIns="0" spcFirstLastPara="1" rIns="0" wrap="square" tIns="0">
            <a:spAutoFit/>
          </a:bodyPr>
          <a:lstStyle/>
          <a:p>
            <a:pPr indent="0" lvl="0" marL="0" rtl="0" algn="l">
              <a:lnSpc>
                <a:spcPct val="80000"/>
              </a:lnSpc>
              <a:spcBef>
                <a:spcPts val="0"/>
              </a:spcBef>
              <a:spcAft>
                <a:spcPts val="0"/>
              </a:spcAft>
              <a:buSzPts val="2800"/>
              <a:buNone/>
            </a:pPr>
            <a:r>
              <a:rPr lang="en"/>
              <a:t>T</a:t>
            </a:r>
            <a:r>
              <a:rPr lang="en"/>
              <a:t>HANK</a:t>
            </a:r>
            <a:endParaRPr/>
          </a:p>
          <a:p>
            <a:pPr indent="0" lvl="0" marL="0" rtl="0" algn="l">
              <a:lnSpc>
                <a:spcPct val="80000"/>
              </a:lnSpc>
              <a:spcBef>
                <a:spcPts val="0"/>
              </a:spcBef>
              <a:spcAft>
                <a:spcPts val="0"/>
              </a:spcAft>
              <a:buSzPts val="2800"/>
              <a:buNone/>
            </a:pPr>
            <a:r>
              <a:rPr lang="en"/>
              <a:t>YOU</a:t>
            </a:r>
            <a:r>
              <a:rPr lang="en"/>
              <a:t>!</a:t>
            </a:r>
            <a:endParaRPr/>
          </a:p>
        </p:txBody>
      </p:sp>
      <p:sp>
        <p:nvSpPr>
          <p:cNvPr id="626" name="Google Shape;626;p62"/>
          <p:cNvSpPr txBox="1"/>
          <p:nvPr>
            <p:ph idx="2" type="title"/>
          </p:nvPr>
        </p:nvSpPr>
        <p:spPr>
          <a:xfrm>
            <a:off x="4257550" y="2969075"/>
            <a:ext cx="2962200" cy="17058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1000"/>
              </a:spcAft>
              <a:buSzPts val="990"/>
              <a:buNone/>
            </a:pPr>
            <a:r>
              <a:rPr lang="en" sz="1020"/>
              <a:t>May you have a </a:t>
            </a:r>
            <a:r>
              <a:rPr lang="en" sz="1020"/>
              <a:t>beautiful</a:t>
            </a:r>
            <a:r>
              <a:rPr lang="en" sz="1020"/>
              <a:t> night </a:t>
            </a:r>
            <a:endParaRPr sz="10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grpSp>
        <p:nvGrpSpPr>
          <p:cNvPr id="509" name="Google Shape;509;p54"/>
          <p:cNvGrpSpPr/>
          <p:nvPr/>
        </p:nvGrpSpPr>
        <p:grpSpPr>
          <a:xfrm>
            <a:off x="0" y="1714576"/>
            <a:ext cx="2846403" cy="3429177"/>
            <a:chOff x="0" y="1917000"/>
            <a:chExt cx="2846403" cy="3226550"/>
          </a:xfrm>
        </p:grpSpPr>
        <p:sp>
          <p:nvSpPr>
            <p:cNvPr id="510" name="Google Shape;510;p54"/>
            <p:cNvSpPr/>
            <p:nvPr/>
          </p:nvSpPr>
          <p:spPr>
            <a:xfrm>
              <a:off x="0" y="1917000"/>
              <a:ext cx="2263200" cy="197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1" name="Google Shape;511;p54"/>
            <p:cNvSpPr/>
            <p:nvPr/>
          </p:nvSpPr>
          <p:spPr>
            <a:xfrm>
              <a:off x="583203" y="2195270"/>
              <a:ext cx="2263200" cy="197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2" name="Google Shape;512;p54"/>
            <p:cNvSpPr/>
            <p:nvPr/>
          </p:nvSpPr>
          <p:spPr>
            <a:xfrm>
              <a:off x="406231" y="2863118"/>
              <a:ext cx="2263200" cy="197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3" name="Google Shape;513;p54"/>
            <p:cNvSpPr/>
            <p:nvPr/>
          </p:nvSpPr>
          <p:spPr>
            <a:xfrm>
              <a:off x="0" y="3709850"/>
              <a:ext cx="2263200" cy="143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4" name="Google Shape;514;p54"/>
            <p:cNvSpPr/>
            <p:nvPr/>
          </p:nvSpPr>
          <p:spPr>
            <a:xfrm>
              <a:off x="406225" y="3904091"/>
              <a:ext cx="2263200" cy="123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515" name="Google Shape;515;p54"/>
          <p:cNvGrpSpPr/>
          <p:nvPr/>
        </p:nvGrpSpPr>
        <p:grpSpPr>
          <a:xfrm>
            <a:off x="5109044" y="1610658"/>
            <a:ext cx="4035288" cy="1442626"/>
            <a:chOff x="3039975" y="1917000"/>
            <a:chExt cx="6103900" cy="3226630"/>
          </a:xfrm>
        </p:grpSpPr>
        <p:sp>
          <p:nvSpPr>
            <p:cNvPr id="516" name="Google Shape;516;p54"/>
            <p:cNvSpPr/>
            <p:nvPr/>
          </p:nvSpPr>
          <p:spPr>
            <a:xfrm>
              <a:off x="3039975" y="1917000"/>
              <a:ext cx="6103800" cy="161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7" name="Google Shape;517;p54"/>
            <p:cNvSpPr/>
            <p:nvPr/>
          </p:nvSpPr>
          <p:spPr>
            <a:xfrm>
              <a:off x="3039975" y="3949323"/>
              <a:ext cx="1851000" cy="119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8" name="Google Shape;518;p54"/>
            <p:cNvSpPr/>
            <p:nvPr/>
          </p:nvSpPr>
          <p:spPr>
            <a:xfrm>
              <a:off x="5802775" y="1917000"/>
              <a:ext cx="3341100" cy="2860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9" name="Google Shape;519;p54"/>
            <p:cNvSpPr/>
            <p:nvPr/>
          </p:nvSpPr>
          <p:spPr>
            <a:xfrm>
              <a:off x="5730500" y="2475475"/>
              <a:ext cx="2187000" cy="166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0" name="Google Shape;520;p54"/>
            <p:cNvSpPr/>
            <p:nvPr/>
          </p:nvSpPr>
          <p:spPr>
            <a:xfrm>
              <a:off x="5730500" y="3793330"/>
              <a:ext cx="2219100" cy="1350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1" name="Google Shape;521;p54"/>
            <p:cNvSpPr/>
            <p:nvPr/>
          </p:nvSpPr>
          <p:spPr>
            <a:xfrm>
              <a:off x="6966550" y="3523794"/>
              <a:ext cx="1853700" cy="1619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2" name="Google Shape;522;p54"/>
            <p:cNvSpPr/>
            <p:nvPr/>
          </p:nvSpPr>
          <p:spPr>
            <a:xfrm>
              <a:off x="4236950" y="3217426"/>
              <a:ext cx="1851000" cy="1269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3" name="Google Shape;523;p54"/>
            <p:cNvSpPr/>
            <p:nvPr/>
          </p:nvSpPr>
          <p:spPr>
            <a:xfrm>
              <a:off x="3039975" y="2928954"/>
              <a:ext cx="1851000" cy="161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4" name="Google Shape;524;p54"/>
            <p:cNvSpPr/>
            <p:nvPr/>
          </p:nvSpPr>
          <p:spPr>
            <a:xfrm>
              <a:off x="4236950" y="3899475"/>
              <a:ext cx="1851000" cy="124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525" name="Google Shape;525;p54"/>
          <p:cNvSpPr txBox="1"/>
          <p:nvPr>
            <p:ph idx="3" type="subTitle"/>
          </p:nvPr>
        </p:nvSpPr>
        <p:spPr>
          <a:xfrm>
            <a:off x="5109024" y="1276212"/>
            <a:ext cx="3004200" cy="2346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SzPts val="1500"/>
              <a:buNone/>
            </a:pPr>
            <a:r>
              <a:rPr b="1" lang="en">
                <a:latin typeface="Space Grotesk"/>
                <a:ea typeface="Space Grotesk"/>
                <a:cs typeface="Space Grotesk"/>
                <a:sym typeface="Space Grotesk"/>
              </a:rPr>
              <a:t>The  Quantum </a:t>
            </a:r>
            <a:r>
              <a:rPr b="1" lang="en">
                <a:latin typeface="Space Grotesk"/>
                <a:ea typeface="Space Grotesk"/>
                <a:cs typeface="Space Grotesk"/>
                <a:sym typeface="Space Grotesk"/>
              </a:rPr>
              <a:t>Solution</a:t>
            </a:r>
            <a:endParaRPr b="1">
              <a:latin typeface="Space Grotesk"/>
              <a:ea typeface="Space Grotesk"/>
              <a:cs typeface="Space Grotesk"/>
              <a:sym typeface="Space Grotesk"/>
            </a:endParaRPr>
          </a:p>
        </p:txBody>
      </p:sp>
      <p:sp>
        <p:nvSpPr>
          <p:cNvPr id="526" name="Google Shape;526;p54"/>
          <p:cNvSpPr txBox="1"/>
          <p:nvPr>
            <p:ph idx="6" type="body"/>
          </p:nvPr>
        </p:nvSpPr>
        <p:spPr>
          <a:xfrm>
            <a:off x="198800" y="1828475"/>
            <a:ext cx="2187000" cy="484800"/>
          </a:xfrm>
          <a:prstGeom prst="rect">
            <a:avLst/>
          </a:prstGeom>
        </p:spPr>
        <p:txBody>
          <a:bodyPr anchorCtr="0" anchor="t" bIns="9000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en">
                <a:latin typeface="Space Grotesk"/>
                <a:ea typeface="Space Grotesk"/>
                <a:cs typeface="Space Grotesk"/>
                <a:sym typeface="Space Grotesk"/>
              </a:rPr>
              <a:t>The Problem with Classical Encryption</a:t>
            </a:r>
            <a:endParaRPr b="1">
              <a:latin typeface="Space Grotesk"/>
              <a:ea typeface="Space Grotesk"/>
              <a:cs typeface="Space Grotesk"/>
              <a:sym typeface="Space Grotesk"/>
            </a:endParaRPr>
          </a:p>
        </p:txBody>
      </p:sp>
      <p:sp>
        <p:nvSpPr>
          <p:cNvPr id="527" name="Google Shape;527;p54"/>
          <p:cNvSpPr txBox="1"/>
          <p:nvPr>
            <p:ph type="title"/>
          </p:nvPr>
        </p:nvSpPr>
        <p:spPr>
          <a:xfrm>
            <a:off x="221375" y="223900"/>
            <a:ext cx="9085500" cy="9525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3500"/>
              <a:buNone/>
            </a:pPr>
            <a:r>
              <a:rPr lang="en"/>
              <a:t>The Quantum </a:t>
            </a:r>
            <a:r>
              <a:rPr b="1" lang="en"/>
              <a:t>Threat</a:t>
            </a:r>
            <a:r>
              <a:rPr lang="en"/>
              <a:t>: </a:t>
            </a:r>
            <a:endParaRPr/>
          </a:p>
          <a:p>
            <a:pPr indent="0" lvl="0" marL="0" rtl="0" algn="l">
              <a:lnSpc>
                <a:spcPct val="80000"/>
              </a:lnSpc>
              <a:spcBef>
                <a:spcPts val="0"/>
              </a:spcBef>
              <a:spcAft>
                <a:spcPts val="0"/>
              </a:spcAft>
              <a:buSzPts val="3500"/>
              <a:buNone/>
            </a:pPr>
            <a:r>
              <a:rPr lang="en"/>
              <a:t>Why Math-Based Encryption Fails</a:t>
            </a:r>
            <a:endParaRPr/>
          </a:p>
          <a:p>
            <a:pPr indent="0" lvl="0" marL="0" rtl="0" algn="l">
              <a:spcBef>
                <a:spcPts val="0"/>
              </a:spcBef>
              <a:spcAft>
                <a:spcPts val="0"/>
              </a:spcAft>
              <a:buSzPts val="3500"/>
              <a:buNone/>
            </a:pPr>
            <a:r>
              <a:t/>
            </a:r>
            <a:endParaRPr/>
          </a:p>
        </p:txBody>
      </p:sp>
      <p:sp>
        <p:nvSpPr>
          <p:cNvPr id="528" name="Google Shape;528;p54"/>
          <p:cNvSpPr txBox="1"/>
          <p:nvPr>
            <p:ph idx="7" type="body"/>
          </p:nvPr>
        </p:nvSpPr>
        <p:spPr>
          <a:xfrm>
            <a:off x="-31000" y="2370325"/>
            <a:ext cx="2416800" cy="2660700"/>
          </a:xfrm>
          <a:prstGeom prst="rect">
            <a:avLst/>
          </a:prstGeom>
        </p:spPr>
        <p:txBody>
          <a:bodyPr anchorCtr="0" anchor="t" bIns="90000" lIns="0" spcFirstLastPara="1" rIns="0" wrap="square" tIns="0">
            <a:noAutofit/>
          </a:bodyPr>
          <a:lstStyle/>
          <a:p>
            <a:pPr indent="-298450" lvl="0" marL="457200" rtl="0" algn="l">
              <a:spcBef>
                <a:spcPts val="1000"/>
              </a:spcBef>
              <a:spcAft>
                <a:spcPts val="0"/>
              </a:spcAft>
              <a:buSzPts val="1100"/>
              <a:buChar char="-"/>
            </a:pPr>
            <a:r>
              <a:rPr b="1" lang="en" sz="1100"/>
              <a:t>RSA</a:t>
            </a:r>
            <a:r>
              <a:rPr lang="en" sz="1100"/>
              <a:t> and </a:t>
            </a:r>
            <a:r>
              <a:rPr b="1" lang="en" sz="1100"/>
              <a:t>ECC</a:t>
            </a:r>
            <a:r>
              <a:rPr lang="en" sz="1100"/>
              <a:t> rely on </a:t>
            </a:r>
            <a:r>
              <a:rPr b="1" lang="en" sz="1100"/>
              <a:t>math problems</a:t>
            </a:r>
            <a:r>
              <a:rPr lang="en" sz="1100"/>
              <a:t> that are hard for classical computers.</a:t>
            </a:r>
            <a:endParaRPr sz="1100"/>
          </a:p>
          <a:p>
            <a:pPr indent="-298450" lvl="0" marL="457200" rtl="0" algn="l">
              <a:spcBef>
                <a:spcPts val="1000"/>
              </a:spcBef>
              <a:spcAft>
                <a:spcPts val="0"/>
              </a:spcAft>
              <a:buSzPts val="1100"/>
              <a:buChar char="-"/>
            </a:pPr>
            <a:r>
              <a:rPr lang="en" sz="1100"/>
              <a:t>Quantum computers can solve those problems easily with </a:t>
            </a:r>
            <a:r>
              <a:rPr b="1" lang="en" sz="1100"/>
              <a:t>Shor’s algorithm</a:t>
            </a:r>
            <a:r>
              <a:rPr lang="en" sz="1100"/>
              <a:t>.</a:t>
            </a:r>
            <a:endParaRPr sz="1100"/>
          </a:p>
          <a:p>
            <a:pPr indent="-298450" lvl="0" marL="457200" rtl="0" algn="l">
              <a:spcBef>
                <a:spcPts val="1000"/>
              </a:spcBef>
              <a:spcAft>
                <a:spcPts val="0"/>
              </a:spcAft>
              <a:buSzPts val="1100"/>
              <a:buChar char="-"/>
            </a:pPr>
            <a:r>
              <a:rPr lang="en" sz="1100"/>
              <a:t>Once large-scale quantum hardware exists, current encryption becomes </a:t>
            </a:r>
            <a:r>
              <a:rPr b="1" lang="en" sz="1100"/>
              <a:t>obsolete</a:t>
            </a:r>
            <a:r>
              <a:rPr lang="en" sz="1100"/>
              <a:t>.</a:t>
            </a:r>
            <a:endParaRPr sz="1100"/>
          </a:p>
          <a:p>
            <a:pPr indent="-298450" lvl="0" marL="457200" rtl="0" algn="l">
              <a:spcBef>
                <a:spcPts val="1000"/>
              </a:spcBef>
              <a:spcAft>
                <a:spcPts val="800"/>
              </a:spcAft>
              <a:buSzPts val="1100"/>
              <a:buChar char="-"/>
            </a:pPr>
            <a:r>
              <a:rPr lang="en" sz="1100"/>
              <a:t>We need security that’s </a:t>
            </a:r>
            <a:r>
              <a:rPr b="1" lang="en" sz="1100"/>
              <a:t>physically guaranteed,</a:t>
            </a:r>
            <a:r>
              <a:rPr lang="en" sz="1100"/>
              <a:t> not just computationally hard.</a:t>
            </a:r>
            <a:endParaRPr sz="1100"/>
          </a:p>
        </p:txBody>
      </p:sp>
      <p:sp>
        <p:nvSpPr>
          <p:cNvPr id="529" name="Google Shape;529;p54"/>
          <p:cNvSpPr/>
          <p:nvPr/>
        </p:nvSpPr>
        <p:spPr>
          <a:xfrm>
            <a:off x="2669427" y="4777621"/>
            <a:ext cx="418200" cy="3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530" name="Google Shape;530;p54"/>
          <p:cNvSpPr txBox="1"/>
          <p:nvPr>
            <p:ph idx="7" type="body"/>
          </p:nvPr>
        </p:nvSpPr>
        <p:spPr>
          <a:xfrm>
            <a:off x="5109050" y="1714575"/>
            <a:ext cx="3411600" cy="1442700"/>
          </a:xfrm>
          <a:prstGeom prst="rect">
            <a:avLst/>
          </a:prstGeom>
        </p:spPr>
        <p:txBody>
          <a:bodyPr anchorCtr="0" anchor="t" bIns="90000" lIns="0" spcFirstLastPara="1" rIns="0" wrap="square" tIns="0">
            <a:noAutofit/>
          </a:bodyPr>
          <a:lstStyle/>
          <a:p>
            <a:pPr indent="-298450" lvl="0" marL="457200" rtl="0" algn="l">
              <a:spcBef>
                <a:spcPts val="1000"/>
              </a:spcBef>
              <a:spcAft>
                <a:spcPts val="0"/>
              </a:spcAft>
              <a:buSzPts val="1100"/>
              <a:buChar char="-"/>
            </a:pPr>
            <a:r>
              <a:rPr lang="en" sz="1100"/>
              <a:t>Quantum Key Distribution (QKD): creates </a:t>
            </a:r>
            <a:r>
              <a:rPr b="1" lang="en" sz="1100"/>
              <a:t>secret keys using photons</a:t>
            </a:r>
            <a:r>
              <a:rPr lang="en" sz="1100"/>
              <a:t>.</a:t>
            </a:r>
            <a:endParaRPr sz="1100"/>
          </a:p>
          <a:p>
            <a:pPr indent="-298450" lvl="0" marL="457200" rtl="0" algn="l">
              <a:spcBef>
                <a:spcPts val="1000"/>
              </a:spcBef>
              <a:spcAft>
                <a:spcPts val="0"/>
              </a:spcAft>
              <a:buSzPts val="1100"/>
              <a:buChar char="-"/>
            </a:pPr>
            <a:r>
              <a:rPr lang="en" sz="1100"/>
              <a:t>Any eavesdropping attempt changes the qubits and </a:t>
            </a:r>
            <a:r>
              <a:rPr b="1" lang="en" sz="1100"/>
              <a:t>is instantly detected</a:t>
            </a:r>
            <a:r>
              <a:rPr lang="en" sz="1100"/>
              <a:t>.</a:t>
            </a:r>
            <a:endParaRPr sz="1100"/>
          </a:p>
          <a:p>
            <a:pPr indent="-298450" lvl="0" marL="457200" rtl="0" algn="l">
              <a:spcBef>
                <a:spcPts val="1000"/>
              </a:spcBef>
              <a:spcAft>
                <a:spcPts val="800"/>
              </a:spcAft>
              <a:buSzPts val="1100"/>
              <a:buChar char="-"/>
            </a:pPr>
            <a:r>
              <a:rPr lang="en" sz="1100"/>
              <a:t>Security becomes </a:t>
            </a:r>
            <a:r>
              <a:rPr b="1" lang="en" sz="1100"/>
              <a:t>guaranteed by physics</a:t>
            </a:r>
            <a:r>
              <a:rPr lang="en" sz="1100"/>
              <a:t>, not by computation time.</a:t>
            </a:r>
            <a:endParaRPr sz="1100"/>
          </a:p>
        </p:txBody>
      </p:sp>
      <p:sp>
        <p:nvSpPr>
          <p:cNvPr id="531" name="Google Shape;531;p54"/>
          <p:cNvSpPr/>
          <p:nvPr/>
        </p:nvSpPr>
        <p:spPr>
          <a:xfrm>
            <a:off x="3129613" y="2329350"/>
            <a:ext cx="1696200" cy="484800"/>
          </a:xfrm>
          <a:prstGeom prst="rightArrow">
            <a:avLst>
              <a:gd fmla="val 50000" name="adj1"/>
              <a:gd fmla="val 9789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pic>
        <p:nvPicPr>
          <p:cNvPr id="532" name="Google Shape;532;p54"/>
          <p:cNvPicPr preferRelativeResize="0"/>
          <p:nvPr/>
        </p:nvPicPr>
        <p:blipFill rotWithShape="1">
          <a:blip r:embed="rId3">
            <a:alphaModFix/>
          </a:blip>
          <a:srcRect b="16915" l="0" r="0" t="0"/>
          <a:stretch/>
        </p:blipFill>
        <p:spPr>
          <a:xfrm>
            <a:off x="3324875" y="2946400"/>
            <a:ext cx="2243601" cy="1864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55"/>
          <p:cNvSpPr/>
          <p:nvPr/>
        </p:nvSpPr>
        <p:spPr>
          <a:xfrm>
            <a:off x="95250" y="3494700"/>
            <a:ext cx="3228900" cy="1553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538" name="Google Shape;538;p55"/>
          <p:cNvSpPr/>
          <p:nvPr/>
        </p:nvSpPr>
        <p:spPr>
          <a:xfrm>
            <a:off x="5800725" y="3494550"/>
            <a:ext cx="3228900" cy="1553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Alice and Bob compare notes</a:t>
            </a:r>
            <a:endParaRPr b="1">
              <a:solidFill>
                <a:srgbClr val="FFFFFF"/>
              </a:solidFill>
              <a:latin typeface="Space Grotesk"/>
              <a:ea typeface="Space Grotesk"/>
              <a:cs typeface="Space Grotesk"/>
              <a:sym typeface="Space Grotesk"/>
            </a:endParaRPr>
          </a:p>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If the message arrives untouched, they share a matching secret key.</a:t>
            </a:r>
            <a:endParaRPr b="1">
              <a:solidFill>
                <a:srgbClr val="FFFFFF"/>
              </a:solidFill>
              <a:latin typeface="Space Grotesk"/>
              <a:ea typeface="Space Grotesk"/>
              <a:cs typeface="Space Grotesk"/>
              <a:sym typeface="Space Grotesk"/>
            </a:endParaRPr>
          </a:p>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If not, they discard it and try again, physics reveals the spy.</a:t>
            </a:r>
            <a:endParaRPr b="1">
              <a:solidFill>
                <a:srgbClr val="FFFFFF"/>
              </a:solidFill>
              <a:latin typeface="Space Grotesk"/>
              <a:ea typeface="Space Grotesk"/>
              <a:cs typeface="Space Grotesk"/>
              <a:sym typeface="Space Grotesk"/>
            </a:endParaRPr>
          </a:p>
        </p:txBody>
      </p:sp>
      <p:sp>
        <p:nvSpPr>
          <p:cNvPr id="539" name="Google Shape;539;p55"/>
          <p:cNvSpPr/>
          <p:nvPr/>
        </p:nvSpPr>
        <p:spPr>
          <a:xfrm>
            <a:off x="3524138" y="857250"/>
            <a:ext cx="2076600" cy="4191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540" name="Google Shape;540;p55"/>
          <p:cNvSpPr/>
          <p:nvPr/>
        </p:nvSpPr>
        <p:spPr>
          <a:xfrm>
            <a:off x="1416841" y="697825"/>
            <a:ext cx="1429500" cy="1441200"/>
          </a:xfrm>
          <a:prstGeom prst="ellipse">
            <a:avLst/>
          </a:prstGeom>
          <a:solidFill>
            <a:srgbClr val="FFF269"/>
          </a:solidFill>
          <a:ln cap="flat" cmpd="sng" w="5925">
            <a:solidFill>
              <a:schemeClr val="dk2"/>
            </a:solidFill>
            <a:prstDash val="solid"/>
            <a:round/>
            <a:headEnd len="sm" w="sm" type="none"/>
            <a:tailEnd len="sm" w="sm" type="none"/>
          </a:ln>
        </p:spPr>
        <p:txBody>
          <a:bodyPr anchorCtr="0" anchor="ctr" bIns="56725" lIns="56725" spcFirstLastPara="1" rIns="56725" wrap="square" tIns="56725">
            <a:noAutofit/>
          </a:bodyPr>
          <a:lstStyle/>
          <a:p>
            <a:pPr indent="0" lvl="0" marL="0" rtl="0" algn="ctr">
              <a:spcBef>
                <a:spcPts val="0"/>
              </a:spcBef>
              <a:spcAft>
                <a:spcPts val="0"/>
              </a:spcAft>
              <a:buNone/>
            </a:pPr>
            <a:r>
              <a:t/>
            </a:r>
            <a:endParaRPr sz="868">
              <a:latin typeface="Space Grotesk"/>
              <a:ea typeface="Space Grotesk"/>
              <a:cs typeface="Space Grotesk"/>
              <a:sym typeface="Space Grotesk"/>
            </a:endParaRPr>
          </a:p>
        </p:txBody>
      </p:sp>
      <p:sp>
        <p:nvSpPr>
          <p:cNvPr id="541" name="Google Shape;541;p55"/>
          <p:cNvSpPr txBox="1"/>
          <p:nvPr>
            <p:ph idx="9" type="title"/>
          </p:nvPr>
        </p:nvSpPr>
        <p:spPr>
          <a:xfrm>
            <a:off x="524500" y="175450"/>
            <a:ext cx="8089500" cy="836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a:t>How Quantum Key Distribution Works</a:t>
            </a:r>
            <a:endParaRPr b="1"/>
          </a:p>
        </p:txBody>
      </p:sp>
      <p:pic>
        <p:nvPicPr>
          <p:cNvPr id="542" name="Google Shape;542;p55" title="Layer 4.png"/>
          <p:cNvPicPr preferRelativeResize="0"/>
          <p:nvPr/>
        </p:nvPicPr>
        <p:blipFill rotWithShape="1">
          <a:blip r:embed="rId3">
            <a:alphaModFix/>
          </a:blip>
          <a:srcRect b="1690" l="921" r="0" t="0"/>
          <a:stretch/>
        </p:blipFill>
        <p:spPr>
          <a:xfrm>
            <a:off x="6053925" y="1168150"/>
            <a:ext cx="2837675" cy="1860800"/>
          </a:xfrm>
          <a:prstGeom prst="rect">
            <a:avLst/>
          </a:prstGeom>
          <a:noFill/>
          <a:ln>
            <a:noFill/>
          </a:ln>
        </p:spPr>
      </p:pic>
      <p:pic>
        <p:nvPicPr>
          <p:cNvPr id="543" name="Google Shape;543;p55" title="Layer 5.png"/>
          <p:cNvPicPr preferRelativeResize="0"/>
          <p:nvPr/>
        </p:nvPicPr>
        <p:blipFill>
          <a:blip r:embed="rId4">
            <a:alphaModFix/>
          </a:blip>
          <a:stretch>
            <a:fillRect/>
          </a:stretch>
        </p:blipFill>
        <p:spPr>
          <a:xfrm>
            <a:off x="3876038" y="1072899"/>
            <a:ext cx="1372816" cy="1860800"/>
          </a:xfrm>
          <a:prstGeom prst="rect">
            <a:avLst/>
          </a:prstGeom>
          <a:noFill/>
          <a:ln>
            <a:noFill/>
          </a:ln>
        </p:spPr>
      </p:pic>
      <p:pic>
        <p:nvPicPr>
          <p:cNvPr id="544" name="Google Shape;544;p55" title="Layer 2.png"/>
          <p:cNvPicPr preferRelativeResize="0"/>
          <p:nvPr/>
        </p:nvPicPr>
        <p:blipFill>
          <a:blip r:embed="rId5">
            <a:alphaModFix/>
          </a:blip>
          <a:stretch>
            <a:fillRect/>
          </a:stretch>
        </p:blipFill>
        <p:spPr>
          <a:xfrm>
            <a:off x="1656771" y="916882"/>
            <a:ext cx="879682" cy="1063353"/>
          </a:xfrm>
          <a:prstGeom prst="rect">
            <a:avLst/>
          </a:prstGeom>
          <a:noFill/>
          <a:ln>
            <a:noFill/>
          </a:ln>
        </p:spPr>
      </p:pic>
      <p:pic>
        <p:nvPicPr>
          <p:cNvPr id="545" name="Google Shape;545;p55" title="Layer 1.png"/>
          <p:cNvPicPr preferRelativeResize="0"/>
          <p:nvPr/>
        </p:nvPicPr>
        <p:blipFill>
          <a:blip r:embed="rId6">
            <a:alphaModFix/>
          </a:blip>
          <a:stretch>
            <a:fillRect/>
          </a:stretch>
        </p:blipFill>
        <p:spPr>
          <a:xfrm>
            <a:off x="252425" y="1505008"/>
            <a:ext cx="1564613" cy="1863089"/>
          </a:xfrm>
          <a:prstGeom prst="rect">
            <a:avLst/>
          </a:prstGeom>
          <a:noFill/>
          <a:ln>
            <a:noFill/>
          </a:ln>
        </p:spPr>
      </p:pic>
      <p:cxnSp>
        <p:nvCxnSpPr>
          <p:cNvPr id="546" name="Google Shape;546;p55"/>
          <p:cNvCxnSpPr>
            <a:endCxn id="540" idx="4"/>
          </p:cNvCxnSpPr>
          <p:nvPr/>
        </p:nvCxnSpPr>
        <p:spPr>
          <a:xfrm flipH="1" rot="10800000">
            <a:off x="1715191" y="2139025"/>
            <a:ext cx="416400" cy="677100"/>
          </a:xfrm>
          <a:prstGeom prst="straightConnector1">
            <a:avLst/>
          </a:prstGeom>
          <a:noFill/>
          <a:ln cap="flat" cmpd="sng" w="32000">
            <a:solidFill>
              <a:srgbClr val="FFFFFF"/>
            </a:solidFill>
            <a:prstDash val="solid"/>
            <a:round/>
            <a:headEnd len="med" w="med" type="none"/>
            <a:tailEnd len="med" w="med" type="none"/>
          </a:ln>
        </p:spPr>
      </p:cxnSp>
      <p:sp>
        <p:nvSpPr>
          <p:cNvPr id="547" name="Google Shape;547;p55"/>
          <p:cNvSpPr txBox="1"/>
          <p:nvPr/>
        </p:nvSpPr>
        <p:spPr>
          <a:xfrm>
            <a:off x="252600" y="3532800"/>
            <a:ext cx="27471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Alice creates a quantum message. She writes her message using quantum ink light particles (photons) that change if anyone tries to read them.</a:t>
            </a:r>
            <a:endParaRPr b="1">
              <a:solidFill>
                <a:srgbClr val="FFFFFF"/>
              </a:solidFill>
              <a:latin typeface="Space Grotesk"/>
              <a:ea typeface="Space Grotesk"/>
              <a:cs typeface="Space Grotesk"/>
              <a:sym typeface="Space Grotesk"/>
            </a:endParaRPr>
          </a:p>
        </p:txBody>
      </p:sp>
      <p:sp>
        <p:nvSpPr>
          <p:cNvPr id="548" name="Google Shape;548;p55"/>
          <p:cNvSpPr txBox="1"/>
          <p:nvPr/>
        </p:nvSpPr>
        <p:spPr>
          <a:xfrm>
            <a:off x="3624300" y="3368100"/>
            <a:ext cx="18954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Space Grotesk"/>
                <a:ea typeface="Space Grotesk"/>
                <a:cs typeface="Space Grotesk"/>
                <a:sym typeface="Space Grotesk"/>
              </a:rPr>
              <a:t>The act of looking at the message disturbs the photons, leaving clear signs of tampering.</a:t>
            </a:r>
            <a:endParaRPr b="1">
              <a:solidFill>
                <a:schemeClr val="dk1"/>
              </a:solidFill>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56"/>
          <p:cNvPicPr preferRelativeResize="0"/>
          <p:nvPr/>
        </p:nvPicPr>
        <p:blipFill>
          <a:blip r:embed="rId3">
            <a:alphaModFix/>
          </a:blip>
          <a:stretch>
            <a:fillRect/>
          </a:stretch>
        </p:blipFill>
        <p:spPr>
          <a:xfrm>
            <a:off x="600125" y="1167900"/>
            <a:ext cx="2597100" cy="1038900"/>
          </a:xfrm>
          <a:prstGeom prst="roundRect">
            <a:avLst>
              <a:gd fmla="val 16667" name="adj"/>
            </a:avLst>
          </a:prstGeom>
          <a:noFill/>
          <a:ln cap="flat" cmpd="sng" w="28575">
            <a:solidFill>
              <a:srgbClr val="FFFF00"/>
            </a:solidFill>
            <a:prstDash val="solid"/>
            <a:round/>
            <a:headEnd len="sm" w="sm" type="none"/>
            <a:tailEnd len="sm" w="sm" type="none"/>
          </a:ln>
        </p:spPr>
      </p:pic>
      <p:pic>
        <p:nvPicPr>
          <p:cNvPr id="554" name="Google Shape;554;p56"/>
          <p:cNvPicPr preferRelativeResize="0"/>
          <p:nvPr/>
        </p:nvPicPr>
        <p:blipFill>
          <a:blip r:embed="rId4">
            <a:alphaModFix/>
          </a:blip>
          <a:stretch>
            <a:fillRect/>
          </a:stretch>
        </p:blipFill>
        <p:spPr>
          <a:xfrm>
            <a:off x="3345675" y="2349025"/>
            <a:ext cx="4883700" cy="1932900"/>
          </a:xfrm>
          <a:prstGeom prst="roundRect">
            <a:avLst>
              <a:gd fmla="val 16667" name="adj"/>
            </a:avLst>
          </a:prstGeom>
          <a:noFill/>
          <a:ln cap="flat" cmpd="sng" w="9525">
            <a:solidFill>
              <a:schemeClr val="dk1"/>
            </a:solidFill>
            <a:prstDash val="solid"/>
            <a:round/>
            <a:headEnd len="sm" w="sm" type="none"/>
            <a:tailEnd len="sm" w="sm" type="none"/>
          </a:ln>
        </p:spPr>
      </p:pic>
      <p:cxnSp>
        <p:nvCxnSpPr>
          <p:cNvPr id="555" name="Google Shape;555;p56"/>
          <p:cNvCxnSpPr/>
          <p:nvPr/>
        </p:nvCxnSpPr>
        <p:spPr>
          <a:xfrm rot="10800000">
            <a:off x="1918000" y="652725"/>
            <a:ext cx="0" cy="507000"/>
          </a:xfrm>
          <a:prstGeom prst="straightConnector1">
            <a:avLst/>
          </a:prstGeom>
          <a:noFill/>
          <a:ln cap="flat" cmpd="sng" w="76200">
            <a:solidFill>
              <a:srgbClr val="EDFF29"/>
            </a:solidFill>
            <a:prstDash val="solid"/>
            <a:round/>
            <a:headEnd len="med" w="med" type="none"/>
            <a:tailEnd len="med" w="med" type="none"/>
          </a:ln>
        </p:spPr>
      </p:cxnSp>
      <p:cxnSp>
        <p:nvCxnSpPr>
          <p:cNvPr id="556" name="Google Shape;556;p56"/>
          <p:cNvCxnSpPr/>
          <p:nvPr/>
        </p:nvCxnSpPr>
        <p:spPr>
          <a:xfrm>
            <a:off x="1918000" y="652725"/>
            <a:ext cx="3862500" cy="0"/>
          </a:xfrm>
          <a:prstGeom prst="straightConnector1">
            <a:avLst/>
          </a:prstGeom>
          <a:noFill/>
          <a:ln cap="flat" cmpd="sng" w="76200">
            <a:solidFill>
              <a:srgbClr val="EDFF29"/>
            </a:solidFill>
            <a:prstDash val="solid"/>
            <a:round/>
            <a:headEnd len="med" w="med" type="none"/>
            <a:tailEnd len="med" w="med" type="none"/>
          </a:ln>
        </p:spPr>
      </p:cxnSp>
      <p:cxnSp>
        <p:nvCxnSpPr>
          <p:cNvPr id="557" name="Google Shape;557;p56"/>
          <p:cNvCxnSpPr>
            <a:endCxn id="554" idx="0"/>
          </p:cNvCxnSpPr>
          <p:nvPr/>
        </p:nvCxnSpPr>
        <p:spPr>
          <a:xfrm>
            <a:off x="5787525" y="652825"/>
            <a:ext cx="0" cy="1696200"/>
          </a:xfrm>
          <a:prstGeom prst="straightConnector1">
            <a:avLst/>
          </a:prstGeom>
          <a:noFill/>
          <a:ln cap="flat" cmpd="sng" w="76200">
            <a:solidFill>
              <a:srgbClr val="EDFF29"/>
            </a:solidFill>
            <a:prstDash val="solid"/>
            <a:round/>
            <a:headEnd len="med" w="med" type="none"/>
            <a:tailEnd len="med" w="med" type="none"/>
          </a:ln>
        </p:spPr>
      </p:cxnSp>
      <p:cxnSp>
        <p:nvCxnSpPr>
          <p:cNvPr id="558" name="Google Shape;558;p56"/>
          <p:cNvCxnSpPr/>
          <p:nvPr/>
        </p:nvCxnSpPr>
        <p:spPr>
          <a:xfrm rot="10800000">
            <a:off x="4848075" y="2349178"/>
            <a:ext cx="0" cy="422700"/>
          </a:xfrm>
          <a:prstGeom prst="straightConnector1">
            <a:avLst/>
          </a:prstGeom>
          <a:noFill/>
          <a:ln cap="flat" cmpd="sng" w="63550">
            <a:solidFill>
              <a:srgbClr val="EDFF29"/>
            </a:solidFill>
            <a:prstDash val="solid"/>
            <a:round/>
            <a:headEnd len="med" w="med" type="none"/>
            <a:tailEnd len="med" w="med" type="none"/>
          </a:ln>
        </p:spPr>
      </p:cxnSp>
      <p:cxnSp>
        <p:nvCxnSpPr>
          <p:cNvPr id="559" name="Google Shape;559;p56"/>
          <p:cNvCxnSpPr/>
          <p:nvPr/>
        </p:nvCxnSpPr>
        <p:spPr>
          <a:xfrm>
            <a:off x="4848075" y="2349048"/>
            <a:ext cx="3221400" cy="0"/>
          </a:xfrm>
          <a:prstGeom prst="straightConnector1">
            <a:avLst/>
          </a:prstGeom>
          <a:noFill/>
          <a:ln cap="flat" cmpd="sng" w="63550">
            <a:solidFill>
              <a:srgbClr val="EDFF29"/>
            </a:solidFill>
            <a:prstDash val="solid"/>
            <a:round/>
            <a:headEnd len="med" w="med" type="none"/>
            <a:tailEnd len="med" w="med" type="none"/>
          </a:ln>
        </p:spPr>
      </p:cxnSp>
      <p:cxnSp>
        <p:nvCxnSpPr>
          <p:cNvPr id="560" name="Google Shape;560;p56"/>
          <p:cNvCxnSpPr/>
          <p:nvPr/>
        </p:nvCxnSpPr>
        <p:spPr>
          <a:xfrm>
            <a:off x="8075199" y="2349152"/>
            <a:ext cx="0" cy="507000"/>
          </a:xfrm>
          <a:prstGeom prst="straightConnector1">
            <a:avLst/>
          </a:prstGeom>
          <a:noFill/>
          <a:ln cap="flat" cmpd="sng" w="63550">
            <a:solidFill>
              <a:srgbClr val="EDFF29"/>
            </a:solidFill>
            <a:prstDash val="solid"/>
            <a:round/>
            <a:headEnd len="med" w="med" type="none"/>
            <a:tailEnd len="med" w="med" type="none"/>
          </a:ln>
        </p:spPr>
      </p:cxnSp>
      <p:sp>
        <p:nvSpPr>
          <p:cNvPr id="561" name="Google Shape;561;p56"/>
          <p:cNvSpPr txBox="1"/>
          <p:nvPr>
            <p:ph idx="2" type="title"/>
          </p:nvPr>
        </p:nvSpPr>
        <p:spPr>
          <a:xfrm>
            <a:off x="600125" y="2995375"/>
            <a:ext cx="2434500" cy="775800"/>
          </a:xfrm>
          <a:prstGeom prst="rect">
            <a:avLst/>
          </a:prstGeom>
        </p:spPr>
        <p:txBody>
          <a:bodyPr anchorCtr="0" anchor="t" bIns="0" lIns="0" spcFirstLastPara="1" rIns="0" wrap="square" tIns="0">
            <a:spAutoFit/>
          </a:bodyPr>
          <a:lstStyle/>
          <a:p>
            <a:pPr indent="0" lvl="0" marL="0" rtl="0" algn="l">
              <a:lnSpc>
                <a:spcPct val="80000"/>
              </a:lnSpc>
              <a:spcBef>
                <a:spcPts val="0"/>
              </a:spcBef>
              <a:spcAft>
                <a:spcPts val="0"/>
              </a:spcAft>
              <a:buSzPts val="2800"/>
              <a:buNone/>
            </a:pPr>
            <a:r>
              <a:rPr lang="en" sz="2600"/>
              <a:t>CONTROLLABLE</a:t>
            </a:r>
            <a:endParaRPr sz="2600"/>
          </a:p>
          <a:p>
            <a:pPr indent="0" lvl="0" marL="0" rtl="0" algn="l">
              <a:lnSpc>
                <a:spcPct val="80000"/>
              </a:lnSpc>
              <a:spcBef>
                <a:spcPts val="0"/>
              </a:spcBef>
              <a:spcAft>
                <a:spcPts val="0"/>
              </a:spcAft>
              <a:buSzPts val="2800"/>
              <a:buNone/>
            </a:pPr>
            <a:r>
              <a:rPr b="1" lang="en" sz="3700">
                <a:latin typeface="Space Grotesk"/>
                <a:ea typeface="Space Grotesk"/>
                <a:cs typeface="Space Grotesk"/>
                <a:sym typeface="Space Grotesk"/>
              </a:rPr>
              <a:t>VARIABLES</a:t>
            </a:r>
            <a:endParaRPr b="1" sz="3700">
              <a:latin typeface="Space Grotesk"/>
              <a:ea typeface="Space Grotesk"/>
              <a:cs typeface="Space Grotesk"/>
              <a:sym typeface="Space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ph type="title"/>
          </p:nvPr>
        </p:nvSpPr>
        <p:spPr>
          <a:xfrm>
            <a:off x="4515000" y="1010753"/>
            <a:ext cx="4216200" cy="5016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SzPct val="110826"/>
              <a:buNone/>
            </a:pPr>
            <a:r>
              <a:rPr lang="en" sz="3509"/>
              <a:t>VISUALIZING</a:t>
            </a:r>
            <a:endParaRPr sz="3509"/>
          </a:p>
          <a:p>
            <a:pPr indent="0" lvl="0" marL="0" rtl="0" algn="l">
              <a:spcBef>
                <a:spcPts val="0"/>
              </a:spcBef>
              <a:spcAft>
                <a:spcPts val="0"/>
              </a:spcAft>
              <a:buSzPct val="110826"/>
              <a:buNone/>
            </a:pPr>
            <a:r>
              <a:rPr lang="en" sz="3509"/>
              <a:t>EAVESDROPPING</a:t>
            </a:r>
            <a:endParaRPr sz="3509"/>
          </a:p>
        </p:txBody>
      </p:sp>
      <p:grpSp>
        <p:nvGrpSpPr>
          <p:cNvPr id="567" name="Google Shape;567;p57"/>
          <p:cNvGrpSpPr/>
          <p:nvPr/>
        </p:nvGrpSpPr>
        <p:grpSpPr>
          <a:xfrm>
            <a:off x="8007249" y="426791"/>
            <a:ext cx="669779" cy="135923"/>
            <a:chOff x="2707093" y="5369025"/>
            <a:chExt cx="531444" cy="107850"/>
          </a:xfrm>
        </p:grpSpPr>
        <p:sp>
          <p:nvSpPr>
            <p:cNvPr id="568" name="Google Shape;568;p57"/>
            <p:cNvSpPr/>
            <p:nvPr/>
          </p:nvSpPr>
          <p:spPr>
            <a:xfrm>
              <a:off x="3128712" y="5369025"/>
              <a:ext cx="36375" cy="35975"/>
            </a:xfrm>
            <a:custGeom>
              <a:rect b="b" l="l" r="r" t="t"/>
              <a:pathLst>
                <a:path extrusionOk="0" h="1439" w="1455">
                  <a:moveTo>
                    <a:pt x="1" y="1"/>
                  </a:moveTo>
                  <a:lnTo>
                    <a:pt x="1" y="1438"/>
                  </a:lnTo>
                  <a:lnTo>
                    <a:pt x="1454" y="1438"/>
                  </a:lnTo>
                  <a:lnTo>
                    <a:pt x="1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69" name="Google Shape;569;p57"/>
            <p:cNvSpPr/>
            <p:nvPr/>
          </p:nvSpPr>
          <p:spPr>
            <a:xfrm>
              <a:off x="2707093" y="5440925"/>
              <a:ext cx="109825" cy="35950"/>
            </a:xfrm>
            <a:custGeom>
              <a:rect b="b" l="l" r="r" t="t"/>
              <a:pathLst>
                <a:path extrusionOk="0" h="1438" w="4393">
                  <a:moveTo>
                    <a:pt x="1" y="0"/>
                  </a:moveTo>
                  <a:lnTo>
                    <a:pt x="1" y="1438"/>
                  </a:lnTo>
                  <a:lnTo>
                    <a:pt x="4393" y="1438"/>
                  </a:lnTo>
                  <a:lnTo>
                    <a:pt x="43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0" name="Google Shape;570;p57"/>
            <p:cNvSpPr/>
            <p:nvPr/>
          </p:nvSpPr>
          <p:spPr>
            <a:xfrm>
              <a:off x="2917695" y="5369025"/>
              <a:ext cx="110225" cy="107850"/>
            </a:xfrm>
            <a:custGeom>
              <a:rect b="b" l="l" r="r" t="t"/>
              <a:pathLst>
                <a:path extrusionOk="0" h="4314" w="4409">
                  <a:moveTo>
                    <a:pt x="2955" y="1438"/>
                  </a:moveTo>
                  <a:lnTo>
                    <a:pt x="2955" y="2876"/>
                  </a:lnTo>
                  <a:lnTo>
                    <a:pt x="1454" y="2876"/>
                  </a:lnTo>
                  <a:lnTo>
                    <a:pt x="1454" y="1438"/>
                  </a:lnTo>
                  <a:close/>
                  <a:moveTo>
                    <a:pt x="0" y="1"/>
                  </a:moveTo>
                  <a:lnTo>
                    <a:pt x="0" y="1438"/>
                  </a:lnTo>
                  <a:lnTo>
                    <a:pt x="0" y="2876"/>
                  </a:lnTo>
                  <a:lnTo>
                    <a:pt x="0" y="4282"/>
                  </a:lnTo>
                  <a:lnTo>
                    <a:pt x="0" y="4314"/>
                  </a:lnTo>
                  <a:lnTo>
                    <a:pt x="4408" y="4314"/>
                  </a:lnTo>
                  <a:lnTo>
                    <a:pt x="4408" y="4282"/>
                  </a:lnTo>
                  <a:lnTo>
                    <a:pt x="44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1" name="Google Shape;571;p57"/>
            <p:cNvSpPr/>
            <p:nvPr/>
          </p:nvSpPr>
          <p:spPr>
            <a:xfrm>
              <a:off x="3165062" y="5404975"/>
              <a:ext cx="36750" cy="35975"/>
            </a:xfrm>
            <a:custGeom>
              <a:rect b="b" l="l" r="r" t="t"/>
              <a:pathLst>
                <a:path extrusionOk="0" h="1439" w="1470">
                  <a:moveTo>
                    <a:pt x="0" y="0"/>
                  </a:moveTo>
                  <a:lnTo>
                    <a:pt x="0" y="1438"/>
                  </a:lnTo>
                  <a:lnTo>
                    <a:pt x="1470" y="1438"/>
                  </a:lnTo>
                  <a:lnTo>
                    <a:pt x="14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2" name="Google Shape;572;p57"/>
            <p:cNvSpPr/>
            <p:nvPr/>
          </p:nvSpPr>
          <p:spPr>
            <a:xfrm>
              <a:off x="3128712" y="5440925"/>
              <a:ext cx="36375" cy="35950"/>
            </a:xfrm>
            <a:custGeom>
              <a:rect b="b" l="l" r="r" t="t"/>
              <a:pathLst>
                <a:path extrusionOk="0" h="1438" w="1455">
                  <a:moveTo>
                    <a:pt x="1" y="0"/>
                  </a:moveTo>
                  <a:lnTo>
                    <a:pt x="1" y="1438"/>
                  </a:lnTo>
                  <a:lnTo>
                    <a:pt x="1454" y="1438"/>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3" name="Google Shape;573;p57"/>
            <p:cNvSpPr/>
            <p:nvPr/>
          </p:nvSpPr>
          <p:spPr>
            <a:xfrm>
              <a:off x="3201787" y="5369025"/>
              <a:ext cx="36750" cy="35975"/>
            </a:xfrm>
            <a:custGeom>
              <a:rect b="b" l="l" r="r" t="t"/>
              <a:pathLst>
                <a:path extrusionOk="0" h="1439" w="1470">
                  <a:moveTo>
                    <a:pt x="1" y="1"/>
                  </a:moveTo>
                  <a:lnTo>
                    <a:pt x="1" y="1438"/>
                  </a:lnTo>
                  <a:lnTo>
                    <a:pt x="1470" y="1438"/>
                  </a:lnTo>
                  <a:lnTo>
                    <a:pt x="14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4" name="Google Shape;574;p57"/>
            <p:cNvSpPr/>
            <p:nvPr/>
          </p:nvSpPr>
          <p:spPr>
            <a:xfrm>
              <a:off x="3201787" y="5440925"/>
              <a:ext cx="36750" cy="35950"/>
            </a:xfrm>
            <a:custGeom>
              <a:rect b="b" l="l" r="r" t="t"/>
              <a:pathLst>
                <a:path extrusionOk="0" h="1438" w="1470">
                  <a:moveTo>
                    <a:pt x="1" y="0"/>
                  </a:moveTo>
                  <a:lnTo>
                    <a:pt x="1" y="1438"/>
                  </a:lnTo>
                  <a:lnTo>
                    <a:pt x="1470" y="1438"/>
                  </a:lnTo>
                  <a:lnTo>
                    <a:pt x="14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pic>
        <p:nvPicPr>
          <p:cNvPr id="575" name="Google Shape;575;p57" title="output0.png"/>
          <p:cNvPicPr preferRelativeResize="0"/>
          <p:nvPr/>
        </p:nvPicPr>
        <p:blipFill>
          <a:blip r:embed="rId3">
            <a:alphaModFix/>
          </a:blip>
          <a:stretch>
            <a:fillRect/>
          </a:stretch>
        </p:blipFill>
        <p:spPr>
          <a:xfrm>
            <a:off x="442395" y="507895"/>
            <a:ext cx="3627000" cy="2123100"/>
          </a:xfrm>
          <a:prstGeom prst="roundRect">
            <a:avLst>
              <a:gd fmla="val 16667" name="adj"/>
            </a:avLst>
          </a:prstGeom>
          <a:noFill/>
          <a:ln cap="flat" cmpd="sng" w="9525">
            <a:solidFill>
              <a:schemeClr val="dk1"/>
            </a:solidFill>
            <a:prstDash val="solid"/>
            <a:round/>
            <a:headEnd len="sm" w="sm" type="none"/>
            <a:tailEnd len="sm" w="sm" type="none"/>
          </a:ln>
        </p:spPr>
      </p:pic>
      <p:pic>
        <p:nvPicPr>
          <p:cNvPr id="576" name="Google Shape;576;p57" title="output1.png"/>
          <p:cNvPicPr preferRelativeResize="0"/>
          <p:nvPr/>
        </p:nvPicPr>
        <p:blipFill>
          <a:blip r:embed="rId4">
            <a:alphaModFix/>
          </a:blip>
          <a:stretch>
            <a:fillRect/>
          </a:stretch>
        </p:blipFill>
        <p:spPr>
          <a:xfrm>
            <a:off x="3408225" y="2743700"/>
            <a:ext cx="5322900" cy="2058600"/>
          </a:xfrm>
          <a:prstGeom prst="roundRect">
            <a:avLst>
              <a:gd fmla="val 16667" name="adj"/>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8"/>
          <p:cNvSpPr/>
          <p:nvPr/>
        </p:nvSpPr>
        <p:spPr>
          <a:xfrm>
            <a:off x="3608025" y="-10725"/>
            <a:ext cx="588300" cy="3633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582" name="Google Shape;582;p58"/>
          <p:cNvSpPr txBox="1"/>
          <p:nvPr>
            <p:ph type="title"/>
          </p:nvPr>
        </p:nvSpPr>
        <p:spPr>
          <a:xfrm>
            <a:off x="252600" y="2293675"/>
            <a:ext cx="3855000" cy="865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SzPts val="990"/>
              <a:buNone/>
            </a:pPr>
            <a:r>
              <a:rPr lang="en" sz="3309"/>
              <a:t>ERROR RATES</a:t>
            </a:r>
            <a:endParaRPr sz="3309"/>
          </a:p>
          <a:p>
            <a:pPr indent="0" lvl="0" marL="0" rtl="0" algn="l">
              <a:lnSpc>
                <a:spcPct val="80000"/>
              </a:lnSpc>
              <a:spcBef>
                <a:spcPts val="0"/>
              </a:spcBef>
              <a:spcAft>
                <a:spcPts val="0"/>
              </a:spcAft>
              <a:buSzPts val="990"/>
              <a:buNone/>
            </a:pPr>
            <a:r>
              <a:rPr lang="en" sz="3309"/>
              <a:t>DEPENDING</a:t>
            </a:r>
            <a:endParaRPr sz="3309"/>
          </a:p>
          <a:p>
            <a:pPr indent="0" lvl="0" marL="0" rtl="0" algn="l">
              <a:lnSpc>
                <a:spcPct val="80000"/>
              </a:lnSpc>
              <a:spcBef>
                <a:spcPts val="0"/>
              </a:spcBef>
              <a:spcAft>
                <a:spcPts val="0"/>
              </a:spcAft>
              <a:buSzPts val="990"/>
              <a:buNone/>
            </a:pPr>
            <a:r>
              <a:rPr lang="en" sz="3309"/>
              <a:t>ON THE</a:t>
            </a:r>
            <a:endParaRPr sz="3309"/>
          </a:p>
          <a:p>
            <a:pPr indent="0" lvl="0" marL="0" rtl="0" algn="l">
              <a:lnSpc>
                <a:spcPct val="80000"/>
              </a:lnSpc>
              <a:spcBef>
                <a:spcPts val="0"/>
              </a:spcBef>
              <a:spcAft>
                <a:spcPts val="0"/>
              </a:spcAft>
              <a:buSzPts val="990"/>
              <a:buNone/>
            </a:pPr>
            <a:r>
              <a:rPr lang="en" sz="3309"/>
              <a:t>EAVESDROPPER</a:t>
            </a:r>
            <a:endParaRPr sz="3309"/>
          </a:p>
        </p:txBody>
      </p:sp>
      <p:pic>
        <p:nvPicPr>
          <p:cNvPr id="583" name="Google Shape;583;p58" title="output.png"/>
          <p:cNvPicPr preferRelativeResize="0"/>
          <p:nvPr/>
        </p:nvPicPr>
        <p:blipFill>
          <a:blip r:embed="rId3">
            <a:alphaModFix/>
          </a:blip>
          <a:stretch>
            <a:fillRect/>
          </a:stretch>
        </p:blipFill>
        <p:spPr>
          <a:xfrm>
            <a:off x="3463975" y="947650"/>
            <a:ext cx="4994100" cy="32481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9"/>
          <p:cNvSpPr/>
          <p:nvPr/>
        </p:nvSpPr>
        <p:spPr>
          <a:xfrm>
            <a:off x="4046025" y="4472750"/>
            <a:ext cx="5355900" cy="836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89" name="Google Shape;589;p59"/>
          <p:cNvSpPr txBox="1"/>
          <p:nvPr>
            <p:ph idx="9" type="title"/>
          </p:nvPr>
        </p:nvSpPr>
        <p:spPr>
          <a:xfrm>
            <a:off x="252425" y="477025"/>
            <a:ext cx="5295000" cy="836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a:t>PRIVACY AMPLIFICATION</a:t>
            </a:r>
            <a:endParaRPr b="1"/>
          </a:p>
        </p:txBody>
      </p:sp>
      <p:pic>
        <p:nvPicPr>
          <p:cNvPr id="590" name="Google Shape;590;p59"/>
          <p:cNvPicPr preferRelativeResize="0"/>
          <p:nvPr/>
        </p:nvPicPr>
        <p:blipFill>
          <a:blip r:embed="rId3">
            <a:alphaModFix/>
          </a:blip>
          <a:stretch>
            <a:fillRect/>
          </a:stretch>
        </p:blipFill>
        <p:spPr>
          <a:xfrm>
            <a:off x="3545273" y="1653667"/>
            <a:ext cx="2053299" cy="2053299"/>
          </a:xfrm>
          <a:prstGeom prst="rect">
            <a:avLst/>
          </a:prstGeom>
          <a:noFill/>
          <a:ln>
            <a:noFill/>
          </a:ln>
        </p:spPr>
      </p:pic>
      <p:sp>
        <p:nvSpPr>
          <p:cNvPr id="591" name="Google Shape;591;p59"/>
          <p:cNvSpPr/>
          <p:nvPr/>
        </p:nvSpPr>
        <p:spPr>
          <a:xfrm>
            <a:off x="3244949" y="1175775"/>
            <a:ext cx="2654100" cy="406500"/>
          </a:xfrm>
          <a:prstGeom prst="roundRect">
            <a:avLst>
              <a:gd fmla="val 16667" name="adj"/>
            </a:avLst>
          </a:prstGeom>
          <a:solidFill>
            <a:srgbClr val="FFFFFF"/>
          </a:solidFill>
          <a:ln cap="flat" cmpd="sng" w="8425">
            <a:solidFill>
              <a:schemeClr val="dk2"/>
            </a:solidFill>
            <a:prstDash val="solid"/>
            <a:round/>
            <a:headEnd len="sm" w="sm" type="none"/>
            <a:tailEnd len="sm" w="sm" type="none"/>
          </a:ln>
        </p:spPr>
        <p:txBody>
          <a:bodyPr anchorCtr="0" anchor="ctr" bIns="80775" lIns="80775" spcFirstLastPara="1" rIns="80775" wrap="square" tIns="80775">
            <a:noAutofit/>
          </a:bodyPr>
          <a:lstStyle/>
          <a:p>
            <a:pPr indent="0" lvl="0" marL="0" rtl="0" algn="ctr">
              <a:spcBef>
                <a:spcPts val="0"/>
              </a:spcBef>
              <a:spcAft>
                <a:spcPts val="0"/>
              </a:spcAft>
              <a:buNone/>
            </a:pPr>
            <a:r>
              <a:t/>
            </a:r>
            <a:endParaRPr sz="1236">
              <a:latin typeface="Space Grotesk"/>
              <a:ea typeface="Space Grotesk"/>
              <a:cs typeface="Space Grotesk"/>
              <a:sym typeface="Space Grotesk"/>
            </a:endParaRPr>
          </a:p>
        </p:txBody>
      </p:sp>
      <p:sp>
        <p:nvSpPr>
          <p:cNvPr id="592" name="Google Shape;592;p59"/>
          <p:cNvSpPr txBox="1"/>
          <p:nvPr>
            <p:ph type="title"/>
          </p:nvPr>
        </p:nvSpPr>
        <p:spPr>
          <a:xfrm>
            <a:off x="3324741" y="1175775"/>
            <a:ext cx="2494500" cy="477900"/>
          </a:xfrm>
          <a:prstGeom prst="rect">
            <a:avLst/>
          </a:prstGeom>
        </p:spPr>
        <p:txBody>
          <a:bodyPr anchorCtr="0" anchor="t" bIns="74725" lIns="74725" spcFirstLastPara="1" rIns="74725" wrap="square" tIns="74725">
            <a:noAutofit/>
          </a:bodyPr>
          <a:lstStyle/>
          <a:p>
            <a:pPr indent="0" lvl="0" marL="0" rtl="0" algn="l">
              <a:lnSpc>
                <a:spcPct val="80000"/>
              </a:lnSpc>
              <a:spcBef>
                <a:spcPts val="0"/>
              </a:spcBef>
              <a:spcAft>
                <a:spcPts val="0"/>
              </a:spcAft>
              <a:buSzPts val="809"/>
              <a:buNone/>
            </a:pPr>
            <a:r>
              <a:rPr lang="en" sz="2704">
                <a:solidFill>
                  <a:schemeClr val="dk1"/>
                </a:solidFill>
              </a:rPr>
              <a:t>101</a:t>
            </a:r>
            <a:r>
              <a:rPr lang="en" sz="2704">
                <a:solidFill>
                  <a:srgbClr val="FF293C"/>
                </a:solidFill>
              </a:rPr>
              <a:t>0</a:t>
            </a:r>
            <a:r>
              <a:rPr lang="en" sz="2704">
                <a:solidFill>
                  <a:schemeClr val="dk1"/>
                </a:solidFill>
              </a:rPr>
              <a:t>101</a:t>
            </a:r>
            <a:r>
              <a:rPr lang="en" sz="2704">
                <a:solidFill>
                  <a:srgbClr val="FF293C"/>
                </a:solidFill>
              </a:rPr>
              <a:t>01</a:t>
            </a:r>
            <a:r>
              <a:rPr lang="en" sz="2704">
                <a:solidFill>
                  <a:schemeClr val="dk1"/>
                </a:solidFill>
              </a:rPr>
              <a:t>1100</a:t>
            </a:r>
            <a:endParaRPr sz="2704">
              <a:solidFill>
                <a:schemeClr val="dk1"/>
              </a:solidFill>
            </a:endParaRPr>
          </a:p>
        </p:txBody>
      </p:sp>
      <p:sp>
        <p:nvSpPr>
          <p:cNvPr id="593" name="Google Shape;593;p59"/>
          <p:cNvSpPr/>
          <p:nvPr/>
        </p:nvSpPr>
        <p:spPr>
          <a:xfrm>
            <a:off x="4284000" y="3051425"/>
            <a:ext cx="677100" cy="758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pic>
        <p:nvPicPr>
          <p:cNvPr id="594" name="Google Shape;594;p59"/>
          <p:cNvPicPr preferRelativeResize="0"/>
          <p:nvPr/>
        </p:nvPicPr>
        <p:blipFill rotWithShape="1">
          <a:blip r:embed="rId3">
            <a:alphaModFix/>
          </a:blip>
          <a:srcRect b="72451" l="39846" r="41577" t="0"/>
          <a:stretch/>
        </p:blipFill>
        <p:spPr>
          <a:xfrm>
            <a:off x="4410888" y="3155275"/>
            <a:ext cx="322220" cy="477900"/>
          </a:xfrm>
          <a:prstGeom prst="rect">
            <a:avLst/>
          </a:prstGeom>
          <a:noFill/>
          <a:ln>
            <a:noFill/>
          </a:ln>
        </p:spPr>
      </p:pic>
      <p:sp>
        <p:nvSpPr>
          <p:cNvPr id="595" name="Google Shape;595;p59"/>
          <p:cNvSpPr/>
          <p:nvPr/>
        </p:nvSpPr>
        <p:spPr>
          <a:xfrm>
            <a:off x="3244949" y="3722908"/>
            <a:ext cx="2654100" cy="406500"/>
          </a:xfrm>
          <a:prstGeom prst="roundRect">
            <a:avLst>
              <a:gd fmla="val 16667" name="adj"/>
            </a:avLst>
          </a:prstGeom>
          <a:solidFill>
            <a:srgbClr val="FFFFFF"/>
          </a:solidFill>
          <a:ln cap="flat" cmpd="sng" w="8425">
            <a:solidFill>
              <a:schemeClr val="dk2"/>
            </a:solidFill>
            <a:prstDash val="solid"/>
            <a:round/>
            <a:headEnd len="sm" w="sm" type="none"/>
            <a:tailEnd len="sm" w="sm" type="none"/>
          </a:ln>
        </p:spPr>
        <p:txBody>
          <a:bodyPr anchorCtr="0" anchor="ctr" bIns="80775" lIns="80775" spcFirstLastPara="1" rIns="80775" wrap="square" tIns="80775">
            <a:noAutofit/>
          </a:bodyPr>
          <a:lstStyle/>
          <a:p>
            <a:pPr indent="0" lvl="0" marL="0" rtl="0" algn="ctr">
              <a:spcBef>
                <a:spcPts val="0"/>
              </a:spcBef>
              <a:spcAft>
                <a:spcPts val="0"/>
              </a:spcAft>
              <a:buNone/>
            </a:pPr>
            <a:r>
              <a:t/>
            </a:r>
            <a:endParaRPr sz="1236">
              <a:latin typeface="Space Grotesk"/>
              <a:ea typeface="Space Grotesk"/>
              <a:cs typeface="Space Grotesk"/>
              <a:sym typeface="Space Grotesk"/>
            </a:endParaRPr>
          </a:p>
        </p:txBody>
      </p:sp>
      <p:sp>
        <p:nvSpPr>
          <p:cNvPr id="596" name="Google Shape;596;p59"/>
          <p:cNvSpPr txBox="1"/>
          <p:nvPr>
            <p:ph type="title"/>
          </p:nvPr>
        </p:nvSpPr>
        <p:spPr>
          <a:xfrm>
            <a:off x="3508564" y="3722908"/>
            <a:ext cx="2126700" cy="477900"/>
          </a:xfrm>
          <a:prstGeom prst="rect">
            <a:avLst/>
          </a:prstGeom>
        </p:spPr>
        <p:txBody>
          <a:bodyPr anchorCtr="0" anchor="t" bIns="74725" lIns="74725" spcFirstLastPara="1" rIns="74725" wrap="square" tIns="74725">
            <a:noAutofit/>
          </a:bodyPr>
          <a:lstStyle/>
          <a:p>
            <a:pPr indent="0" lvl="0" marL="0" rtl="0" algn="l">
              <a:lnSpc>
                <a:spcPct val="80000"/>
              </a:lnSpc>
              <a:spcBef>
                <a:spcPts val="0"/>
              </a:spcBef>
              <a:spcAft>
                <a:spcPts val="0"/>
              </a:spcAft>
              <a:buSzPts val="809"/>
              <a:buNone/>
            </a:pPr>
            <a:r>
              <a:rPr lang="en" sz="2704">
                <a:solidFill>
                  <a:schemeClr val="accent2"/>
                </a:solidFill>
              </a:rPr>
              <a:t>10010111100</a:t>
            </a:r>
            <a:endParaRPr sz="2704">
              <a:solidFill>
                <a:srgbClr val="FF293C"/>
              </a:solidFill>
            </a:endParaRPr>
          </a:p>
        </p:txBody>
      </p:sp>
      <p:sp>
        <p:nvSpPr>
          <p:cNvPr id="597" name="Google Shape;597;p59"/>
          <p:cNvSpPr txBox="1"/>
          <p:nvPr>
            <p:ph idx="9" type="title"/>
          </p:nvPr>
        </p:nvSpPr>
        <p:spPr>
          <a:xfrm>
            <a:off x="1962175" y="1313725"/>
            <a:ext cx="1203600" cy="2976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LENGTH = L</a:t>
            </a:r>
            <a:endParaRPr b="1" sz="1600"/>
          </a:p>
        </p:txBody>
      </p:sp>
      <p:sp>
        <p:nvSpPr>
          <p:cNvPr id="598" name="Google Shape;598;p59"/>
          <p:cNvSpPr txBox="1"/>
          <p:nvPr>
            <p:ph idx="9" type="title"/>
          </p:nvPr>
        </p:nvSpPr>
        <p:spPr>
          <a:xfrm>
            <a:off x="5376350" y="2130825"/>
            <a:ext cx="1441800" cy="2538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COMPRESSION</a:t>
            </a:r>
            <a:endParaRPr b="1" sz="1600"/>
          </a:p>
          <a:p>
            <a:pPr indent="0" lvl="0" marL="0" rtl="0" algn="l">
              <a:lnSpc>
                <a:spcPct val="80000"/>
              </a:lnSpc>
              <a:spcBef>
                <a:spcPts val="0"/>
              </a:spcBef>
              <a:spcAft>
                <a:spcPts val="0"/>
              </a:spcAft>
              <a:buSzPts val="2800"/>
              <a:buNone/>
            </a:pPr>
            <a:r>
              <a:rPr b="1" lang="en" sz="1600"/>
              <a:t>RATIO</a:t>
            </a:r>
            <a:endParaRPr b="1" sz="1600"/>
          </a:p>
        </p:txBody>
      </p:sp>
      <p:sp>
        <p:nvSpPr>
          <p:cNvPr id="599" name="Google Shape;599;p59"/>
          <p:cNvSpPr txBox="1"/>
          <p:nvPr>
            <p:ph idx="9" type="title"/>
          </p:nvPr>
        </p:nvSpPr>
        <p:spPr>
          <a:xfrm>
            <a:off x="6047925" y="3813050"/>
            <a:ext cx="1203600" cy="2976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LENGTH = L’</a:t>
            </a:r>
            <a:endParaRPr b="1" sz="1600"/>
          </a:p>
        </p:txBody>
      </p:sp>
      <p:cxnSp>
        <p:nvCxnSpPr>
          <p:cNvPr id="600" name="Google Shape;600;p59"/>
          <p:cNvCxnSpPr>
            <a:stCxn id="598" idx="2"/>
          </p:cNvCxnSpPr>
          <p:nvPr/>
        </p:nvCxnSpPr>
        <p:spPr>
          <a:xfrm>
            <a:off x="6097250" y="2384625"/>
            <a:ext cx="645600" cy="479700"/>
          </a:xfrm>
          <a:prstGeom prst="straightConnector1">
            <a:avLst/>
          </a:prstGeom>
          <a:noFill/>
          <a:ln cap="flat" cmpd="sng" w="38100">
            <a:solidFill>
              <a:schemeClr val="accent5"/>
            </a:solidFill>
            <a:prstDash val="solid"/>
            <a:round/>
            <a:headEnd len="med" w="med" type="none"/>
            <a:tailEnd len="med" w="med" type="triangle"/>
          </a:ln>
        </p:spPr>
      </p:cxnSp>
      <p:sp>
        <p:nvSpPr>
          <p:cNvPr id="601" name="Google Shape;601;p59"/>
          <p:cNvSpPr txBox="1"/>
          <p:nvPr>
            <p:ph idx="9" type="title"/>
          </p:nvPr>
        </p:nvSpPr>
        <p:spPr>
          <a:xfrm>
            <a:off x="6611475" y="2940250"/>
            <a:ext cx="830400" cy="2538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PUBLIC</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ph idx="4" type="title"/>
          </p:nvPr>
        </p:nvSpPr>
        <p:spPr>
          <a:xfrm>
            <a:off x="252600" y="475925"/>
            <a:ext cx="8759100" cy="836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lang="en"/>
              <a:t>COMPARISONS</a:t>
            </a:r>
            <a:endParaRPr/>
          </a:p>
          <a:p>
            <a:pPr indent="0" lvl="0" marL="0" rtl="0" algn="l">
              <a:lnSpc>
                <a:spcPct val="80000"/>
              </a:lnSpc>
              <a:spcBef>
                <a:spcPts val="0"/>
              </a:spcBef>
              <a:spcAft>
                <a:spcPts val="0"/>
              </a:spcAft>
              <a:buSzPts val="2800"/>
              <a:buNone/>
            </a:pPr>
            <a:r>
              <a:rPr lang="en"/>
              <a:t>AND </a:t>
            </a:r>
            <a:r>
              <a:rPr b="1" lang="en"/>
              <a:t>LIMITATIONS</a:t>
            </a:r>
            <a:endParaRPr b="1"/>
          </a:p>
        </p:txBody>
      </p:sp>
      <p:graphicFrame>
        <p:nvGraphicFramePr>
          <p:cNvPr id="607" name="Google Shape;607;p60"/>
          <p:cNvGraphicFramePr/>
          <p:nvPr/>
        </p:nvGraphicFramePr>
        <p:xfrm>
          <a:off x="4585175" y="293400"/>
          <a:ext cx="3000000" cy="3000000"/>
        </p:xfrm>
        <a:graphic>
          <a:graphicData uri="http://schemas.openxmlformats.org/drawingml/2006/table">
            <a:tbl>
              <a:tblPr>
                <a:noFill/>
                <a:tableStyleId>{27F20DB8-2952-4BC1-A6D1-D591006CC92C}</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08" name="Google Shape;608;p60"/>
          <p:cNvSpPr/>
          <p:nvPr/>
        </p:nvSpPr>
        <p:spPr>
          <a:xfrm>
            <a:off x="366900" y="1675050"/>
            <a:ext cx="3081000" cy="2725500"/>
          </a:xfrm>
          <a:prstGeom prst="plus">
            <a:avLst>
              <a:gd fmla="val 25000" name="adj"/>
            </a:avLst>
          </a:prstGeom>
          <a:solidFill>
            <a:srgbClr val="FFF2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latin typeface="Space Grotesk"/>
                <a:ea typeface="Space Grotesk"/>
                <a:cs typeface="Space Grotesk"/>
                <a:sym typeface="Space Grotesk"/>
              </a:rPr>
              <a:t>BB84</a:t>
            </a:r>
            <a:endParaRPr b="1" sz="3900">
              <a:latin typeface="Space Grotesk"/>
              <a:ea typeface="Space Grotesk"/>
              <a:cs typeface="Space Grotesk"/>
              <a:sym typeface="Space Grotesk"/>
            </a:endParaRPr>
          </a:p>
        </p:txBody>
      </p:sp>
      <p:sp>
        <p:nvSpPr>
          <p:cNvPr id="609" name="Google Shape;609;p60"/>
          <p:cNvSpPr txBox="1"/>
          <p:nvPr/>
        </p:nvSpPr>
        <p:spPr>
          <a:xfrm>
            <a:off x="3959438" y="2681250"/>
            <a:ext cx="7878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latin typeface="Space Grotesk"/>
                <a:ea typeface="Space Grotesk"/>
                <a:cs typeface="Space Grotesk"/>
                <a:sym typeface="Space Grotesk"/>
              </a:rPr>
              <a:t>VS</a:t>
            </a:r>
            <a:endParaRPr b="1" sz="3200">
              <a:solidFill>
                <a:schemeClr val="dk1"/>
              </a:solidFill>
              <a:latin typeface="Space Grotesk"/>
              <a:ea typeface="Space Grotesk"/>
              <a:cs typeface="Space Grotesk"/>
              <a:sym typeface="Space Grotesk"/>
            </a:endParaRPr>
          </a:p>
        </p:txBody>
      </p:sp>
      <p:sp>
        <p:nvSpPr>
          <p:cNvPr id="610" name="Google Shape;610;p60"/>
          <p:cNvSpPr/>
          <p:nvPr/>
        </p:nvSpPr>
        <p:spPr>
          <a:xfrm>
            <a:off x="5458200" y="1675050"/>
            <a:ext cx="3081000" cy="2725500"/>
          </a:xfrm>
          <a:prstGeom prst="plus">
            <a:avLst>
              <a:gd fmla="val 25000" name="adj"/>
            </a:avLst>
          </a:prstGeom>
          <a:solidFill>
            <a:srgbClr val="FFF2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latin typeface="Space Grotesk"/>
                <a:ea typeface="Space Grotesk"/>
                <a:cs typeface="Space Grotesk"/>
                <a:sym typeface="Space Grotesk"/>
              </a:rPr>
              <a:t>MDI-QKD</a:t>
            </a:r>
            <a:endParaRPr b="1" sz="3900">
              <a:latin typeface="Space Grotesk"/>
              <a:ea typeface="Space Grotesk"/>
              <a:cs typeface="Space Grotesk"/>
              <a:sym typeface="Space Grotesk"/>
            </a:endParaRPr>
          </a:p>
        </p:txBody>
      </p:sp>
      <p:pic>
        <p:nvPicPr>
          <p:cNvPr id="611" name="Google Shape;611;p60" title="Shield-removebg-preview.png"/>
          <p:cNvPicPr preferRelativeResize="0"/>
          <p:nvPr/>
        </p:nvPicPr>
        <p:blipFill>
          <a:blip r:embed="rId3">
            <a:alphaModFix/>
          </a:blip>
          <a:stretch>
            <a:fillRect/>
          </a:stretch>
        </p:blipFill>
        <p:spPr>
          <a:xfrm>
            <a:off x="6527400" y="3394350"/>
            <a:ext cx="942600" cy="942600"/>
          </a:xfrm>
          <a:prstGeom prst="rect">
            <a:avLst/>
          </a:prstGeom>
          <a:noFill/>
          <a:ln>
            <a:noFill/>
          </a:ln>
        </p:spPr>
      </p:pic>
      <p:pic>
        <p:nvPicPr>
          <p:cNvPr id="612" name="Google Shape;612;p60" title="glass-removebg-preview.png"/>
          <p:cNvPicPr preferRelativeResize="0"/>
          <p:nvPr/>
        </p:nvPicPr>
        <p:blipFill>
          <a:blip r:embed="rId4">
            <a:alphaModFix/>
          </a:blip>
          <a:stretch>
            <a:fillRect/>
          </a:stretch>
        </p:blipFill>
        <p:spPr>
          <a:xfrm>
            <a:off x="1436100" y="3394350"/>
            <a:ext cx="942600" cy="94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1"/>
          <p:cNvSpPr txBox="1"/>
          <p:nvPr>
            <p:ph type="title"/>
          </p:nvPr>
        </p:nvSpPr>
        <p:spPr>
          <a:xfrm>
            <a:off x="131725" y="307500"/>
            <a:ext cx="5286300" cy="26640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lang="en" sz="5500"/>
              <a:t>Quantum Security: The Next Digital Revolution</a:t>
            </a:r>
            <a:endParaRPr sz="5500"/>
          </a:p>
        </p:txBody>
      </p:sp>
      <p:pic>
        <p:nvPicPr>
          <p:cNvPr descr="Round objects (Provided by Getty Images)" id="618" name="Google Shape;618;p61"/>
          <p:cNvPicPr preferRelativeResize="0"/>
          <p:nvPr/>
        </p:nvPicPr>
        <p:blipFill>
          <a:blip r:embed="rId3">
            <a:alphaModFix/>
          </a:blip>
          <a:stretch>
            <a:fillRect/>
          </a:stretch>
        </p:blipFill>
        <p:spPr>
          <a:xfrm>
            <a:off x="252425" y="3194925"/>
            <a:ext cx="2791260" cy="1867200"/>
          </a:xfrm>
          <a:prstGeom prst="rect">
            <a:avLst/>
          </a:prstGeom>
          <a:noFill/>
          <a:ln>
            <a:noFill/>
          </a:ln>
        </p:spPr>
      </p:pic>
      <p:sp>
        <p:nvSpPr>
          <p:cNvPr id="619" name="Google Shape;619;p61"/>
          <p:cNvSpPr txBox="1"/>
          <p:nvPr/>
        </p:nvSpPr>
        <p:spPr>
          <a:xfrm>
            <a:off x="4482600" y="3325525"/>
            <a:ext cx="3222000" cy="12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pace Grotesk"/>
                <a:ea typeface="Space Grotesk"/>
                <a:cs typeface="Space Grotesk"/>
                <a:sym typeface="Space Grotesk"/>
              </a:rPr>
              <a:t>The future of encryption isn’t harder math it’s quantum light.</a:t>
            </a:r>
            <a:endParaRPr sz="1800">
              <a:solidFill>
                <a:schemeClr val="dk1"/>
              </a:solidFill>
              <a:latin typeface="Space Grotesk"/>
              <a:ea typeface="Space Grotesk"/>
              <a:cs typeface="Space Grotesk"/>
              <a:sym typeface="Space Grotesk"/>
            </a:endParaRPr>
          </a:p>
        </p:txBody>
      </p:sp>
      <p:pic>
        <p:nvPicPr>
          <p:cNvPr descr="Abstract digital collage of an electrified sphere (Provided by Getty Images)" id="620" name="Google Shape;620;p61"/>
          <p:cNvPicPr preferRelativeResize="0"/>
          <p:nvPr/>
        </p:nvPicPr>
        <p:blipFill>
          <a:blip r:embed="rId4">
            <a:alphaModFix/>
          </a:blip>
          <a:stretch>
            <a:fillRect/>
          </a:stretch>
        </p:blipFill>
        <p:spPr>
          <a:xfrm rot="5400000">
            <a:off x="6029367" y="794663"/>
            <a:ext cx="2535132" cy="168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434343"/>
      </a:lt1>
      <a:dk2>
        <a:srgbClr val="B7B7B7"/>
      </a:dk2>
      <a:lt2>
        <a:srgbClr val="E7E7E7"/>
      </a:lt2>
      <a:accent1>
        <a:srgbClr val="007E6C"/>
      </a:accent1>
      <a:accent2>
        <a:srgbClr val="00E58E"/>
      </a:accent2>
      <a:accent3>
        <a:srgbClr val="CF94B4"/>
      </a:accent3>
      <a:accent4>
        <a:srgbClr val="F6B5D3"/>
      </a:accent4>
      <a:accent5>
        <a:srgbClr val="FFF269"/>
      </a:accent5>
      <a:accent6>
        <a:srgbClr val="F8ED8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