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97" r:id="rId2"/>
    <p:sldId id="299" r:id="rId3"/>
    <p:sldId id="334" r:id="rId4"/>
    <p:sldId id="333" r:id="rId5"/>
    <p:sldId id="335" r:id="rId6"/>
    <p:sldId id="336" r:id="rId7"/>
    <p:sldId id="337" r:id="rId8"/>
    <p:sldId id="338" r:id="rId9"/>
    <p:sldId id="339" r:id="rId10"/>
    <p:sldId id="300" r:id="rId11"/>
    <p:sldId id="302" r:id="rId12"/>
    <p:sldId id="318" r:id="rId13"/>
    <p:sldId id="301" r:id="rId14"/>
    <p:sldId id="316" r:id="rId15"/>
    <p:sldId id="317" r:id="rId16"/>
    <p:sldId id="319" r:id="rId17"/>
    <p:sldId id="320" r:id="rId18"/>
    <p:sldId id="321" r:id="rId19"/>
    <p:sldId id="344" r:id="rId20"/>
    <p:sldId id="306" r:id="rId21"/>
    <p:sldId id="307" r:id="rId22"/>
    <p:sldId id="345" r:id="rId23"/>
    <p:sldId id="308" r:id="rId24"/>
    <p:sldId id="309" r:id="rId25"/>
    <p:sldId id="315" r:id="rId26"/>
    <p:sldId id="310" r:id="rId27"/>
    <p:sldId id="322" r:id="rId28"/>
    <p:sldId id="311" r:id="rId29"/>
    <p:sldId id="312" r:id="rId30"/>
    <p:sldId id="346" r:id="rId31"/>
    <p:sldId id="314" r:id="rId32"/>
    <p:sldId id="313" r:id="rId33"/>
    <p:sldId id="303" r:id="rId34"/>
    <p:sldId id="304" r:id="rId35"/>
    <p:sldId id="329" r:id="rId36"/>
    <p:sldId id="305" r:id="rId37"/>
    <p:sldId id="323" r:id="rId38"/>
    <p:sldId id="324" r:id="rId39"/>
    <p:sldId id="325" r:id="rId40"/>
    <p:sldId id="326" r:id="rId41"/>
    <p:sldId id="327" r:id="rId42"/>
    <p:sldId id="328" r:id="rId43"/>
    <p:sldId id="347" r:id="rId44"/>
    <p:sldId id="348" r:id="rId45"/>
    <p:sldId id="340" r:id="rId46"/>
    <p:sldId id="343" r:id="rId47"/>
    <p:sldId id="330" r:id="rId48"/>
    <p:sldId id="341" r:id="rId49"/>
    <p:sldId id="342" r:id="rId50"/>
  </p:sldIdLst>
  <p:sldSz cx="12192000" cy="6858000"/>
  <p:notesSz cx="6858000" cy="9144000"/>
  <p:defaultTextStyle>
    <a:defPPr>
      <a:defRPr lang="ru-B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75574" autoAdjust="0"/>
  </p:normalViewPr>
  <p:slideViewPr>
    <p:cSldViewPr snapToGrid="0">
      <p:cViewPr varScale="1">
        <p:scale>
          <a:sx n="66" d="100"/>
          <a:sy n="66" d="100"/>
        </p:scale>
        <p:origin x="1332" y="29"/>
      </p:cViewPr>
      <p:guideLst/>
    </p:cSldViewPr>
  </p:slideViewPr>
  <p:notesTextViewPr>
    <p:cViewPr>
      <p:scale>
        <a:sx n="1" d="1"/>
        <a:sy n="1" d="1"/>
      </p:scale>
      <p:origin x="0" y="0"/>
    </p:cViewPr>
  </p:notesTextViewPr>
  <p:notesViewPr>
    <p:cSldViewPr snapToGrid="0">
      <p:cViewPr varScale="1">
        <p:scale>
          <a:sx n="51" d="100"/>
          <a:sy n="51" d="100"/>
        </p:scale>
        <p:origin x="2692" y="2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ander Pashuk" userId="7f413f452a2dee94" providerId="LiveId" clId="{BAFBCE45-55D4-43C1-8E1A-CB4E8A3F1E9C}"/>
    <pc:docChg chg="modSld">
      <pc:chgData name="Alexander Pashuk" userId="7f413f452a2dee94" providerId="LiveId" clId="{BAFBCE45-55D4-43C1-8E1A-CB4E8A3F1E9C}" dt="2020-03-30T08:48:48.503" v="7" actId="20577"/>
      <pc:docMkLst>
        <pc:docMk/>
      </pc:docMkLst>
      <pc:sldChg chg="modSp mod">
        <pc:chgData name="Alexander Pashuk" userId="7f413f452a2dee94" providerId="LiveId" clId="{BAFBCE45-55D4-43C1-8E1A-CB4E8A3F1E9C}" dt="2020-03-30T08:48:48.503" v="7" actId="20577"/>
        <pc:sldMkLst>
          <pc:docMk/>
          <pc:sldMk cId="0" sldId="299"/>
        </pc:sldMkLst>
        <pc:spChg chg="mod">
          <ac:chgData name="Alexander Pashuk" userId="7f413f452a2dee94" providerId="LiveId" clId="{BAFBCE45-55D4-43C1-8E1A-CB4E8A3F1E9C}" dt="2020-03-30T08:48:48.503" v="7" actId="20577"/>
          <ac:spMkLst>
            <pc:docMk/>
            <pc:sldMk cId="0" sldId="299"/>
            <ac:spMk id="3075" creationId="{33C42B30-10A7-409E-A463-E2D507990CB9}"/>
          </ac:spMkLst>
        </pc:spChg>
      </pc:sldChg>
    </pc:docChg>
  </pc:docChgLst>
  <pc:docChgLst>
    <pc:chgData name="Alexander Pashuk" userId="7f413f452a2dee94" providerId="LiveId" clId="{D7D1A81A-5871-4CD8-826B-D77112409261}"/>
    <pc:docChg chg="addSld delSld modSld sldOrd">
      <pc:chgData name="Alexander Pashuk" userId="7f413f452a2dee94" providerId="LiveId" clId="{D7D1A81A-5871-4CD8-826B-D77112409261}" dt="2020-03-18T18:16:18.747" v="23"/>
      <pc:docMkLst>
        <pc:docMk/>
      </pc:docMkLst>
      <pc:sldChg chg="addSp delSp modSp del">
        <pc:chgData name="Alexander Pashuk" userId="7f413f452a2dee94" providerId="LiveId" clId="{D7D1A81A-5871-4CD8-826B-D77112409261}" dt="2020-03-18T18:15:47.413" v="5" actId="47"/>
        <pc:sldMkLst>
          <pc:docMk/>
          <pc:sldMk cId="1723405324" sldId="256"/>
        </pc:sldMkLst>
        <pc:spChg chg="mod">
          <ac:chgData name="Alexander Pashuk" userId="7f413f452a2dee94" providerId="LiveId" clId="{D7D1A81A-5871-4CD8-826B-D77112409261}" dt="2020-03-18T18:13:32.013" v="1" actId="20577"/>
          <ac:spMkLst>
            <pc:docMk/>
            <pc:sldMk cId="1723405324" sldId="256"/>
            <ac:spMk id="2" creationId="{E776610E-D3F0-4D7F-AD5B-9C8E3E1FBA86}"/>
          </ac:spMkLst>
        </pc:spChg>
        <pc:spChg chg="add del">
          <ac:chgData name="Alexander Pashuk" userId="7f413f452a2dee94" providerId="LiveId" clId="{D7D1A81A-5871-4CD8-826B-D77112409261}" dt="2020-03-18T18:15:32.675" v="3"/>
          <ac:spMkLst>
            <pc:docMk/>
            <pc:sldMk cId="1723405324" sldId="256"/>
            <ac:spMk id="4" creationId="{F472DF78-D1DB-4D15-A137-0F83B4A7BAC3}"/>
          </ac:spMkLst>
        </pc:spChg>
      </pc:sldChg>
      <pc:sldChg chg="add">
        <pc:chgData name="Alexander Pashuk" userId="7f413f452a2dee94" providerId="LiveId" clId="{D7D1A81A-5871-4CD8-826B-D77112409261}" dt="2020-03-18T18:15:45.307" v="4"/>
        <pc:sldMkLst>
          <pc:docMk/>
          <pc:sldMk cId="0" sldId="297"/>
        </pc:sldMkLst>
      </pc:sldChg>
      <pc:sldChg chg="modSp add ord">
        <pc:chgData name="Alexander Pashuk" userId="7f413f452a2dee94" providerId="LiveId" clId="{D7D1A81A-5871-4CD8-826B-D77112409261}" dt="2020-03-18T18:16:13.111" v="14"/>
        <pc:sldMkLst>
          <pc:docMk/>
          <pc:sldMk cId="0" sldId="299"/>
        </pc:sldMkLst>
        <pc:spChg chg="mod">
          <ac:chgData name="Alexander Pashuk" userId="7f413f452a2dee94" providerId="LiveId" clId="{D7D1A81A-5871-4CD8-826B-D77112409261}" dt="2020-03-18T18:16:01.900" v="7" actId="122"/>
          <ac:spMkLst>
            <pc:docMk/>
            <pc:sldMk cId="0" sldId="299"/>
            <ac:spMk id="3074" creationId="{8CD5D8A3-C97B-4DE3-9387-9AF385793CB2}"/>
          </ac:spMkLst>
        </pc:spChg>
      </pc:sldChg>
      <pc:sldChg chg="add">
        <pc:chgData name="Alexander Pashuk" userId="7f413f452a2dee94" providerId="LiveId" clId="{D7D1A81A-5871-4CD8-826B-D77112409261}" dt="2020-03-18T18:16:08.499" v="8"/>
        <pc:sldMkLst>
          <pc:docMk/>
          <pc:sldMk cId="2655773982" sldId="300"/>
        </pc:sldMkLst>
      </pc:sldChg>
      <pc:sldChg chg="add">
        <pc:chgData name="Alexander Pashuk" userId="7f413f452a2dee94" providerId="LiveId" clId="{D7D1A81A-5871-4CD8-826B-D77112409261}" dt="2020-03-18T18:16:08.707" v="9"/>
        <pc:sldMkLst>
          <pc:docMk/>
          <pc:sldMk cId="1110251049" sldId="301"/>
        </pc:sldMkLst>
      </pc:sldChg>
      <pc:sldChg chg="add">
        <pc:chgData name="Alexander Pashuk" userId="7f413f452a2dee94" providerId="LiveId" clId="{D7D1A81A-5871-4CD8-826B-D77112409261}" dt="2020-03-18T18:16:08.876" v="10"/>
        <pc:sldMkLst>
          <pc:docMk/>
          <pc:sldMk cId="1307312363" sldId="302"/>
        </pc:sldMkLst>
      </pc:sldChg>
      <pc:sldChg chg="add">
        <pc:chgData name="Alexander Pashuk" userId="7f413f452a2dee94" providerId="LiveId" clId="{D7D1A81A-5871-4CD8-826B-D77112409261}" dt="2020-03-18T18:16:09.008" v="11"/>
        <pc:sldMkLst>
          <pc:docMk/>
          <pc:sldMk cId="2238302480" sldId="303"/>
        </pc:sldMkLst>
      </pc:sldChg>
      <pc:sldChg chg="add">
        <pc:chgData name="Alexander Pashuk" userId="7f413f452a2dee94" providerId="LiveId" clId="{D7D1A81A-5871-4CD8-826B-D77112409261}" dt="2020-03-18T18:16:09.269" v="12"/>
        <pc:sldMkLst>
          <pc:docMk/>
          <pc:sldMk cId="2588265452" sldId="304"/>
        </pc:sldMkLst>
      </pc:sldChg>
      <pc:sldChg chg="add">
        <pc:chgData name="Alexander Pashuk" userId="7f413f452a2dee94" providerId="LiveId" clId="{D7D1A81A-5871-4CD8-826B-D77112409261}" dt="2020-03-18T18:16:09.386" v="13"/>
        <pc:sldMkLst>
          <pc:docMk/>
          <pc:sldMk cId="297796842" sldId="305"/>
        </pc:sldMkLst>
      </pc:sldChg>
      <pc:sldChg chg="add">
        <pc:chgData name="Alexander Pashuk" userId="7f413f452a2dee94" providerId="LiveId" clId="{D7D1A81A-5871-4CD8-826B-D77112409261}" dt="2020-03-18T18:16:17.209" v="15"/>
        <pc:sldMkLst>
          <pc:docMk/>
          <pc:sldMk cId="1938301749" sldId="306"/>
        </pc:sldMkLst>
      </pc:sldChg>
      <pc:sldChg chg="add">
        <pc:chgData name="Alexander Pashuk" userId="7f413f452a2dee94" providerId="LiveId" clId="{D7D1A81A-5871-4CD8-826B-D77112409261}" dt="2020-03-18T18:16:17.360" v="16"/>
        <pc:sldMkLst>
          <pc:docMk/>
          <pc:sldMk cId="3299202170" sldId="307"/>
        </pc:sldMkLst>
      </pc:sldChg>
      <pc:sldChg chg="add">
        <pc:chgData name="Alexander Pashuk" userId="7f413f452a2dee94" providerId="LiveId" clId="{D7D1A81A-5871-4CD8-826B-D77112409261}" dt="2020-03-18T18:16:17.517" v="17"/>
        <pc:sldMkLst>
          <pc:docMk/>
          <pc:sldMk cId="3132664162" sldId="308"/>
        </pc:sldMkLst>
      </pc:sldChg>
      <pc:sldChg chg="add">
        <pc:chgData name="Alexander Pashuk" userId="7f413f452a2dee94" providerId="LiveId" clId="{D7D1A81A-5871-4CD8-826B-D77112409261}" dt="2020-03-18T18:16:17.853" v="18"/>
        <pc:sldMkLst>
          <pc:docMk/>
          <pc:sldMk cId="2981138073" sldId="309"/>
        </pc:sldMkLst>
      </pc:sldChg>
      <pc:sldChg chg="add">
        <pc:chgData name="Alexander Pashuk" userId="7f413f452a2dee94" providerId="LiveId" clId="{D7D1A81A-5871-4CD8-826B-D77112409261}" dt="2020-03-18T18:16:17.950" v="19"/>
        <pc:sldMkLst>
          <pc:docMk/>
          <pc:sldMk cId="492428070" sldId="310"/>
        </pc:sldMkLst>
      </pc:sldChg>
      <pc:sldChg chg="add">
        <pc:chgData name="Alexander Pashuk" userId="7f413f452a2dee94" providerId="LiveId" clId="{D7D1A81A-5871-4CD8-826B-D77112409261}" dt="2020-03-18T18:16:18.240" v="20"/>
        <pc:sldMkLst>
          <pc:docMk/>
          <pc:sldMk cId="1983745320" sldId="311"/>
        </pc:sldMkLst>
      </pc:sldChg>
      <pc:sldChg chg="add">
        <pc:chgData name="Alexander Pashuk" userId="7f413f452a2dee94" providerId="LiveId" clId="{D7D1A81A-5871-4CD8-826B-D77112409261}" dt="2020-03-18T18:16:18.539" v="21"/>
        <pc:sldMkLst>
          <pc:docMk/>
          <pc:sldMk cId="3963590909" sldId="312"/>
        </pc:sldMkLst>
      </pc:sldChg>
      <pc:sldChg chg="add">
        <pc:chgData name="Alexander Pashuk" userId="7f413f452a2dee94" providerId="LiveId" clId="{D7D1A81A-5871-4CD8-826B-D77112409261}" dt="2020-03-18T18:16:18.633" v="22"/>
        <pc:sldMkLst>
          <pc:docMk/>
          <pc:sldMk cId="611901131" sldId="313"/>
        </pc:sldMkLst>
      </pc:sldChg>
      <pc:sldChg chg="add">
        <pc:chgData name="Alexander Pashuk" userId="7f413f452a2dee94" providerId="LiveId" clId="{D7D1A81A-5871-4CD8-826B-D77112409261}" dt="2020-03-18T18:16:18.747" v="23"/>
        <pc:sldMkLst>
          <pc:docMk/>
          <pc:sldMk cId="1396782717" sldId="31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94E700-9755-4AE1-8968-3965AE705EE3}" type="datetimeFigureOut">
              <a:rPr lang="en-US" smtClean="0"/>
              <a:t>3/30/2020</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78B066-BBE6-4D5A-A462-A45363437F64}" type="slidenum">
              <a:rPr lang="en-US" smtClean="0"/>
              <a:t>‹#›</a:t>
            </a:fld>
            <a:endParaRPr lang="en-US"/>
          </a:p>
        </p:txBody>
      </p:sp>
    </p:spTree>
    <p:extLst>
      <p:ext uri="{BB962C8B-B14F-4D97-AF65-F5344CB8AC3E}">
        <p14:creationId xmlns:p14="http://schemas.microsoft.com/office/powerpoint/2010/main" val="2487643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Динамические структуры данных – это структуры данных, память под которые выделяется и освобождается по мере необходимости.</a:t>
            </a:r>
          </a:p>
          <a:p>
            <a:endParaRPr lang="ru-RU" dirty="0"/>
          </a:p>
          <a:p>
            <a:r>
              <a:rPr lang="ru-RU" dirty="0"/>
              <a:t>Динамические структуры данных в процессе существования в памяти могут изменять не только число составляющих их элементов, но и характер связей между элементами. При этом не учитывается изменение содержимого самих элементов данных. Такая особенность динамических структур, как непостоянство их размера и характера отношений между элементами, приводит к тому, что на этапе создания машинного кода программа-компилятор не может выделить для всей структуры в целом участок памяти фиксированного размера, а также не может сопоставить с отдельными компонентами структуры конкретные адреса. Для решения проблемы адресации динамических структур данных используется метод, называемый динамическим распределением памяти, то есть память под отдельные элементы выделяется в момент, когда они "начинают существовать" в процессе выполнения программы, а не во время компиляции. Компилятор в этом случае выделяет фиксированный объем памяти для хранения адреса динамически размещаемого элемента, а не самого элемента.</a:t>
            </a:r>
          </a:p>
          <a:p>
            <a:endParaRPr lang="ru-RU" dirty="0"/>
          </a:p>
          <a:p>
            <a:r>
              <a:rPr lang="ru-RU" dirty="0"/>
              <a:t>Динамическая структура данных характеризуется тем что:</a:t>
            </a:r>
          </a:p>
          <a:p>
            <a:r>
              <a:rPr lang="ru-RU" dirty="0"/>
              <a:t>* она не имеет имени;</a:t>
            </a:r>
          </a:p>
          <a:p>
            <a:r>
              <a:rPr lang="ru-RU" dirty="0"/>
              <a:t>* ей выделяется память в процессе выполнения программы;</a:t>
            </a:r>
          </a:p>
          <a:p>
            <a:r>
              <a:rPr lang="ru-RU" dirty="0"/>
              <a:t>* количество элементов структуры может не фиксироваться;</a:t>
            </a:r>
          </a:p>
          <a:p>
            <a:r>
              <a:rPr lang="ru-RU" dirty="0"/>
              <a:t>* размерность структуры может меняться в процессе выполнения программы;</a:t>
            </a:r>
          </a:p>
          <a:p>
            <a:r>
              <a:rPr lang="ru-RU" dirty="0"/>
              <a:t>* в процессе выполнения программы может меняться характер взаимосвязи между элементами структуры.</a:t>
            </a:r>
          </a:p>
          <a:p>
            <a:endParaRPr lang="ru-RU" dirty="0"/>
          </a:p>
          <a:p>
            <a:r>
              <a:rPr lang="ru-RU" dirty="0"/>
              <a:t>Необходимость в динамических структурах данных обычно возникает в следующих случаях.</a:t>
            </a:r>
          </a:p>
          <a:p>
            <a:endParaRPr lang="ru-RU" dirty="0"/>
          </a:p>
          <a:p>
            <a:r>
              <a:rPr lang="ru-RU" dirty="0"/>
              <a:t>Используются переменные, имеющие довольно большой размер (например, массивы большой размерности), необходимые в одних частях программы и совершенно не нужные в других.</a:t>
            </a:r>
          </a:p>
          <a:p>
            <a:endParaRPr lang="ru-RU" dirty="0"/>
          </a:p>
          <a:p>
            <a:r>
              <a:rPr lang="ru-RU" dirty="0"/>
              <a:t>В процессе работы программы нужен массив, список или иная структура, размер которой изменяется в широких пределах и трудно предсказуем.</a:t>
            </a:r>
          </a:p>
          <a:p>
            <a:r>
              <a:rPr lang="ru-RU" dirty="0"/>
              <a:t>Когда размер данных, обрабатываемых в программе, превышает объем сегмента данных.</a:t>
            </a:r>
          </a:p>
          <a:p>
            <a:endParaRPr lang="ru-RU" dirty="0"/>
          </a:p>
          <a:p>
            <a:r>
              <a:rPr lang="ru-RU" dirty="0"/>
              <a:t>Динамические структуры, по определению, характеризуются отсутствием физической смежности элементов структуры в памяти, непостоянством и непредсказуемостью размера (числа элементов) структуры в процессе ее обработки.</a:t>
            </a:r>
          </a:p>
          <a:p>
            <a:endParaRPr lang="ru-RU" dirty="0"/>
          </a:p>
          <a:p>
            <a:r>
              <a:rPr lang="ru-RU" dirty="0"/>
              <a:t>Поскольку элементы динамической структуры располагаются по непредсказуемым адресам памяти, адрес элемента такой структуры не может быть вычислен из адреса начального или предыдущего элемента (путем смещения). Для установления связи между элементами динамической структуры используются указатели, через которые устанавливаются явные связи между элементами. Такое представление данных в памяти называется связным.</a:t>
            </a:r>
            <a:endParaRPr lang="en-US" dirty="0"/>
          </a:p>
        </p:txBody>
      </p:sp>
      <p:sp>
        <p:nvSpPr>
          <p:cNvPr id="4" name="Номер слайда 3"/>
          <p:cNvSpPr>
            <a:spLocks noGrp="1"/>
          </p:cNvSpPr>
          <p:nvPr>
            <p:ph type="sldNum" sz="quarter" idx="5"/>
          </p:nvPr>
        </p:nvSpPr>
        <p:spPr/>
        <p:txBody>
          <a:bodyPr/>
          <a:lstStyle/>
          <a:p>
            <a:fld id="{A478B066-BBE6-4D5A-A462-A45363437F64}" type="slidenum">
              <a:rPr lang="en-US" smtClean="0"/>
              <a:t>10</a:t>
            </a:fld>
            <a:endParaRPr lang="en-US"/>
          </a:p>
        </p:txBody>
      </p:sp>
    </p:spTree>
    <p:extLst>
      <p:ext uri="{BB962C8B-B14F-4D97-AF65-F5344CB8AC3E}">
        <p14:creationId xmlns:p14="http://schemas.microsoft.com/office/powerpoint/2010/main" val="4140841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Наиболее простой динамической структурой является однонаправленный </a:t>
            </a:r>
            <a:r>
              <a:rPr lang="ru-RU" sz="1200" b="0" i="1" kern="1200" dirty="0">
                <a:solidFill>
                  <a:schemeClr val="tx1"/>
                </a:solidFill>
                <a:effectLst/>
                <a:latin typeface="+mn-lt"/>
                <a:ea typeface="+mn-ea"/>
                <a:cs typeface="+mn-cs"/>
              </a:rPr>
              <a:t>список</a:t>
            </a:r>
            <a:r>
              <a:rPr lang="ru-RU" sz="1200" b="0" i="0" kern="1200" dirty="0">
                <a:solidFill>
                  <a:schemeClr val="tx1"/>
                </a:solidFill>
                <a:effectLst/>
                <a:latin typeface="+mn-lt"/>
                <a:ea typeface="+mn-ea"/>
                <a:cs typeface="+mn-cs"/>
              </a:rPr>
              <a:t>, элементами которого служат объекты </a:t>
            </a:r>
            <a:r>
              <a:rPr lang="ru-RU" sz="1200" b="0" i="1" kern="1200" dirty="0">
                <a:solidFill>
                  <a:schemeClr val="tx1"/>
                </a:solidFill>
                <a:effectLst/>
                <a:latin typeface="+mn-lt"/>
                <a:ea typeface="+mn-ea"/>
                <a:cs typeface="+mn-cs"/>
              </a:rPr>
              <a:t>структурного типа</a:t>
            </a:r>
            <a:r>
              <a:rPr lang="ru-RU" sz="1200" b="0" i="0" kern="1200" dirty="0">
                <a:solidFill>
                  <a:schemeClr val="tx1"/>
                </a:solidFill>
                <a:effectLst/>
                <a:latin typeface="+mn-lt"/>
                <a:ea typeface="+mn-ea"/>
                <a:cs typeface="+mn-cs"/>
              </a:rPr>
              <a:t>.</a:t>
            </a:r>
          </a:p>
          <a:p>
            <a:endParaRPr lang="ru-RU" sz="1200" b="0" i="0" kern="1200" dirty="0">
              <a:solidFill>
                <a:schemeClr val="tx1"/>
              </a:solidFill>
              <a:effectLst/>
              <a:latin typeface="+mn-lt"/>
              <a:ea typeface="+mn-ea"/>
              <a:cs typeface="+mn-cs"/>
            </a:endParaRPr>
          </a:p>
          <a:p>
            <a:r>
              <a:rPr lang="ru-RU" sz="1200" b="1" i="0" kern="1200" dirty="0">
                <a:solidFill>
                  <a:schemeClr val="tx1"/>
                </a:solidFill>
                <a:effectLst/>
                <a:latin typeface="+mn-lt"/>
                <a:ea typeface="+mn-ea"/>
                <a:cs typeface="+mn-cs"/>
              </a:rPr>
              <a:t>Однонаправленный (односвязный) список</a:t>
            </a:r>
            <a:r>
              <a:rPr lang="ru-RU" sz="1200" b="0" i="0" kern="1200" dirty="0">
                <a:solidFill>
                  <a:schemeClr val="tx1"/>
                </a:solidFill>
                <a:effectLst/>
                <a:latin typeface="+mn-lt"/>
                <a:ea typeface="+mn-ea"/>
                <a:cs typeface="+mn-cs"/>
              </a:rPr>
              <a:t> – это </a:t>
            </a:r>
            <a:r>
              <a:rPr lang="ru-RU" sz="1200" b="0" i="1" kern="1200" dirty="0">
                <a:solidFill>
                  <a:schemeClr val="tx1"/>
                </a:solidFill>
                <a:effectLst/>
                <a:latin typeface="+mn-lt"/>
                <a:ea typeface="+mn-ea"/>
                <a:cs typeface="+mn-cs"/>
              </a:rPr>
              <a:t>структура данных</a:t>
            </a:r>
            <a:r>
              <a:rPr lang="ru-RU" sz="1200" b="0" i="0" kern="1200" dirty="0">
                <a:solidFill>
                  <a:schemeClr val="tx1"/>
                </a:solidFill>
                <a:effectLst/>
                <a:latin typeface="+mn-lt"/>
                <a:ea typeface="+mn-ea"/>
                <a:cs typeface="+mn-cs"/>
              </a:rPr>
              <a:t>, представляющая собой последовательность элементов, в каждом из которых хранится </a:t>
            </a:r>
            <a:r>
              <a:rPr lang="ru-RU" sz="1200" b="0" i="1" kern="1200" dirty="0">
                <a:solidFill>
                  <a:schemeClr val="tx1"/>
                </a:solidFill>
                <a:effectLst/>
                <a:latin typeface="+mn-lt"/>
                <a:ea typeface="+mn-ea"/>
                <a:cs typeface="+mn-cs"/>
              </a:rPr>
              <a:t>значение</a:t>
            </a:r>
            <a:r>
              <a:rPr lang="ru-RU" sz="1200" b="0" i="0" kern="1200" dirty="0">
                <a:solidFill>
                  <a:schemeClr val="tx1"/>
                </a:solidFill>
                <a:effectLst/>
                <a:latin typeface="+mn-lt"/>
                <a:ea typeface="+mn-ea"/>
                <a:cs typeface="+mn-cs"/>
              </a:rPr>
              <a:t> и </a:t>
            </a:r>
            <a:r>
              <a:rPr lang="ru-RU" sz="1200" b="0" i="1" kern="1200" dirty="0">
                <a:solidFill>
                  <a:schemeClr val="tx1"/>
                </a:solidFill>
                <a:effectLst/>
                <a:latin typeface="+mn-lt"/>
                <a:ea typeface="+mn-ea"/>
                <a:cs typeface="+mn-cs"/>
              </a:rPr>
              <a:t>указатель</a:t>
            </a:r>
            <a:r>
              <a:rPr lang="ru-RU" sz="1200" b="0" i="0" kern="1200" dirty="0">
                <a:solidFill>
                  <a:schemeClr val="tx1"/>
                </a:solidFill>
                <a:effectLst/>
                <a:latin typeface="+mn-lt"/>
                <a:ea typeface="+mn-ea"/>
                <a:cs typeface="+mn-cs"/>
              </a:rPr>
              <a:t> на следующий </a:t>
            </a:r>
            <a:r>
              <a:rPr lang="ru-RU" sz="1200" b="0" i="1" kern="1200" dirty="0">
                <a:solidFill>
                  <a:schemeClr val="tx1"/>
                </a:solidFill>
                <a:effectLst/>
                <a:latin typeface="+mn-lt"/>
                <a:ea typeface="+mn-ea"/>
                <a:cs typeface="+mn-cs"/>
              </a:rPr>
              <a:t>элемент списка</a:t>
            </a:r>
            <a:r>
              <a:rPr lang="ru-RU" sz="1200" b="0" i="0" kern="1200" dirty="0">
                <a:solidFill>
                  <a:schemeClr val="tx1"/>
                </a:solidFill>
                <a:effectLst/>
                <a:latin typeface="+mn-lt"/>
                <a:ea typeface="+mn-ea"/>
                <a:cs typeface="+mn-cs"/>
              </a:rPr>
              <a:t>.</a:t>
            </a:r>
          </a:p>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В последнем элементе </a:t>
            </a:r>
            <a:r>
              <a:rPr lang="ru-RU" sz="1200" b="0" i="1" kern="1200" dirty="0">
                <a:solidFill>
                  <a:schemeClr val="tx1"/>
                </a:solidFill>
                <a:effectLst/>
                <a:latin typeface="+mn-lt"/>
                <a:ea typeface="+mn-ea"/>
                <a:cs typeface="+mn-cs"/>
              </a:rPr>
              <a:t>указатель</a:t>
            </a:r>
            <a:r>
              <a:rPr lang="ru-RU" sz="1200" b="0" i="0" kern="1200" dirty="0">
                <a:solidFill>
                  <a:schemeClr val="tx1"/>
                </a:solidFill>
                <a:effectLst/>
                <a:latin typeface="+mn-lt"/>
                <a:ea typeface="+mn-ea"/>
                <a:cs typeface="+mn-cs"/>
              </a:rPr>
              <a:t> на следующий элемент равен NULL.</a:t>
            </a:r>
          </a:p>
        </p:txBody>
      </p:sp>
      <p:sp>
        <p:nvSpPr>
          <p:cNvPr id="4" name="Номер слайда 3"/>
          <p:cNvSpPr>
            <a:spLocks noGrp="1"/>
          </p:cNvSpPr>
          <p:nvPr>
            <p:ph type="sldNum" sz="quarter" idx="5"/>
          </p:nvPr>
        </p:nvSpPr>
        <p:spPr/>
        <p:txBody>
          <a:bodyPr/>
          <a:lstStyle/>
          <a:p>
            <a:fld id="{A478B066-BBE6-4D5A-A462-A45363437F64}" type="slidenum">
              <a:rPr lang="en-US" smtClean="0"/>
              <a:t>26</a:t>
            </a:fld>
            <a:endParaRPr lang="en-US"/>
          </a:p>
        </p:txBody>
      </p:sp>
    </p:spTree>
    <p:extLst>
      <p:ext uri="{BB962C8B-B14F-4D97-AF65-F5344CB8AC3E}">
        <p14:creationId xmlns:p14="http://schemas.microsoft.com/office/powerpoint/2010/main" val="2612774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5"/>
          </p:nvPr>
        </p:nvSpPr>
        <p:spPr/>
        <p:txBody>
          <a:bodyPr/>
          <a:lstStyle/>
          <a:p>
            <a:fld id="{A478B066-BBE6-4D5A-A462-A45363437F64}" type="slidenum">
              <a:rPr lang="en-US" smtClean="0"/>
              <a:t>27</a:t>
            </a:fld>
            <a:endParaRPr lang="en-US"/>
          </a:p>
        </p:txBody>
      </p:sp>
    </p:spTree>
    <p:extLst>
      <p:ext uri="{BB962C8B-B14F-4D97-AF65-F5344CB8AC3E}">
        <p14:creationId xmlns:p14="http://schemas.microsoft.com/office/powerpoint/2010/main" val="2929045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Основными операциями, осуществляемыми с однонаправленными списками, являются.</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r>
              <a:rPr lang="ru-RU" sz="1200" b="1" i="0" kern="1200" dirty="0">
                <a:solidFill>
                  <a:schemeClr val="tx1"/>
                </a:solidFill>
                <a:effectLst/>
                <a:latin typeface="+mn-lt"/>
                <a:ea typeface="+mn-ea"/>
                <a:cs typeface="+mn-cs"/>
              </a:rPr>
              <a:t>Особое внимание следует обратить на то, что при выполнении любых операций с линейным однонаправленным списком необходимо обеспечивать </a:t>
            </a:r>
            <a:r>
              <a:rPr lang="ru-RU" sz="1200" b="1" i="1" kern="1200" dirty="0">
                <a:solidFill>
                  <a:schemeClr val="tx1"/>
                </a:solidFill>
                <a:effectLst/>
                <a:latin typeface="+mn-lt"/>
                <a:ea typeface="+mn-ea"/>
                <a:cs typeface="+mn-cs"/>
              </a:rPr>
              <a:t>позиционирование</a:t>
            </a:r>
            <a:r>
              <a:rPr lang="ru-RU" sz="1200" b="1" i="0" kern="1200" dirty="0">
                <a:solidFill>
                  <a:schemeClr val="tx1"/>
                </a:solidFill>
                <a:effectLst/>
                <a:latin typeface="+mn-lt"/>
                <a:ea typeface="+mn-ea"/>
                <a:cs typeface="+mn-cs"/>
              </a:rPr>
              <a:t> какого-либо указателя на первый элемент. В противном случае часть или весь </a:t>
            </a:r>
            <a:r>
              <a:rPr lang="ru-RU" sz="1200" b="1" i="1" kern="1200" dirty="0">
                <a:solidFill>
                  <a:schemeClr val="tx1"/>
                </a:solidFill>
                <a:effectLst/>
                <a:latin typeface="+mn-lt"/>
                <a:ea typeface="+mn-ea"/>
                <a:cs typeface="+mn-cs"/>
              </a:rPr>
              <a:t>список</a:t>
            </a:r>
            <a:r>
              <a:rPr lang="ru-RU" sz="1200" b="1" i="0" kern="1200" dirty="0">
                <a:solidFill>
                  <a:schemeClr val="tx1"/>
                </a:solidFill>
                <a:effectLst/>
                <a:latin typeface="+mn-lt"/>
                <a:ea typeface="+mn-ea"/>
                <a:cs typeface="+mn-cs"/>
              </a:rPr>
              <a:t> будет недоступен.</a:t>
            </a:r>
          </a:p>
          <a:p>
            <a:br>
              <a:rPr lang="ru-RU" dirty="0"/>
            </a:br>
            <a:r>
              <a:rPr lang="ru-RU" sz="1200" b="0" i="0" kern="1200" dirty="0">
                <a:solidFill>
                  <a:schemeClr val="tx1"/>
                </a:solidFill>
                <a:effectLst/>
                <a:latin typeface="+mn-lt"/>
                <a:ea typeface="+mn-ea"/>
                <a:cs typeface="+mn-cs"/>
              </a:rPr>
              <a:t>Рассмотрим подробнее каждую из приведенных операций.</a:t>
            </a:r>
          </a:p>
        </p:txBody>
      </p:sp>
      <p:sp>
        <p:nvSpPr>
          <p:cNvPr id="4" name="Номер слайда 3"/>
          <p:cNvSpPr>
            <a:spLocks noGrp="1"/>
          </p:cNvSpPr>
          <p:nvPr>
            <p:ph type="sldNum" sz="quarter" idx="5"/>
          </p:nvPr>
        </p:nvSpPr>
        <p:spPr/>
        <p:txBody>
          <a:bodyPr/>
          <a:lstStyle/>
          <a:p>
            <a:fld id="{A478B066-BBE6-4D5A-A462-A45363437F64}" type="slidenum">
              <a:rPr lang="en-US" smtClean="0"/>
              <a:t>30</a:t>
            </a:fld>
            <a:endParaRPr lang="en-US"/>
          </a:p>
        </p:txBody>
      </p:sp>
    </p:spTree>
    <p:extLst>
      <p:ext uri="{BB962C8B-B14F-4D97-AF65-F5344CB8AC3E}">
        <p14:creationId xmlns:p14="http://schemas.microsoft.com/office/powerpoint/2010/main" val="354363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5"/>
          </p:nvPr>
        </p:nvSpPr>
        <p:spPr/>
        <p:txBody>
          <a:bodyPr/>
          <a:lstStyle/>
          <a:p>
            <a:fld id="{A478B066-BBE6-4D5A-A462-A45363437F64}" type="slidenum">
              <a:rPr lang="en-US" smtClean="0"/>
              <a:t>43</a:t>
            </a:fld>
            <a:endParaRPr lang="en-US"/>
          </a:p>
        </p:txBody>
      </p:sp>
    </p:spTree>
    <p:extLst>
      <p:ext uri="{BB962C8B-B14F-4D97-AF65-F5344CB8AC3E}">
        <p14:creationId xmlns:p14="http://schemas.microsoft.com/office/powerpoint/2010/main" val="3380177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Элемент динамической структуры в каждый момент может либо существовать, либо отсутствовать в памяти, поэтому его называют </a:t>
            </a:r>
            <a:r>
              <a:rPr lang="ru-RU" sz="1200" b="0" i="1" kern="1200" dirty="0">
                <a:solidFill>
                  <a:schemeClr val="tx1"/>
                </a:solidFill>
                <a:effectLst/>
                <a:latin typeface="+mn-lt"/>
                <a:ea typeface="+mn-ea"/>
                <a:cs typeface="+mn-cs"/>
              </a:rPr>
              <a:t>динамическим</a:t>
            </a:r>
            <a:r>
              <a:rPr lang="ru-RU" sz="1200" b="0" i="0" kern="1200" dirty="0">
                <a:solidFill>
                  <a:schemeClr val="tx1"/>
                </a:solidFill>
                <a:effectLst/>
                <a:latin typeface="+mn-lt"/>
                <a:ea typeface="+mn-ea"/>
                <a:cs typeface="+mn-cs"/>
              </a:rPr>
              <a:t>. Поскольку элементами динамической структуры являются </a:t>
            </a:r>
            <a:r>
              <a:rPr lang="ru-RU" sz="1200" b="0" i="1" kern="1200" dirty="0">
                <a:solidFill>
                  <a:schemeClr val="tx1"/>
                </a:solidFill>
                <a:effectLst/>
                <a:latin typeface="+mn-lt"/>
                <a:ea typeface="+mn-ea"/>
                <a:cs typeface="+mn-cs"/>
              </a:rPr>
              <a:t>динамические переменные</a:t>
            </a:r>
            <a:r>
              <a:rPr lang="ru-RU" sz="1200" b="0" i="0" kern="1200" dirty="0">
                <a:solidFill>
                  <a:schemeClr val="tx1"/>
                </a:solidFill>
                <a:effectLst/>
                <a:latin typeface="+mn-lt"/>
                <a:ea typeface="+mn-ea"/>
                <a:cs typeface="+mn-cs"/>
              </a:rPr>
              <a:t>, то единственным средством доступа к динамическим структурам и их элементам является </a:t>
            </a:r>
            <a:r>
              <a:rPr lang="ru-RU" sz="1200" b="0" i="1" kern="1200" dirty="0">
                <a:solidFill>
                  <a:schemeClr val="tx1"/>
                </a:solidFill>
                <a:effectLst/>
                <a:latin typeface="+mn-lt"/>
                <a:ea typeface="+mn-ea"/>
                <a:cs typeface="+mn-cs"/>
              </a:rPr>
              <a:t>указатель</a:t>
            </a:r>
            <a:r>
              <a:rPr lang="ru-RU" sz="1200" b="0" i="0" kern="1200" dirty="0">
                <a:solidFill>
                  <a:schemeClr val="tx1"/>
                </a:solidFill>
                <a:effectLst/>
                <a:latin typeface="+mn-lt"/>
                <a:ea typeface="+mn-ea"/>
                <a:cs typeface="+mn-cs"/>
              </a:rPr>
              <a:t> (</a:t>
            </a:r>
            <a:r>
              <a:rPr lang="ru-RU" sz="1200" b="0" i="1" kern="1200" dirty="0">
                <a:solidFill>
                  <a:schemeClr val="tx1"/>
                </a:solidFill>
                <a:effectLst/>
                <a:latin typeface="+mn-lt"/>
                <a:ea typeface="+mn-ea"/>
                <a:cs typeface="+mn-cs"/>
              </a:rPr>
              <a:t>адрес</a:t>
            </a:r>
            <a:r>
              <a:rPr lang="ru-RU" sz="1200" b="0" i="0" kern="1200" dirty="0">
                <a:solidFill>
                  <a:schemeClr val="tx1"/>
                </a:solidFill>
                <a:effectLst/>
                <a:latin typeface="+mn-lt"/>
                <a:ea typeface="+mn-ea"/>
                <a:cs typeface="+mn-cs"/>
              </a:rPr>
              <a:t>) на </a:t>
            </a:r>
            <a:r>
              <a:rPr lang="ru-RU" sz="1200" b="0" i="1" kern="1200" dirty="0">
                <a:solidFill>
                  <a:schemeClr val="tx1"/>
                </a:solidFill>
                <a:effectLst/>
                <a:latin typeface="+mn-lt"/>
                <a:ea typeface="+mn-ea"/>
                <a:cs typeface="+mn-cs"/>
              </a:rPr>
              <a:t>место</a:t>
            </a:r>
            <a:r>
              <a:rPr lang="ru-RU" sz="1200" b="0" i="0" kern="1200" dirty="0">
                <a:solidFill>
                  <a:schemeClr val="tx1"/>
                </a:solidFill>
                <a:effectLst/>
                <a:latin typeface="+mn-lt"/>
                <a:ea typeface="+mn-ea"/>
                <a:cs typeface="+mn-cs"/>
              </a:rPr>
              <a:t> их текущего расположения в памяти. Таким образом, </a:t>
            </a:r>
            <a:r>
              <a:rPr lang="ru-RU" sz="1200" b="0" i="1" kern="1200" dirty="0">
                <a:solidFill>
                  <a:schemeClr val="tx1"/>
                </a:solidFill>
                <a:effectLst/>
                <a:latin typeface="+mn-lt"/>
                <a:ea typeface="+mn-ea"/>
                <a:cs typeface="+mn-cs"/>
              </a:rPr>
              <a:t>доступ</a:t>
            </a:r>
            <a:r>
              <a:rPr lang="ru-RU" sz="1200" b="0" i="0" kern="1200" dirty="0">
                <a:solidFill>
                  <a:schemeClr val="tx1"/>
                </a:solidFill>
                <a:effectLst/>
                <a:latin typeface="+mn-lt"/>
                <a:ea typeface="+mn-ea"/>
                <a:cs typeface="+mn-cs"/>
              </a:rPr>
              <a:t> к динамическим данным выполняется специальным образом с помощью указателей.</a:t>
            </a:r>
          </a:p>
          <a:p>
            <a:endParaRPr lang="en-US" dirty="0"/>
          </a:p>
        </p:txBody>
      </p:sp>
      <p:sp>
        <p:nvSpPr>
          <p:cNvPr id="4" name="Номер слайда 3"/>
          <p:cNvSpPr>
            <a:spLocks noGrp="1"/>
          </p:cNvSpPr>
          <p:nvPr>
            <p:ph type="sldNum" sz="quarter" idx="5"/>
          </p:nvPr>
        </p:nvSpPr>
        <p:spPr/>
        <p:txBody>
          <a:bodyPr/>
          <a:lstStyle/>
          <a:p>
            <a:fld id="{A478B066-BBE6-4D5A-A462-A45363437F64}" type="slidenum">
              <a:rPr lang="en-US" smtClean="0"/>
              <a:t>15</a:t>
            </a:fld>
            <a:endParaRPr lang="en-US"/>
          </a:p>
        </p:txBody>
      </p:sp>
    </p:spTree>
    <p:extLst>
      <p:ext uri="{BB962C8B-B14F-4D97-AF65-F5344CB8AC3E}">
        <p14:creationId xmlns:p14="http://schemas.microsoft.com/office/powerpoint/2010/main" val="2034869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Каждой динамической структуре данных сопоставляется статическая переменная типа указатель (ее значение – адрес этого объекта), посредством которой осуществляется доступ к динамической структуре.</a:t>
            </a:r>
          </a:p>
          <a:p>
            <a:endParaRPr lang="ru-RU" dirty="0"/>
          </a:p>
          <a:p>
            <a:r>
              <a:rPr lang="ru-RU" dirty="0"/>
              <a:t>Сами динамические величины не требуют описания в программе, поскольку во время компиляции память под них не выделяется. Во время компиляции память выделяется только под статические величины. Указатели – это статические величины, поэтому они требуют описания.</a:t>
            </a:r>
          </a:p>
          <a:p>
            <a:endParaRPr lang="ru-RU" dirty="0"/>
          </a:p>
          <a:p>
            <a:r>
              <a:rPr lang="ru-RU" sz="1200" b="0" i="1" kern="1200" dirty="0">
                <a:solidFill>
                  <a:schemeClr val="tx1"/>
                </a:solidFill>
                <a:effectLst/>
                <a:latin typeface="+mn-lt"/>
                <a:ea typeface="+mn-ea"/>
                <a:cs typeface="+mn-cs"/>
              </a:rPr>
              <a:t>Указатель</a:t>
            </a:r>
            <a:r>
              <a:rPr lang="ru-RU" sz="1200" b="0" i="0" kern="1200" dirty="0">
                <a:solidFill>
                  <a:schemeClr val="tx1"/>
                </a:solidFill>
                <a:effectLst/>
                <a:latin typeface="+mn-lt"/>
                <a:ea typeface="+mn-ea"/>
                <a:cs typeface="+mn-cs"/>
              </a:rPr>
              <a:t> содержит </a:t>
            </a:r>
            <a:r>
              <a:rPr lang="ru-RU" sz="1200" b="0" i="1" kern="1200" dirty="0">
                <a:solidFill>
                  <a:schemeClr val="tx1"/>
                </a:solidFill>
                <a:effectLst/>
                <a:latin typeface="+mn-lt"/>
                <a:ea typeface="+mn-ea"/>
                <a:cs typeface="+mn-cs"/>
              </a:rPr>
              <a:t>адрес</a:t>
            </a:r>
            <a:r>
              <a:rPr lang="ru-RU" sz="1200" b="0" i="0" kern="1200" dirty="0">
                <a:solidFill>
                  <a:schemeClr val="tx1"/>
                </a:solidFill>
                <a:effectLst/>
                <a:latin typeface="+mn-lt"/>
                <a:ea typeface="+mn-ea"/>
                <a:cs typeface="+mn-cs"/>
              </a:rPr>
              <a:t> определенного объекта в динамической памяти.</a:t>
            </a:r>
            <a:endParaRPr lang="ru-RU" dirty="0"/>
          </a:p>
        </p:txBody>
      </p:sp>
      <p:sp>
        <p:nvSpPr>
          <p:cNvPr id="4" name="Номер слайда 3"/>
          <p:cNvSpPr>
            <a:spLocks noGrp="1"/>
          </p:cNvSpPr>
          <p:nvPr>
            <p:ph type="sldNum" sz="quarter" idx="5"/>
          </p:nvPr>
        </p:nvSpPr>
        <p:spPr/>
        <p:txBody>
          <a:bodyPr/>
          <a:lstStyle/>
          <a:p>
            <a:fld id="{A478B066-BBE6-4D5A-A462-A45363437F64}" type="slidenum">
              <a:rPr lang="en-US" smtClean="0"/>
              <a:t>17</a:t>
            </a:fld>
            <a:endParaRPr lang="en-US"/>
          </a:p>
        </p:txBody>
      </p:sp>
    </p:spTree>
    <p:extLst>
      <p:ext uri="{BB962C8B-B14F-4D97-AF65-F5344CB8AC3E}">
        <p14:creationId xmlns:p14="http://schemas.microsoft.com/office/powerpoint/2010/main" val="2484189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Для обращения к динамической структуре достаточно хранить в памяти </a:t>
            </a:r>
            <a:r>
              <a:rPr lang="ru-RU" sz="1200" b="0" i="1" kern="1200" dirty="0">
                <a:solidFill>
                  <a:schemeClr val="tx1"/>
                </a:solidFill>
                <a:effectLst/>
                <a:latin typeface="+mn-lt"/>
                <a:ea typeface="+mn-ea"/>
                <a:cs typeface="+mn-cs"/>
              </a:rPr>
              <a:t>адрес</a:t>
            </a:r>
            <a:r>
              <a:rPr lang="ru-RU" sz="1200" b="0" i="0" kern="1200" dirty="0">
                <a:solidFill>
                  <a:schemeClr val="tx1"/>
                </a:solidFill>
                <a:effectLst/>
                <a:latin typeface="+mn-lt"/>
                <a:ea typeface="+mn-ea"/>
                <a:cs typeface="+mn-cs"/>
              </a:rPr>
              <a:t> первого элемента структуры. Поскольку каждый элемент динамической структуры хранит </a:t>
            </a:r>
            <a:r>
              <a:rPr lang="ru-RU" sz="1200" b="0" i="1" kern="1200" dirty="0">
                <a:solidFill>
                  <a:schemeClr val="tx1"/>
                </a:solidFill>
                <a:effectLst/>
                <a:latin typeface="+mn-lt"/>
                <a:ea typeface="+mn-ea"/>
                <a:cs typeface="+mn-cs"/>
              </a:rPr>
              <a:t>адрес</a:t>
            </a:r>
            <a:r>
              <a:rPr lang="ru-RU" sz="1200" b="0" i="0" kern="1200" dirty="0">
                <a:solidFill>
                  <a:schemeClr val="tx1"/>
                </a:solidFill>
                <a:effectLst/>
                <a:latin typeface="+mn-lt"/>
                <a:ea typeface="+mn-ea"/>
                <a:cs typeface="+mn-cs"/>
              </a:rPr>
              <a:t> следующего за ним элемента, можно, двигаясь от начального элемента по адресам, получить </a:t>
            </a:r>
            <a:r>
              <a:rPr lang="ru-RU" sz="1200" b="0" i="1" kern="1200" dirty="0">
                <a:solidFill>
                  <a:schemeClr val="tx1"/>
                </a:solidFill>
                <a:effectLst/>
                <a:latin typeface="+mn-lt"/>
                <a:ea typeface="+mn-ea"/>
                <a:cs typeface="+mn-cs"/>
              </a:rPr>
              <a:t>доступ</a:t>
            </a:r>
            <a:r>
              <a:rPr lang="ru-RU" sz="1200" b="0" i="0" kern="1200" dirty="0">
                <a:solidFill>
                  <a:schemeClr val="tx1"/>
                </a:solidFill>
                <a:effectLst/>
                <a:latin typeface="+mn-lt"/>
                <a:ea typeface="+mn-ea"/>
                <a:cs typeface="+mn-cs"/>
              </a:rPr>
              <a:t> к любому элементу данной структуры.</a:t>
            </a:r>
          </a:p>
          <a:p>
            <a:endParaRPr lang="ru-RU" sz="1200" b="0" i="0" kern="1200" dirty="0">
              <a:solidFill>
                <a:schemeClr val="tx1"/>
              </a:solidFill>
              <a:effectLst/>
              <a:latin typeface="+mn-lt"/>
              <a:ea typeface="+mn-ea"/>
              <a:cs typeface="+mn-cs"/>
            </a:endParaRPr>
          </a:p>
          <a:p>
            <a:r>
              <a:rPr lang="ru-RU" sz="1200" b="0" i="1" kern="1200" dirty="0">
                <a:solidFill>
                  <a:schemeClr val="tx1"/>
                </a:solidFill>
                <a:effectLst/>
                <a:latin typeface="+mn-lt"/>
                <a:ea typeface="+mn-ea"/>
                <a:cs typeface="+mn-cs"/>
              </a:rPr>
              <a:t>Доступ</a:t>
            </a:r>
            <a:r>
              <a:rPr lang="ru-RU" sz="1200" b="0" i="0" kern="1200" dirty="0">
                <a:solidFill>
                  <a:schemeClr val="tx1"/>
                </a:solidFill>
                <a:effectLst/>
                <a:latin typeface="+mn-lt"/>
                <a:ea typeface="+mn-ea"/>
                <a:cs typeface="+mn-cs"/>
              </a:rPr>
              <a:t> к данным в динамических структурах осуществляется с помощью </a:t>
            </a:r>
            <a:r>
              <a:rPr lang="ru-RU" sz="1200" b="0" i="1" kern="1200" dirty="0">
                <a:solidFill>
                  <a:schemeClr val="tx1"/>
                </a:solidFill>
                <a:effectLst/>
                <a:latin typeface="+mn-lt"/>
                <a:ea typeface="+mn-ea"/>
                <a:cs typeface="+mn-cs"/>
              </a:rPr>
              <a:t>операции</a:t>
            </a:r>
            <a:r>
              <a:rPr lang="ru-RU" sz="1200" b="0" i="0" kern="1200" dirty="0">
                <a:solidFill>
                  <a:schemeClr val="tx1"/>
                </a:solidFill>
                <a:effectLst/>
                <a:latin typeface="+mn-lt"/>
                <a:ea typeface="+mn-ea"/>
                <a:cs typeface="+mn-cs"/>
              </a:rPr>
              <a:t> "стрелка" ( -&gt; ), которую называют операцией косвенного выбора элемента структурного объекта, адресуемого указателем. Она обеспечивает </a:t>
            </a:r>
            <a:r>
              <a:rPr lang="ru-RU" sz="1200" b="0" i="1" kern="1200" dirty="0">
                <a:solidFill>
                  <a:schemeClr val="tx1"/>
                </a:solidFill>
                <a:effectLst/>
                <a:latin typeface="+mn-lt"/>
                <a:ea typeface="+mn-ea"/>
                <a:cs typeface="+mn-cs"/>
              </a:rPr>
              <a:t>доступ</a:t>
            </a:r>
            <a:r>
              <a:rPr lang="ru-RU" sz="1200" b="0" i="0" kern="1200" dirty="0">
                <a:solidFill>
                  <a:schemeClr val="tx1"/>
                </a:solidFill>
                <a:effectLst/>
                <a:latin typeface="+mn-lt"/>
                <a:ea typeface="+mn-ea"/>
                <a:cs typeface="+mn-cs"/>
              </a:rPr>
              <a:t> к элементу структуры через адресующий ее </a:t>
            </a:r>
            <a:r>
              <a:rPr lang="ru-RU" sz="1200" b="0" i="1" kern="1200" dirty="0">
                <a:solidFill>
                  <a:schemeClr val="tx1"/>
                </a:solidFill>
                <a:effectLst/>
                <a:latin typeface="+mn-lt"/>
                <a:ea typeface="+mn-ea"/>
                <a:cs typeface="+mn-cs"/>
              </a:rPr>
              <a:t>указатель</a:t>
            </a:r>
            <a:r>
              <a:rPr lang="ru-RU" sz="1200" b="0" i="0" kern="1200" dirty="0">
                <a:solidFill>
                  <a:schemeClr val="tx1"/>
                </a:solidFill>
                <a:effectLst/>
                <a:latin typeface="+mn-lt"/>
                <a:ea typeface="+mn-ea"/>
                <a:cs typeface="+mn-cs"/>
              </a:rPr>
              <a:t> того же </a:t>
            </a:r>
            <a:r>
              <a:rPr lang="ru-RU" sz="1200" b="0" i="1" kern="1200" dirty="0">
                <a:solidFill>
                  <a:schemeClr val="tx1"/>
                </a:solidFill>
                <a:effectLst/>
                <a:latin typeface="+mn-lt"/>
                <a:ea typeface="+mn-ea"/>
                <a:cs typeface="+mn-cs"/>
              </a:rPr>
              <a:t>структурного типа</a:t>
            </a:r>
            <a:r>
              <a:rPr lang="ru-RU" sz="1200" b="0" i="0" kern="1200" dirty="0">
                <a:solidFill>
                  <a:schemeClr val="tx1"/>
                </a:solidFill>
                <a:effectLst/>
                <a:latin typeface="+mn-lt"/>
                <a:ea typeface="+mn-ea"/>
                <a:cs typeface="+mn-cs"/>
              </a:rPr>
              <a:t>. Формат применения данной </a:t>
            </a:r>
            <a:r>
              <a:rPr lang="ru-RU" sz="1200" b="0" i="1" kern="1200" dirty="0">
                <a:solidFill>
                  <a:schemeClr val="tx1"/>
                </a:solidFill>
                <a:effectLst/>
                <a:latin typeface="+mn-lt"/>
                <a:ea typeface="+mn-ea"/>
                <a:cs typeface="+mn-cs"/>
              </a:rPr>
              <a:t>операции</a:t>
            </a:r>
            <a:r>
              <a:rPr lang="ru-RU" sz="1200" b="0" i="0" kern="1200" dirty="0">
                <a:solidFill>
                  <a:schemeClr val="tx1"/>
                </a:solidFill>
                <a:effectLst/>
                <a:latin typeface="+mn-lt"/>
                <a:ea typeface="+mn-ea"/>
                <a:cs typeface="+mn-cs"/>
              </a:rPr>
              <a:t> следующий:</a:t>
            </a:r>
          </a:p>
          <a:p>
            <a:endParaRPr lang="ru-RU" sz="1200" b="0" i="0" kern="1200" dirty="0">
              <a:solidFill>
                <a:schemeClr val="tx1"/>
              </a:solidFill>
              <a:effectLst/>
              <a:latin typeface="+mn-lt"/>
              <a:ea typeface="+mn-ea"/>
              <a:cs typeface="+mn-cs"/>
            </a:endParaRPr>
          </a:p>
          <a:p>
            <a:r>
              <a:rPr lang="ru-RU" sz="1200" b="0" i="0" kern="1200" dirty="0" err="1">
                <a:solidFill>
                  <a:schemeClr val="tx1"/>
                </a:solidFill>
                <a:effectLst/>
                <a:latin typeface="+mn-lt"/>
                <a:ea typeface="+mn-ea"/>
                <a:cs typeface="+mn-cs"/>
              </a:rPr>
              <a:t>УказательНаСтруктуру</a:t>
            </a:r>
            <a:r>
              <a:rPr lang="ru-RU" sz="1200" b="0" i="0" kern="1200" dirty="0">
                <a:solidFill>
                  <a:schemeClr val="tx1"/>
                </a:solidFill>
                <a:effectLst/>
                <a:latin typeface="+mn-lt"/>
                <a:ea typeface="+mn-ea"/>
                <a:cs typeface="+mn-cs"/>
              </a:rPr>
              <a:t>-&gt; </a:t>
            </a:r>
            <a:r>
              <a:rPr lang="ru-RU" sz="1200" b="0" i="0" kern="1200" dirty="0" err="1">
                <a:solidFill>
                  <a:schemeClr val="tx1"/>
                </a:solidFill>
                <a:effectLst/>
                <a:latin typeface="+mn-lt"/>
                <a:ea typeface="+mn-ea"/>
                <a:cs typeface="+mn-cs"/>
              </a:rPr>
              <a:t>ИмяЭлемента</a:t>
            </a:r>
            <a:endParaRPr lang="ru-RU" sz="1200" b="0" i="0" kern="1200" dirty="0">
              <a:solidFill>
                <a:schemeClr val="tx1"/>
              </a:solidFill>
              <a:effectLst/>
              <a:latin typeface="+mn-lt"/>
              <a:ea typeface="+mn-ea"/>
              <a:cs typeface="+mn-cs"/>
            </a:endParaRPr>
          </a:p>
          <a:p>
            <a:endParaRPr lang="ru-RU" sz="1200" b="0" i="0" kern="1200" dirty="0">
              <a:solidFill>
                <a:schemeClr val="tx1"/>
              </a:solidFill>
              <a:effectLst/>
              <a:latin typeface="+mn-lt"/>
              <a:ea typeface="+mn-ea"/>
              <a:cs typeface="+mn-cs"/>
            </a:endParaRPr>
          </a:p>
          <a:p>
            <a:r>
              <a:rPr lang="ru-RU" sz="1200" b="0" i="1" kern="1200" dirty="0">
                <a:solidFill>
                  <a:schemeClr val="tx1"/>
                </a:solidFill>
                <a:effectLst/>
                <a:latin typeface="+mn-lt"/>
                <a:ea typeface="+mn-ea"/>
                <a:cs typeface="+mn-cs"/>
              </a:rPr>
              <a:t>Операции</a:t>
            </a:r>
            <a:r>
              <a:rPr lang="ru-RU" sz="1200" b="0" i="0" kern="1200" dirty="0">
                <a:solidFill>
                  <a:schemeClr val="tx1"/>
                </a:solidFill>
                <a:effectLst/>
                <a:latin typeface="+mn-lt"/>
                <a:ea typeface="+mn-ea"/>
                <a:cs typeface="+mn-cs"/>
              </a:rPr>
              <a:t> "стрелка" ( -&gt; ) двуместная. Применяется для доступа к элементу, задаваемому правым </a:t>
            </a:r>
            <a:r>
              <a:rPr lang="ru-RU" sz="1200" b="0" i="1" kern="1200" dirty="0">
                <a:solidFill>
                  <a:schemeClr val="tx1"/>
                </a:solidFill>
                <a:effectLst/>
                <a:latin typeface="+mn-lt"/>
                <a:ea typeface="+mn-ea"/>
                <a:cs typeface="+mn-cs"/>
              </a:rPr>
              <a:t>операндом</a:t>
            </a:r>
            <a:r>
              <a:rPr lang="ru-RU" sz="1200" b="0" i="0" kern="1200" dirty="0">
                <a:solidFill>
                  <a:schemeClr val="tx1"/>
                </a:solidFill>
                <a:effectLst/>
                <a:latin typeface="+mn-lt"/>
                <a:ea typeface="+mn-ea"/>
                <a:cs typeface="+mn-cs"/>
              </a:rPr>
              <a:t>, той структуры, которую адресует левый </a:t>
            </a:r>
            <a:r>
              <a:rPr lang="ru-RU" sz="1200" b="0" i="1" kern="1200" dirty="0">
                <a:solidFill>
                  <a:schemeClr val="tx1"/>
                </a:solidFill>
                <a:effectLst/>
                <a:latin typeface="+mn-lt"/>
                <a:ea typeface="+mn-ea"/>
                <a:cs typeface="+mn-cs"/>
              </a:rPr>
              <a:t>операнд</a:t>
            </a:r>
            <a:r>
              <a:rPr lang="ru-RU" sz="1200" b="0" i="0" kern="1200" dirty="0">
                <a:solidFill>
                  <a:schemeClr val="tx1"/>
                </a:solidFill>
                <a:effectLst/>
                <a:latin typeface="+mn-lt"/>
                <a:ea typeface="+mn-ea"/>
                <a:cs typeface="+mn-cs"/>
              </a:rPr>
              <a:t>. В качестве левого </a:t>
            </a:r>
            <a:r>
              <a:rPr lang="ru-RU" sz="1200" b="0" i="1" kern="1200" dirty="0">
                <a:solidFill>
                  <a:schemeClr val="tx1"/>
                </a:solidFill>
                <a:effectLst/>
                <a:latin typeface="+mn-lt"/>
                <a:ea typeface="+mn-ea"/>
                <a:cs typeface="+mn-cs"/>
              </a:rPr>
              <a:t>операнда</a:t>
            </a:r>
            <a:r>
              <a:rPr lang="ru-RU" sz="1200" b="0" i="0" kern="1200" dirty="0">
                <a:solidFill>
                  <a:schemeClr val="tx1"/>
                </a:solidFill>
                <a:effectLst/>
                <a:latin typeface="+mn-lt"/>
                <a:ea typeface="+mn-ea"/>
                <a:cs typeface="+mn-cs"/>
              </a:rPr>
              <a:t> должен быть </a:t>
            </a:r>
            <a:r>
              <a:rPr lang="ru-RU" sz="1200" b="0" i="1" kern="1200" dirty="0">
                <a:solidFill>
                  <a:schemeClr val="tx1"/>
                </a:solidFill>
                <a:effectLst/>
                <a:latin typeface="+mn-lt"/>
                <a:ea typeface="+mn-ea"/>
                <a:cs typeface="+mn-cs"/>
              </a:rPr>
              <a:t>указатель</a:t>
            </a:r>
            <a:r>
              <a:rPr lang="ru-RU" sz="1200" b="0" i="0" kern="1200" dirty="0">
                <a:solidFill>
                  <a:schemeClr val="tx1"/>
                </a:solidFill>
                <a:effectLst/>
                <a:latin typeface="+mn-lt"/>
                <a:ea typeface="+mn-ea"/>
                <a:cs typeface="+mn-cs"/>
              </a:rPr>
              <a:t> на структуру, а в качестве правого – имя элемента этой структуры.</a:t>
            </a:r>
          </a:p>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Имея возможность явного манипулирования с указателями, которые могут располагаться как вне структуры, так и "внутри" отдельных ее элементов, можно создавать в памяти различные структуры. Однако необходимо помнить, что работа с динамическими данными замедляет выполнение программы, поскольку </a:t>
            </a:r>
            <a:r>
              <a:rPr lang="ru-RU" sz="1200" b="0" i="1" kern="1200" dirty="0">
                <a:solidFill>
                  <a:schemeClr val="tx1"/>
                </a:solidFill>
                <a:effectLst/>
                <a:latin typeface="+mn-lt"/>
                <a:ea typeface="+mn-ea"/>
                <a:cs typeface="+mn-cs"/>
              </a:rPr>
              <a:t>доступ</a:t>
            </a:r>
            <a:r>
              <a:rPr lang="ru-RU" sz="1200" b="0" i="0" kern="1200" dirty="0">
                <a:solidFill>
                  <a:schemeClr val="tx1"/>
                </a:solidFill>
                <a:effectLst/>
                <a:latin typeface="+mn-lt"/>
                <a:ea typeface="+mn-ea"/>
                <a:cs typeface="+mn-cs"/>
              </a:rPr>
              <a:t> к величине происходит в два шага: сначала ищется </a:t>
            </a:r>
            <a:r>
              <a:rPr lang="ru-RU" sz="1200" b="0" i="1" kern="1200" dirty="0">
                <a:solidFill>
                  <a:schemeClr val="tx1"/>
                </a:solidFill>
                <a:effectLst/>
                <a:latin typeface="+mn-lt"/>
                <a:ea typeface="+mn-ea"/>
                <a:cs typeface="+mn-cs"/>
              </a:rPr>
              <a:t>указатель</a:t>
            </a:r>
            <a:r>
              <a:rPr lang="ru-RU" sz="1200" b="0" i="0" kern="1200" dirty="0">
                <a:solidFill>
                  <a:schemeClr val="tx1"/>
                </a:solidFill>
                <a:effectLst/>
                <a:latin typeface="+mn-lt"/>
                <a:ea typeface="+mn-ea"/>
                <a:cs typeface="+mn-cs"/>
              </a:rPr>
              <a:t>, затем по нему – величина.</a:t>
            </a:r>
          </a:p>
          <a:p>
            <a:endParaRPr lang="ru-RU" sz="1200" b="0" i="0" kern="1200" dirty="0">
              <a:solidFill>
                <a:schemeClr val="tx1"/>
              </a:solidFill>
              <a:effectLst/>
              <a:latin typeface="+mn-lt"/>
              <a:ea typeface="+mn-ea"/>
              <a:cs typeface="+mn-cs"/>
            </a:endParaRPr>
          </a:p>
          <a:p>
            <a:endParaRPr lang="en-US" dirty="0"/>
          </a:p>
        </p:txBody>
      </p:sp>
      <p:sp>
        <p:nvSpPr>
          <p:cNvPr id="4" name="Номер слайда 3"/>
          <p:cNvSpPr>
            <a:spLocks noGrp="1"/>
          </p:cNvSpPr>
          <p:nvPr>
            <p:ph type="sldNum" sz="quarter" idx="5"/>
          </p:nvPr>
        </p:nvSpPr>
        <p:spPr/>
        <p:txBody>
          <a:bodyPr/>
          <a:lstStyle/>
          <a:p>
            <a:fld id="{A478B066-BBE6-4D5A-A462-A45363437F64}" type="slidenum">
              <a:rPr lang="en-US" smtClean="0"/>
              <a:t>18</a:t>
            </a:fld>
            <a:endParaRPr lang="en-US"/>
          </a:p>
        </p:txBody>
      </p:sp>
    </p:spTree>
    <p:extLst>
      <p:ext uri="{BB962C8B-B14F-4D97-AF65-F5344CB8AC3E}">
        <p14:creationId xmlns:p14="http://schemas.microsoft.com/office/powerpoint/2010/main" val="1177261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программах, в которых необходимо использовать динамические структуры данных, работа с памятью происходит стандартным образом. Выделение динамической памяти производится с помощью операции </a:t>
            </a:r>
            <a:r>
              <a:rPr lang="ru-RU" dirty="0" err="1"/>
              <a:t>new</a:t>
            </a:r>
            <a:r>
              <a:rPr lang="ru-RU" dirty="0"/>
              <a:t> или с помощью библиотечной функции </a:t>
            </a:r>
            <a:r>
              <a:rPr lang="ru-RU" dirty="0" err="1"/>
              <a:t>malloc</a:t>
            </a:r>
            <a:r>
              <a:rPr lang="ru-RU" dirty="0"/>
              <a:t> (</a:t>
            </a:r>
            <a:r>
              <a:rPr lang="ru-RU" dirty="0" err="1"/>
              <a:t>calloc</a:t>
            </a:r>
            <a:r>
              <a:rPr lang="ru-RU" dirty="0"/>
              <a:t>). Освобождение динамической памяти осуществляется операцией </a:t>
            </a:r>
            <a:r>
              <a:rPr lang="ru-RU" dirty="0" err="1"/>
              <a:t>delete</a:t>
            </a:r>
            <a:r>
              <a:rPr lang="ru-RU" dirty="0"/>
              <a:t> или функцией </a:t>
            </a:r>
            <a:r>
              <a:rPr lang="ru-RU" dirty="0" err="1"/>
              <a:t>free</a:t>
            </a:r>
            <a:r>
              <a:rPr lang="ru-RU" dirty="0"/>
              <a:t>.</a:t>
            </a:r>
          </a:p>
          <a:p>
            <a:endParaRPr lang="ru-RU" dirty="0"/>
          </a:p>
        </p:txBody>
      </p:sp>
      <p:sp>
        <p:nvSpPr>
          <p:cNvPr id="4" name="Номер слайда 3"/>
          <p:cNvSpPr>
            <a:spLocks noGrp="1"/>
          </p:cNvSpPr>
          <p:nvPr>
            <p:ph type="sldNum" sz="quarter" idx="5"/>
          </p:nvPr>
        </p:nvSpPr>
        <p:spPr/>
        <p:txBody>
          <a:bodyPr/>
          <a:lstStyle/>
          <a:p>
            <a:fld id="{A478B066-BBE6-4D5A-A462-A45363437F64}" type="slidenum">
              <a:rPr lang="en-US" smtClean="0"/>
              <a:t>19</a:t>
            </a:fld>
            <a:endParaRPr lang="en-US"/>
          </a:p>
        </p:txBody>
      </p:sp>
    </p:spTree>
    <p:extLst>
      <p:ext uri="{BB962C8B-B14F-4D97-AF65-F5344CB8AC3E}">
        <p14:creationId xmlns:p14="http://schemas.microsoft.com/office/powerpoint/2010/main" val="1050384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Динамические структуры данных – это структуры данных, память под которые выделяется и освобождается не на этапе компиляции, а в процессе работы программы.</a:t>
            </a:r>
          </a:p>
          <a:p>
            <a:endParaRPr lang="ru-RU" dirty="0"/>
          </a:p>
          <a:p>
            <a:r>
              <a:rPr lang="ru-RU" dirty="0"/>
              <a:t>Динамический элемент – это элемент динамической структуры, который в конкретный момент выполнения программы может либо существовать, либо отсутствовать в памяти.</a:t>
            </a:r>
          </a:p>
          <a:p>
            <a:endParaRPr lang="ru-RU" dirty="0"/>
          </a:p>
          <a:p>
            <a:r>
              <a:rPr lang="ru-RU" dirty="0"/>
              <a:t>Динамическое распределение памяти – это выделение памяти под отдельные элементы в тот момент, когда они "начинают существовать" в процессе выполнения программы.</a:t>
            </a:r>
          </a:p>
          <a:p>
            <a:endParaRPr lang="ru-RU" dirty="0"/>
          </a:p>
          <a:p>
            <a:r>
              <a:rPr lang="ru-RU" dirty="0"/>
              <a:t>Адресное поле (поле связок) – это поле структуры, в котором содержится указатель, связывающий данный элемент с другими элементами структуры.</a:t>
            </a:r>
          </a:p>
          <a:p>
            <a:endParaRPr lang="ru-RU" dirty="0"/>
          </a:p>
          <a:p>
            <a:r>
              <a:rPr lang="ru-RU" dirty="0"/>
              <a:t>Информационное поле (поле данных) – это поле структуры, в котором содержатся непосредственно обрабатываемые данные.</a:t>
            </a:r>
          </a:p>
          <a:p>
            <a:endParaRPr lang="ru-RU" dirty="0"/>
          </a:p>
          <a:p>
            <a:r>
              <a:rPr lang="ru-RU" dirty="0"/>
              <a:t>Связное представление данных – это установление связи между элементами динамической структуры через указатели.</a:t>
            </a:r>
            <a:endParaRPr lang="en-US" dirty="0"/>
          </a:p>
        </p:txBody>
      </p:sp>
      <p:sp>
        <p:nvSpPr>
          <p:cNvPr id="4" name="Номер слайда 3"/>
          <p:cNvSpPr>
            <a:spLocks noGrp="1"/>
          </p:cNvSpPr>
          <p:nvPr>
            <p:ph type="sldNum" sz="quarter" idx="5"/>
          </p:nvPr>
        </p:nvSpPr>
        <p:spPr/>
        <p:txBody>
          <a:bodyPr/>
          <a:lstStyle/>
          <a:p>
            <a:fld id="{A478B066-BBE6-4D5A-A462-A45363437F64}" type="slidenum">
              <a:rPr lang="en-US" smtClean="0"/>
              <a:t>22</a:t>
            </a:fld>
            <a:endParaRPr lang="en-US"/>
          </a:p>
        </p:txBody>
      </p:sp>
    </p:spTree>
    <p:extLst>
      <p:ext uri="{BB962C8B-B14F-4D97-AF65-F5344CB8AC3E}">
        <p14:creationId xmlns:p14="http://schemas.microsoft.com/office/powerpoint/2010/main" val="1906812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kern="1200" dirty="0">
                <a:solidFill>
                  <a:schemeClr val="tx1"/>
                </a:solidFill>
                <a:effectLst/>
                <a:latin typeface="+mn-lt"/>
                <a:ea typeface="+mn-ea"/>
                <a:cs typeface="+mn-cs"/>
              </a:rPr>
              <a:t>Списком</a:t>
            </a:r>
            <a:r>
              <a:rPr lang="ru-RU" sz="1200" b="0" i="0" kern="1200" dirty="0">
                <a:solidFill>
                  <a:schemeClr val="tx1"/>
                </a:solidFill>
                <a:effectLst/>
                <a:latin typeface="+mn-lt"/>
                <a:ea typeface="+mn-ea"/>
                <a:cs typeface="+mn-cs"/>
              </a:rPr>
              <a:t> называется упорядоченное множество, состоящее из переменного числа элементов, к которым применимы </a:t>
            </a:r>
            <a:r>
              <a:rPr lang="ru-RU" sz="1200" b="0" i="1" kern="1200" dirty="0">
                <a:solidFill>
                  <a:schemeClr val="tx1"/>
                </a:solidFill>
                <a:effectLst/>
                <a:latin typeface="+mn-lt"/>
                <a:ea typeface="+mn-ea"/>
                <a:cs typeface="+mn-cs"/>
              </a:rPr>
              <a:t>операции включения</a:t>
            </a:r>
            <a:r>
              <a:rPr lang="ru-RU" sz="1200" b="0" i="0" kern="1200" dirty="0">
                <a:solidFill>
                  <a:schemeClr val="tx1"/>
                </a:solidFill>
                <a:effectLst/>
                <a:latin typeface="+mn-lt"/>
                <a:ea typeface="+mn-ea"/>
                <a:cs typeface="+mn-cs"/>
              </a:rPr>
              <a:t>, исключения.</a:t>
            </a:r>
          </a:p>
          <a:p>
            <a:endParaRPr lang="ru-RU" sz="1200" b="0" i="0" kern="1200" dirty="0">
              <a:solidFill>
                <a:schemeClr val="tx1"/>
              </a:solidFill>
              <a:effectLst/>
              <a:latin typeface="+mn-lt"/>
              <a:ea typeface="+mn-ea"/>
              <a:cs typeface="+mn-cs"/>
            </a:endParaRPr>
          </a:p>
          <a:p>
            <a:r>
              <a:rPr lang="ru-RU" sz="1200" b="0" i="1" kern="1200" dirty="0">
                <a:solidFill>
                  <a:schemeClr val="tx1"/>
                </a:solidFill>
                <a:effectLst/>
                <a:latin typeface="+mn-lt"/>
                <a:ea typeface="+mn-ea"/>
                <a:cs typeface="+mn-cs"/>
              </a:rPr>
              <a:t>Список</a:t>
            </a:r>
            <a:r>
              <a:rPr lang="ru-RU" sz="1200" b="0" i="0" kern="1200" dirty="0">
                <a:solidFill>
                  <a:schemeClr val="tx1"/>
                </a:solidFill>
                <a:effectLst/>
                <a:latin typeface="+mn-lt"/>
                <a:ea typeface="+mn-ea"/>
                <a:cs typeface="+mn-cs"/>
              </a:rPr>
              <a:t>, отражающий отношения соседства между элементами, называется </a:t>
            </a:r>
            <a:r>
              <a:rPr lang="ru-RU" sz="1200" b="0" i="1" kern="1200" dirty="0">
                <a:solidFill>
                  <a:schemeClr val="tx1"/>
                </a:solidFill>
                <a:effectLst/>
                <a:latin typeface="+mn-lt"/>
                <a:ea typeface="+mn-ea"/>
                <a:cs typeface="+mn-cs"/>
              </a:rPr>
              <a:t>линейным</a:t>
            </a:r>
            <a:r>
              <a:rPr lang="ru-RU" sz="1200" b="0" i="0" kern="1200" dirty="0">
                <a:solidFill>
                  <a:schemeClr val="tx1"/>
                </a:solidFill>
                <a:effectLst/>
                <a:latin typeface="+mn-lt"/>
                <a:ea typeface="+mn-ea"/>
                <a:cs typeface="+mn-cs"/>
              </a:rPr>
              <a:t>.</a:t>
            </a:r>
          </a:p>
          <a:p>
            <a:endParaRPr lang="ru-RU" sz="1200" b="0" i="0" kern="1200" dirty="0">
              <a:solidFill>
                <a:schemeClr val="tx1"/>
              </a:solidFill>
              <a:effectLst/>
              <a:latin typeface="+mn-lt"/>
              <a:ea typeface="+mn-ea"/>
              <a:cs typeface="+mn-cs"/>
            </a:endParaRPr>
          </a:p>
          <a:p>
            <a:r>
              <a:rPr lang="ru-RU" sz="1200" b="0" i="1" kern="1200" dirty="0">
                <a:solidFill>
                  <a:schemeClr val="tx1"/>
                </a:solidFill>
                <a:effectLst/>
                <a:latin typeface="+mn-lt"/>
                <a:ea typeface="+mn-ea"/>
                <a:cs typeface="+mn-cs"/>
              </a:rPr>
              <a:t>Длина списка</a:t>
            </a:r>
            <a:r>
              <a:rPr lang="ru-RU" sz="1200" b="0" i="0" kern="1200" dirty="0">
                <a:solidFill>
                  <a:schemeClr val="tx1"/>
                </a:solidFill>
                <a:effectLst/>
                <a:latin typeface="+mn-lt"/>
                <a:ea typeface="+mn-ea"/>
                <a:cs typeface="+mn-cs"/>
              </a:rPr>
              <a:t> равна числу элементов, содержащихся в списке, </a:t>
            </a:r>
            <a:r>
              <a:rPr lang="ru-RU" sz="1200" b="0" i="1" kern="1200" dirty="0">
                <a:solidFill>
                  <a:schemeClr val="tx1"/>
                </a:solidFill>
                <a:effectLst/>
                <a:latin typeface="+mn-lt"/>
                <a:ea typeface="+mn-ea"/>
                <a:cs typeface="+mn-cs"/>
              </a:rPr>
              <a:t>список</a:t>
            </a:r>
            <a:r>
              <a:rPr lang="ru-RU" sz="1200" b="0" i="0" kern="1200" dirty="0">
                <a:solidFill>
                  <a:schemeClr val="tx1"/>
                </a:solidFill>
                <a:effectLst/>
                <a:latin typeface="+mn-lt"/>
                <a:ea typeface="+mn-ea"/>
                <a:cs typeface="+mn-cs"/>
              </a:rPr>
              <a:t> нулевой длины называется </a:t>
            </a:r>
            <a:r>
              <a:rPr lang="ru-RU" sz="1200" b="0" i="1" kern="1200" dirty="0">
                <a:solidFill>
                  <a:schemeClr val="tx1"/>
                </a:solidFill>
                <a:effectLst/>
                <a:latin typeface="+mn-lt"/>
                <a:ea typeface="+mn-ea"/>
                <a:cs typeface="+mn-cs"/>
              </a:rPr>
              <a:t>пустым списком</a:t>
            </a:r>
            <a:r>
              <a:rPr lang="ru-RU" sz="1200" b="0" i="0" kern="1200" dirty="0">
                <a:solidFill>
                  <a:schemeClr val="tx1"/>
                </a:solidFill>
                <a:effectLst/>
                <a:latin typeface="+mn-lt"/>
                <a:ea typeface="+mn-ea"/>
                <a:cs typeface="+mn-cs"/>
              </a:rPr>
              <a:t>.</a:t>
            </a:r>
          </a:p>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Списки представляют собой способ организации структуры данных, при которой элементы некоторого типа образуют цепочку. Для связывания элементов в списке используют систему указателей. В минимальном случае, любой элемент линейного списка имеет один </a:t>
            </a:r>
            <a:r>
              <a:rPr lang="ru-RU" sz="1200" b="0" i="1" kern="1200" dirty="0">
                <a:solidFill>
                  <a:schemeClr val="tx1"/>
                </a:solidFill>
                <a:effectLst/>
                <a:latin typeface="+mn-lt"/>
                <a:ea typeface="+mn-ea"/>
                <a:cs typeface="+mn-cs"/>
              </a:rPr>
              <a:t>указатель</a:t>
            </a:r>
            <a:r>
              <a:rPr lang="ru-RU" sz="1200" b="0" i="0" kern="1200" dirty="0">
                <a:solidFill>
                  <a:schemeClr val="tx1"/>
                </a:solidFill>
                <a:effectLst/>
                <a:latin typeface="+mn-lt"/>
                <a:ea typeface="+mn-ea"/>
                <a:cs typeface="+mn-cs"/>
              </a:rPr>
              <a:t>, который указывает на следующий элемент в списке или является пустым указателем, что интерпретируется как конец списка.</a:t>
            </a:r>
          </a:p>
        </p:txBody>
      </p:sp>
      <p:sp>
        <p:nvSpPr>
          <p:cNvPr id="4" name="Номер слайда 3"/>
          <p:cNvSpPr>
            <a:spLocks noGrp="1"/>
          </p:cNvSpPr>
          <p:nvPr>
            <p:ph type="sldNum" sz="quarter" idx="5"/>
          </p:nvPr>
        </p:nvSpPr>
        <p:spPr/>
        <p:txBody>
          <a:bodyPr/>
          <a:lstStyle/>
          <a:p>
            <a:fld id="{A478B066-BBE6-4D5A-A462-A45363437F64}" type="slidenum">
              <a:rPr lang="en-US" smtClean="0"/>
              <a:t>23</a:t>
            </a:fld>
            <a:endParaRPr lang="en-US"/>
          </a:p>
        </p:txBody>
      </p:sp>
    </p:spTree>
    <p:extLst>
      <p:ext uri="{BB962C8B-B14F-4D97-AF65-F5344CB8AC3E}">
        <p14:creationId xmlns:p14="http://schemas.microsoft.com/office/powerpoint/2010/main" val="1115105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Структура, элементами которой служат записи с одним и тем же форматом, связанные друг с другом с помощью указателей, хранящихся в самих элементах, называют </a:t>
            </a:r>
            <a:r>
              <a:rPr lang="ru-RU" sz="1200" b="0" i="1" kern="1200" dirty="0">
                <a:solidFill>
                  <a:schemeClr val="tx1"/>
                </a:solidFill>
                <a:effectLst/>
                <a:latin typeface="+mn-lt"/>
                <a:ea typeface="+mn-ea"/>
                <a:cs typeface="+mn-cs"/>
              </a:rPr>
              <a:t>связанным списком</a:t>
            </a:r>
            <a:r>
              <a:rPr lang="ru-RU" sz="1200" b="0" i="0" kern="1200" dirty="0">
                <a:solidFill>
                  <a:schemeClr val="tx1"/>
                </a:solidFill>
                <a:effectLst/>
                <a:latin typeface="+mn-lt"/>
                <a:ea typeface="+mn-ea"/>
                <a:cs typeface="+mn-cs"/>
              </a:rPr>
              <a:t>.</a:t>
            </a:r>
          </a:p>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В связанном списке элементы линейно упорядочены, но порядок определяется не номерами, как в массиве, а указателями, входящими в состав элементов списка. Каждый </a:t>
            </a:r>
            <a:r>
              <a:rPr lang="ru-RU" sz="1200" b="0" i="1" kern="1200" dirty="0">
                <a:solidFill>
                  <a:schemeClr val="tx1"/>
                </a:solidFill>
                <a:effectLst/>
                <a:latin typeface="+mn-lt"/>
                <a:ea typeface="+mn-ea"/>
                <a:cs typeface="+mn-cs"/>
              </a:rPr>
              <a:t>список</a:t>
            </a:r>
            <a:r>
              <a:rPr lang="ru-RU" sz="1200" b="0" i="0" kern="1200" dirty="0">
                <a:solidFill>
                  <a:schemeClr val="tx1"/>
                </a:solidFill>
                <a:effectLst/>
                <a:latin typeface="+mn-lt"/>
                <a:ea typeface="+mn-ea"/>
                <a:cs typeface="+mn-cs"/>
              </a:rPr>
              <a:t> имеет особый элемент, называемый </a:t>
            </a:r>
            <a:r>
              <a:rPr lang="ru-RU" sz="1200" b="0" i="1" kern="1200" dirty="0">
                <a:solidFill>
                  <a:schemeClr val="tx1"/>
                </a:solidFill>
                <a:effectLst/>
                <a:latin typeface="+mn-lt"/>
                <a:ea typeface="+mn-ea"/>
                <a:cs typeface="+mn-cs"/>
              </a:rPr>
              <a:t>указателем начала списка (головой списка)</a:t>
            </a:r>
            <a:r>
              <a:rPr lang="ru-RU" sz="1200" b="0" i="0" kern="1200" dirty="0">
                <a:solidFill>
                  <a:schemeClr val="tx1"/>
                </a:solidFill>
                <a:effectLst/>
                <a:latin typeface="+mn-lt"/>
                <a:ea typeface="+mn-ea"/>
                <a:cs typeface="+mn-cs"/>
              </a:rPr>
              <a:t>, который обычно по содержанию отличен от остальных элементов. В </a:t>
            </a:r>
            <a:r>
              <a:rPr lang="ru-RU" sz="1200" b="0" i="1" kern="1200" dirty="0">
                <a:solidFill>
                  <a:schemeClr val="tx1"/>
                </a:solidFill>
                <a:effectLst/>
                <a:latin typeface="+mn-lt"/>
                <a:ea typeface="+mn-ea"/>
                <a:cs typeface="+mn-cs"/>
              </a:rPr>
              <a:t>поле</a:t>
            </a:r>
            <a:r>
              <a:rPr lang="ru-RU" sz="1200" b="0" i="0" kern="1200" dirty="0">
                <a:solidFill>
                  <a:schemeClr val="tx1"/>
                </a:solidFill>
                <a:effectLst/>
                <a:latin typeface="+mn-lt"/>
                <a:ea typeface="+mn-ea"/>
                <a:cs typeface="+mn-cs"/>
              </a:rPr>
              <a:t> указателя </a:t>
            </a:r>
            <a:r>
              <a:rPr lang="ru-RU" sz="1200" b="0" i="1" kern="1200" dirty="0">
                <a:solidFill>
                  <a:schemeClr val="tx1"/>
                </a:solidFill>
                <a:effectLst/>
                <a:latin typeface="+mn-lt"/>
                <a:ea typeface="+mn-ea"/>
                <a:cs typeface="+mn-cs"/>
              </a:rPr>
              <a:t>последнего элемента списка</a:t>
            </a:r>
            <a:r>
              <a:rPr lang="ru-RU" sz="1200" b="0" i="0" kern="1200" dirty="0">
                <a:solidFill>
                  <a:schemeClr val="tx1"/>
                </a:solidFill>
                <a:effectLst/>
                <a:latin typeface="+mn-lt"/>
                <a:ea typeface="+mn-ea"/>
                <a:cs typeface="+mn-cs"/>
              </a:rPr>
              <a:t> находится специальный признак NULL, свидетельствующий о конце списка.</a:t>
            </a:r>
          </a:p>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Линейные связные списки являются простейшими </a:t>
            </a:r>
            <a:r>
              <a:rPr lang="ru-RU" sz="1200" b="0" i="1" kern="1200" dirty="0">
                <a:solidFill>
                  <a:schemeClr val="tx1"/>
                </a:solidFill>
                <a:effectLst/>
                <a:latin typeface="+mn-lt"/>
                <a:ea typeface="+mn-ea"/>
                <a:cs typeface="+mn-cs"/>
              </a:rPr>
              <a:t>динамическими структурами данных</a:t>
            </a:r>
            <a:r>
              <a:rPr lang="ru-RU" sz="1200" b="0" i="0" kern="1200" dirty="0">
                <a:solidFill>
                  <a:schemeClr val="tx1"/>
                </a:solidFill>
                <a:effectLst/>
                <a:latin typeface="+mn-lt"/>
                <a:ea typeface="+mn-ea"/>
                <a:cs typeface="+mn-cs"/>
              </a:rPr>
              <a:t>.</a:t>
            </a:r>
          </a:p>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Из всего многообразия связанных списков можно выделить следующие основные: однонаправленные (односвязные) списки; </a:t>
            </a:r>
            <a:r>
              <a:rPr lang="ru-RU" sz="1200" b="0" i="1" kern="1200" dirty="0">
                <a:solidFill>
                  <a:schemeClr val="tx1"/>
                </a:solidFill>
                <a:effectLst/>
                <a:latin typeface="+mn-lt"/>
                <a:ea typeface="+mn-ea"/>
                <a:cs typeface="+mn-cs"/>
              </a:rPr>
              <a:t>двунаправленные</a:t>
            </a:r>
            <a:r>
              <a:rPr lang="ru-RU" sz="1200" b="0" i="0" kern="1200" dirty="0">
                <a:solidFill>
                  <a:schemeClr val="tx1"/>
                </a:solidFill>
                <a:effectLst/>
                <a:latin typeface="+mn-lt"/>
                <a:ea typeface="+mn-ea"/>
                <a:cs typeface="+mn-cs"/>
              </a:rPr>
              <a:t> (</a:t>
            </a:r>
            <a:r>
              <a:rPr lang="ru-RU" sz="1200" b="0" i="1" kern="1200" dirty="0">
                <a:solidFill>
                  <a:schemeClr val="tx1"/>
                </a:solidFill>
                <a:effectLst/>
                <a:latin typeface="+mn-lt"/>
                <a:ea typeface="+mn-ea"/>
                <a:cs typeface="+mn-cs"/>
              </a:rPr>
              <a:t>двусвязные</a:t>
            </a:r>
            <a:r>
              <a:rPr lang="ru-RU" sz="1200" b="0" i="0" kern="1200" dirty="0">
                <a:solidFill>
                  <a:schemeClr val="tx1"/>
                </a:solidFill>
                <a:effectLst/>
                <a:latin typeface="+mn-lt"/>
                <a:ea typeface="+mn-ea"/>
                <a:cs typeface="+mn-cs"/>
              </a:rPr>
              <a:t>) списки; циклические (кольцевые) списки.</a:t>
            </a:r>
          </a:p>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В основном они отличаются видом взаимосвязи элементов и/или допустимыми операциями.</a:t>
            </a:r>
          </a:p>
          <a:p>
            <a:endParaRPr lang="en-US" dirty="0"/>
          </a:p>
        </p:txBody>
      </p:sp>
      <p:sp>
        <p:nvSpPr>
          <p:cNvPr id="4" name="Номер слайда 3"/>
          <p:cNvSpPr>
            <a:spLocks noGrp="1"/>
          </p:cNvSpPr>
          <p:nvPr>
            <p:ph type="sldNum" sz="quarter" idx="5"/>
          </p:nvPr>
        </p:nvSpPr>
        <p:spPr/>
        <p:txBody>
          <a:bodyPr/>
          <a:lstStyle/>
          <a:p>
            <a:fld id="{A478B066-BBE6-4D5A-A462-A45363437F64}" type="slidenum">
              <a:rPr lang="en-US" smtClean="0"/>
              <a:t>24</a:t>
            </a:fld>
            <a:endParaRPr lang="en-US"/>
          </a:p>
        </p:txBody>
      </p:sp>
    </p:spTree>
    <p:extLst>
      <p:ext uri="{BB962C8B-B14F-4D97-AF65-F5344CB8AC3E}">
        <p14:creationId xmlns:p14="http://schemas.microsoft.com/office/powerpoint/2010/main" val="2494458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Под </a:t>
            </a:r>
            <a:r>
              <a:rPr lang="ru-RU" sz="1200" b="1" i="0" kern="1200" dirty="0">
                <a:solidFill>
                  <a:schemeClr val="tx1"/>
                </a:solidFill>
                <a:effectLst/>
                <a:latin typeface="+mn-lt"/>
                <a:ea typeface="+mn-ea"/>
                <a:cs typeface="+mn-cs"/>
              </a:rPr>
              <a:t>динамической структурой данных</a:t>
            </a:r>
            <a:r>
              <a:rPr lang="ru-RU" sz="1200" b="0" i="0" kern="1200" dirty="0">
                <a:solidFill>
                  <a:schemeClr val="tx1"/>
                </a:solidFill>
                <a:effectLst/>
                <a:latin typeface="+mn-lt"/>
                <a:ea typeface="+mn-ea"/>
                <a:cs typeface="+mn-cs"/>
              </a:rPr>
              <a:t> понимается любая структура данных, занимаемый объем памяти которой не является фиксированным. Иными словами, в подобной структуре может храниться как два, пять, двадцать элементов, так и одно большое ничего. Размер подобной структуры ограничен только объемом оперативной памяти компьютера.</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a:p>
            <a:r>
              <a:rPr lang="ru-RU" sz="1200" b="0" i="0" kern="1200" dirty="0">
                <a:solidFill>
                  <a:schemeClr val="tx1"/>
                </a:solidFill>
                <a:effectLst/>
                <a:latin typeface="+mn-lt"/>
                <a:ea typeface="+mn-ea"/>
                <a:cs typeface="+mn-cs"/>
              </a:rPr>
              <a:t>Прежде чем переходить к описанию структур, следует запомнить несколько простых определений</a:t>
            </a:r>
            <a:r>
              <a:rPr lang="en-US" sz="1200" b="0" i="0" kern="1200" dirty="0">
                <a:solidFill>
                  <a:schemeClr val="tx1"/>
                </a:solidFill>
                <a:effectLst/>
                <a:latin typeface="+mn-lt"/>
                <a:ea typeface="+mn-ea"/>
                <a:cs typeface="+mn-cs"/>
              </a:rPr>
              <a:t>.</a:t>
            </a:r>
            <a:endParaRPr lang="ru-RU"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5"/>
          </p:nvPr>
        </p:nvSpPr>
        <p:spPr/>
        <p:txBody>
          <a:bodyPr/>
          <a:lstStyle/>
          <a:p>
            <a:fld id="{A478B066-BBE6-4D5A-A462-A45363437F64}" type="slidenum">
              <a:rPr lang="en-US" smtClean="0"/>
              <a:t>25</a:t>
            </a:fld>
            <a:endParaRPr lang="en-US"/>
          </a:p>
        </p:txBody>
      </p:sp>
    </p:spTree>
    <p:extLst>
      <p:ext uri="{BB962C8B-B14F-4D97-AF65-F5344CB8AC3E}">
        <p14:creationId xmlns:p14="http://schemas.microsoft.com/office/powerpoint/2010/main" val="2347160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5FBA937-F789-4B88-B50F-986820EC20E0}"/>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ru-BY"/>
          </a:p>
        </p:txBody>
      </p:sp>
      <p:sp>
        <p:nvSpPr>
          <p:cNvPr id="3" name="Подзаголовок 2">
            <a:extLst>
              <a:ext uri="{FF2B5EF4-FFF2-40B4-BE49-F238E27FC236}">
                <a16:creationId xmlns:a16="http://schemas.microsoft.com/office/drawing/2014/main" id="{B85E783E-9C89-468B-BED2-92450B3C96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ru-BY"/>
          </a:p>
        </p:txBody>
      </p:sp>
      <p:sp>
        <p:nvSpPr>
          <p:cNvPr id="4" name="Дата 3">
            <a:extLst>
              <a:ext uri="{FF2B5EF4-FFF2-40B4-BE49-F238E27FC236}">
                <a16:creationId xmlns:a16="http://schemas.microsoft.com/office/drawing/2014/main" id="{C533DA63-B0D0-4F05-8917-E76570CB1339}"/>
              </a:ext>
            </a:extLst>
          </p:cNvPr>
          <p:cNvSpPr>
            <a:spLocks noGrp="1"/>
          </p:cNvSpPr>
          <p:nvPr>
            <p:ph type="dt" sz="half" idx="10"/>
          </p:nvPr>
        </p:nvSpPr>
        <p:spPr/>
        <p:txBody>
          <a:bodyPr/>
          <a:lstStyle/>
          <a:p>
            <a:fld id="{522D5E60-C55E-48B7-AD2F-5A7F8C430491}" type="datetimeFigureOut">
              <a:rPr lang="ru-BY" smtClean="0"/>
              <a:t>03/30/2020</a:t>
            </a:fld>
            <a:endParaRPr lang="ru-BY"/>
          </a:p>
        </p:txBody>
      </p:sp>
      <p:sp>
        <p:nvSpPr>
          <p:cNvPr id="5" name="Нижний колонтитул 4">
            <a:extLst>
              <a:ext uri="{FF2B5EF4-FFF2-40B4-BE49-F238E27FC236}">
                <a16:creationId xmlns:a16="http://schemas.microsoft.com/office/drawing/2014/main" id="{F35DACE7-1190-428D-846C-C33F2A595699}"/>
              </a:ext>
            </a:extLst>
          </p:cNvPr>
          <p:cNvSpPr>
            <a:spLocks noGrp="1"/>
          </p:cNvSpPr>
          <p:nvPr>
            <p:ph type="ftr" sz="quarter" idx="11"/>
          </p:nvPr>
        </p:nvSpPr>
        <p:spPr/>
        <p:txBody>
          <a:bodyPr/>
          <a:lstStyle/>
          <a:p>
            <a:endParaRPr lang="ru-BY"/>
          </a:p>
        </p:txBody>
      </p:sp>
      <p:sp>
        <p:nvSpPr>
          <p:cNvPr id="6" name="Номер слайда 5">
            <a:extLst>
              <a:ext uri="{FF2B5EF4-FFF2-40B4-BE49-F238E27FC236}">
                <a16:creationId xmlns:a16="http://schemas.microsoft.com/office/drawing/2014/main" id="{CF34D52A-8719-4732-AD73-A69DF698223B}"/>
              </a:ext>
            </a:extLst>
          </p:cNvPr>
          <p:cNvSpPr>
            <a:spLocks noGrp="1"/>
          </p:cNvSpPr>
          <p:nvPr>
            <p:ph type="sldNum" sz="quarter" idx="12"/>
          </p:nvPr>
        </p:nvSpPr>
        <p:spPr/>
        <p:txBody>
          <a:bodyPr/>
          <a:lstStyle/>
          <a:p>
            <a:fld id="{64B4B244-608B-4ED3-BE18-C304A49F5569}" type="slidenum">
              <a:rPr lang="ru-BY" smtClean="0"/>
              <a:t>‹#›</a:t>
            </a:fld>
            <a:endParaRPr lang="ru-BY"/>
          </a:p>
        </p:txBody>
      </p:sp>
    </p:spTree>
    <p:extLst>
      <p:ext uri="{BB962C8B-B14F-4D97-AF65-F5344CB8AC3E}">
        <p14:creationId xmlns:p14="http://schemas.microsoft.com/office/powerpoint/2010/main" val="1926316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3AA0A3-05B6-4A10-B554-7A91CB8B815B}"/>
              </a:ext>
            </a:extLst>
          </p:cNvPr>
          <p:cNvSpPr>
            <a:spLocks noGrp="1"/>
          </p:cNvSpPr>
          <p:nvPr>
            <p:ph type="title"/>
          </p:nvPr>
        </p:nvSpPr>
        <p:spPr/>
        <p:txBody>
          <a:bodyPr/>
          <a:lstStyle/>
          <a:p>
            <a:r>
              <a:rPr lang="ru-RU"/>
              <a:t>Образец заголовка</a:t>
            </a:r>
            <a:endParaRPr lang="ru-BY"/>
          </a:p>
        </p:txBody>
      </p:sp>
      <p:sp>
        <p:nvSpPr>
          <p:cNvPr id="3" name="Вертикальный текст 2">
            <a:extLst>
              <a:ext uri="{FF2B5EF4-FFF2-40B4-BE49-F238E27FC236}">
                <a16:creationId xmlns:a16="http://schemas.microsoft.com/office/drawing/2014/main" id="{141D8B88-B487-49D7-85A8-0B1E88B8D6E9}"/>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Дата 3">
            <a:extLst>
              <a:ext uri="{FF2B5EF4-FFF2-40B4-BE49-F238E27FC236}">
                <a16:creationId xmlns:a16="http://schemas.microsoft.com/office/drawing/2014/main" id="{0A112C21-ABD3-43CD-BAB4-19A8DF482545}"/>
              </a:ext>
            </a:extLst>
          </p:cNvPr>
          <p:cNvSpPr>
            <a:spLocks noGrp="1"/>
          </p:cNvSpPr>
          <p:nvPr>
            <p:ph type="dt" sz="half" idx="10"/>
          </p:nvPr>
        </p:nvSpPr>
        <p:spPr/>
        <p:txBody>
          <a:bodyPr/>
          <a:lstStyle/>
          <a:p>
            <a:fld id="{522D5E60-C55E-48B7-AD2F-5A7F8C430491}" type="datetimeFigureOut">
              <a:rPr lang="ru-BY" smtClean="0"/>
              <a:t>03/30/2020</a:t>
            </a:fld>
            <a:endParaRPr lang="ru-BY"/>
          </a:p>
        </p:txBody>
      </p:sp>
      <p:sp>
        <p:nvSpPr>
          <p:cNvPr id="5" name="Нижний колонтитул 4">
            <a:extLst>
              <a:ext uri="{FF2B5EF4-FFF2-40B4-BE49-F238E27FC236}">
                <a16:creationId xmlns:a16="http://schemas.microsoft.com/office/drawing/2014/main" id="{E490D897-AB33-4F07-942E-625BE0428483}"/>
              </a:ext>
            </a:extLst>
          </p:cNvPr>
          <p:cNvSpPr>
            <a:spLocks noGrp="1"/>
          </p:cNvSpPr>
          <p:nvPr>
            <p:ph type="ftr" sz="quarter" idx="11"/>
          </p:nvPr>
        </p:nvSpPr>
        <p:spPr/>
        <p:txBody>
          <a:bodyPr/>
          <a:lstStyle/>
          <a:p>
            <a:endParaRPr lang="ru-BY"/>
          </a:p>
        </p:txBody>
      </p:sp>
      <p:sp>
        <p:nvSpPr>
          <p:cNvPr id="6" name="Номер слайда 5">
            <a:extLst>
              <a:ext uri="{FF2B5EF4-FFF2-40B4-BE49-F238E27FC236}">
                <a16:creationId xmlns:a16="http://schemas.microsoft.com/office/drawing/2014/main" id="{E6583521-87BF-4CE2-A78A-F212BD6315B6}"/>
              </a:ext>
            </a:extLst>
          </p:cNvPr>
          <p:cNvSpPr>
            <a:spLocks noGrp="1"/>
          </p:cNvSpPr>
          <p:nvPr>
            <p:ph type="sldNum" sz="quarter" idx="12"/>
          </p:nvPr>
        </p:nvSpPr>
        <p:spPr/>
        <p:txBody>
          <a:bodyPr/>
          <a:lstStyle/>
          <a:p>
            <a:fld id="{64B4B244-608B-4ED3-BE18-C304A49F5569}" type="slidenum">
              <a:rPr lang="ru-BY" smtClean="0"/>
              <a:t>‹#›</a:t>
            </a:fld>
            <a:endParaRPr lang="ru-BY"/>
          </a:p>
        </p:txBody>
      </p:sp>
    </p:spTree>
    <p:extLst>
      <p:ext uri="{BB962C8B-B14F-4D97-AF65-F5344CB8AC3E}">
        <p14:creationId xmlns:p14="http://schemas.microsoft.com/office/powerpoint/2010/main" val="2409902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BE67B2D6-09E8-4932-972A-278173FEBA8B}"/>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ru-BY"/>
          </a:p>
        </p:txBody>
      </p:sp>
      <p:sp>
        <p:nvSpPr>
          <p:cNvPr id="3" name="Вертикальный текст 2">
            <a:extLst>
              <a:ext uri="{FF2B5EF4-FFF2-40B4-BE49-F238E27FC236}">
                <a16:creationId xmlns:a16="http://schemas.microsoft.com/office/drawing/2014/main" id="{4DAA155E-2C51-4B0A-848F-383653A1A7EA}"/>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Дата 3">
            <a:extLst>
              <a:ext uri="{FF2B5EF4-FFF2-40B4-BE49-F238E27FC236}">
                <a16:creationId xmlns:a16="http://schemas.microsoft.com/office/drawing/2014/main" id="{C1EEC7E1-5A6C-4319-8C8F-35E4E608DEBF}"/>
              </a:ext>
            </a:extLst>
          </p:cNvPr>
          <p:cNvSpPr>
            <a:spLocks noGrp="1"/>
          </p:cNvSpPr>
          <p:nvPr>
            <p:ph type="dt" sz="half" idx="10"/>
          </p:nvPr>
        </p:nvSpPr>
        <p:spPr/>
        <p:txBody>
          <a:bodyPr/>
          <a:lstStyle/>
          <a:p>
            <a:fld id="{522D5E60-C55E-48B7-AD2F-5A7F8C430491}" type="datetimeFigureOut">
              <a:rPr lang="ru-BY" smtClean="0"/>
              <a:t>03/30/2020</a:t>
            </a:fld>
            <a:endParaRPr lang="ru-BY"/>
          </a:p>
        </p:txBody>
      </p:sp>
      <p:sp>
        <p:nvSpPr>
          <p:cNvPr id="5" name="Нижний колонтитул 4">
            <a:extLst>
              <a:ext uri="{FF2B5EF4-FFF2-40B4-BE49-F238E27FC236}">
                <a16:creationId xmlns:a16="http://schemas.microsoft.com/office/drawing/2014/main" id="{1D1BE38D-C87C-4983-AA49-EFE5C02A6C01}"/>
              </a:ext>
            </a:extLst>
          </p:cNvPr>
          <p:cNvSpPr>
            <a:spLocks noGrp="1"/>
          </p:cNvSpPr>
          <p:nvPr>
            <p:ph type="ftr" sz="quarter" idx="11"/>
          </p:nvPr>
        </p:nvSpPr>
        <p:spPr/>
        <p:txBody>
          <a:bodyPr/>
          <a:lstStyle/>
          <a:p>
            <a:endParaRPr lang="ru-BY"/>
          </a:p>
        </p:txBody>
      </p:sp>
      <p:sp>
        <p:nvSpPr>
          <p:cNvPr id="6" name="Номер слайда 5">
            <a:extLst>
              <a:ext uri="{FF2B5EF4-FFF2-40B4-BE49-F238E27FC236}">
                <a16:creationId xmlns:a16="http://schemas.microsoft.com/office/drawing/2014/main" id="{0B7504B6-4638-4913-A545-59BAE920C141}"/>
              </a:ext>
            </a:extLst>
          </p:cNvPr>
          <p:cNvSpPr>
            <a:spLocks noGrp="1"/>
          </p:cNvSpPr>
          <p:nvPr>
            <p:ph type="sldNum" sz="quarter" idx="12"/>
          </p:nvPr>
        </p:nvSpPr>
        <p:spPr/>
        <p:txBody>
          <a:bodyPr/>
          <a:lstStyle/>
          <a:p>
            <a:fld id="{64B4B244-608B-4ED3-BE18-C304A49F5569}" type="slidenum">
              <a:rPr lang="ru-BY" smtClean="0"/>
              <a:t>‹#›</a:t>
            </a:fld>
            <a:endParaRPr lang="ru-BY"/>
          </a:p>
        </p:txBody>
      </p:sp>
    </p:spTree>
    <p:extLst>
      <p:ext uri="{BB962C8B-B14F-4D97-AF65-F5344CB8AC3E}">
        <p14:creationId xmlns:p14="http://schemas.microsoft.com/office/powerpoint/2010/main" val="1156104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408FCC-715F-487D-A094-61EBA17B1D27}"/>
              </a:ext>
            </a:extLst>
          </p:cNvPr>
          <p:cNvSpPr>
            <a:spLocks noGrp="1"/>
          </p:cNvSpPr>
          <p:nvPr>
            <p:ph type="title"/>
          </p:nvPr>
        </p:nvSpPr>
        <p:spPr/>
        <p:txBody>
          <a:bodyPr/>
          <a:lstStyle/>
          <a:p>
            <a:r>
              <a:rPr lang="ru-RU"/>
              <a:t>Образец заголовка</a:t>
            </a:r>
            <a:endParaRPr lang="ru-BY"/>
          </a:p>
        </p:txBody>
      </p:sp>
      <p:sp>
        <p:nvSpPr>
          <p:cNvPr id="3" name="Объект 2">
            <a:extLst>
              <a:ext uri="{FF2B5EF4-FFF2-40B4-BE49-F238E27FC236}">
                <a16:creationId xmlns:a16="http://schemas.microsoft.com/office/drawing/2014/main" id="{0535DA57-4FCF-4012-A42B-EC5F2A0053AF}"/>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Дата 3">
            <a:extLst>
              <a:ext uri="{FF2B5EF4-FFF2-40B4-BE49-F238E27FC236}">
                <a16:creationId xmlns:a16="http://schemas.microsoft.com/office/drawing/2014/main" id="{4E7A9DA1-B053-4EE6-A7DC-988E75367C21}"/>
              </a:ext>
            </a:extLst>
          </p:cNvPr>
          <p:cNvSpPr>
            <a:spLocks noGrp="1"/>
          </p:cNvSpPr>
          <p:nvPr>
            <p:ph type="dt" sz="half" idx="10"/>
          </p:nvPr>
        </p:nvSpPr>
        <p:spPr/>
        <p:txBody>
          <a:bodyPr/>
          <a:lstStyle/>
          <a:p>
            <a:fld id="{522D5E60-C55E-48B7-AD2F-5A7F8C430491}" type="datetimeFigureOut">
              <a:rPr lang="ru-BY" smtClean="0"/>
              <a:t>03/30/2020</a:t>
            </a:fld>
            <a:endParaRPr lang="ru-BY"/>
          </a:p>
        </p:txBody>
      </p:sp>
      <p:sp>
        <p:nvSpPr>
          <p:cNvPr id="5" name="Нижний колонтитул 4">
            <a:extLst>
              <a:ext uri="{FF2B5EF4-FFF2-40B4-BE49-F238E27FC236}">
                <a16:creationId xmlns:a16="http://schemas.microsoft.com/office/drawing/2014/main" id="{3BED344D-0B13-466B-BAB6-EAFC906A84DF}"/>
              </a:ext>
            </a:extLst>
          </p:cNvPr>
          <p:cNvSpPr>
            <a:spLocks noGrp="1"/>
          </p:cNvSpPr>
          <p:nvPr>
            <p:ph type="ftr" sz="quarter" idx="11"/>
          </p:nvPr>
        </p:nvSpPr>
        <p:spPr/>
        <p:txBody>
          <a:bodyPr/>
          <a:lstStyle/>
          <a:p>
            <a:endParaRPr lang="ru-BY"/>
          </a:p>
        </p:txBody>
      </p:sp>
      <p:sp>
        <p:nvSpPr>
          <p:cNvPr id="6" name="Номер слайда 5">
            <a:extLst>
              <a:ext uri="{FF2B5EF4-FFF2-40B4-BE49-F238E27FC236}">
                <a16:creationId xmlns:a16="http://schemas.microsoft.com/office/drawing/2014/main" id="{5B0D7327-8BEC-47D1-AE71-F4FFA505D07E}"/>
              </a:ext>
            </a:extLst>
          </p:cNvPr>
          <p:cNvSpPr>
            <a:spLocks noGrp="1"/>
          </p:cNvSpPr>
          <p:nvPr>
            <p:ph type="sldNum" sz="quarter" idx="12"/>
          </p:nvPr>
        </p:nvSpPr>
        <p:spPr/>
        <p:txBody>
          <a:bodyPr/>
          <a:lstStyle/>
          <a:p>
            <a:fld id="{64B4B244-608B-4ED3-BE18-C304A49F5569}" type="slidenum">
              <a:rPr lang="ru-BY" smtClean="0"/>
              <a:t>‹#›</a:t>
            </a:fld>
            <a:endParaRPr lang="ru-BY"/>
          </a:p>
        </p:txBody>
      </p:sp>
    </p:spTree>
    <p:extLst>
      <p:ext uri="{BB962C8B-B14F-4D97-AF65-F5344CB8AC3E}">
        <p14:creationId xmlns:p14="http://schemas.microsoft.com/office/powerpoint/2010/main" val="3006706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18319D-210A-48D8-A998-11AED0FD970A}"/>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ru-BY"/>
          </a:p>
        </p:txBody>
      </p:sp>
      <p:sp>
        <p:nvSpPr>
          <p:cNvPr id="3" name="Текст 2">
            <a:extLst>
              <a:ext uri="{FF2B5EF4-FFF2-40B4-BE49-F238E27FC236}">
                <a16:creationId xmlns:a16="http://schemas.microsoft.com/office/drawing/2014/main" id="{A4F2454E-ADC7-4801-AF49-4D73E5D4DF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B5FFBB7A-CA9C-4C77-B11E-9606919B36EF}"/>
              </a:ext>
            </a:extLst>
          </p:cNvPr>
          <p:cNvSpPr>
            <a:spLocks noGrp="1"/>
          </p:cNvSpPr>
          <p:nvPr>
            <p:ph type="dt" sz="half" idx="10"/>
          </p:nvPr>
        </p:nvSpPr>
        <p:spPr/>
        <p:txBody>
          <a:bodyPr/>
          <a:lstStyle/>
          <a:p>
            <a:fld id="{522D5E60-C55E-48B7-AD2F-5A7F8C430491}" type="datetimeFigureOut">
              <a:rPr lang="ru-BY" smtClean="0"/>
              <a:t>03/30/2020</a:t>
            </a:fld>
            <a:endParaRPr lang="ru-BY"/>
          </a:p>
        </p:txBody>
      </p:sp>
      <p:sp>
        <p:nvSpPr>
          <p:cNvPr id="5" name="Нижний колонтитул 4">
            <a:extLst>
              <a:ext uri="{FF2B5EF4-FFF2-40B4-BE49-F238E27FC236}">
                <a16:creationId xmlns:a16="http://schemas.microsoft.com/office/drawing/2014/main" id="{C52A7E3B-8C62-4197-9538-DD7BFE629C6F}"/>
              </a:ext>
            </a:extLst>
          </p:cNvPr>
          <p:cNvSpPr>
            <a:spLocks noGrp="1"/>
          </p:cNvSpPr>
          <p:nvPr>
            <p:ph type="ftr" sz="quarter" idx="11"/>
          </p:nvPr>
        </p:nvSpPr>
        <p:spPr/>
        <p:txBody>
          <a:bodyPr/>
          <a:lstStyle/>
          <a:p>
            <a:endParaRPr lang="ru-BY"/>
          </a:p>
        </p:txBody>
      </p:sp>
      <p:sp>
        <p:nvSpPr>
          <p:cNvPr id="6" name="Номер слайда 5">
            <a:extLst>
              <a:ext uri="{FF2B5EF4-FFF2-40B4-BE49-F238E27FC236}">
                <a16:creationId xmlns:a16="http://schemas.microsoft.com/office/drawing/2014/main" id="{3EF652CA-1281-4210-A312-4AFF7CF6BE29}"/>
              </a:ext>
            </a:extLst>
          </p:cNvPr>
          <p:cNvSpPr>
            <a:spLocks noGrp="1"/>
          </p:cNvSpPr>
          <p:nvPr>
            <p:ph type="sldNum" sz="quarter" idx="12"/>
          </p:nvPr>
        </p:nvSpPr>
        <p:spPr/>
        <p:txBody>
          <a:bodyPr/>
          <a:lstStyle/>
          <a:p>
            <a:fld id="{64B4B244-608B-4ED3-BE18-C304A49F5569}" type="slidenum">
              <a:rPr lang="ru-BY" smtClean="0"/>
              <a:t>‹#›</a:t>
            </a:fld>
            <a:endParaRPr lang="ru-BY"/>
          </a:p>
        </p:txBody>
      </p:sp>
    </p:spTree>
    <p:extLst>
      <p:ext uri="{BB962C8B-B14F-4D97-AF65-F5344CB8AC3E}">
        <p14:creationId xmlns:p14="http://schemas.microsoft.com/office/powerpoint/2010/main" val="2504010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F9ED425-3DAD-46B1-B05B-C17BF37864AF}"/>
              </a:ext>
            </a:extLst>
          </p:cNvPr>
          <p:cNvSpPr>
            <a:spLocks noGrp="1"/>
          </p:cNvSpPr>
          <p:nvPr>
            <p:ph type="title"/>
          </p:nvPr>
        </p:nvSpPr>
        <p:spPr/>
        <p:txBody>
          <a:bodyPr/>
          <a:lstStyle/>
          <a:p>
            <a:r>
              <a:rPr lang="ru-RU"/>
              <a:t>Образец заголовка</a:t>
            </a:r>
            <a:endParaRPr lang="ru-BY"/>
          </a:p>
        </p:txBody>
      </p:sp>
      <p:sp>
        <p:nvSpPr>
          <p:cNvPr id="3" name="Объект 2">
            <a:extLst>
              <a:ext uri="{FF2B5EF4-FFF2-40B4-BE49-F238E27FC236}">
                <a16:creationId xmlns:a16="http://schemas.microsoft.com/office/drawing/2014/main" id="{49B16769-7C06-48EC-A0C1-5ED96BFC1332}"/>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Объект 3">
            <a:extLst>
              <a:ext uri="{FF2B5EF4-FFF2-40B4-BE49-F238E27FC236}">
                <a16:creationId xmlns:a16="http://schemas.microsoft.com/office/drawing/2014/main" id="{8FE5031F-285F-447B-A32E-F4AD425F3C5E}"/>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5" name="Дата 4">
            <a:extLst>
              <a:ext uri="{FF2B5EF4-FFF2-40B4-BE49-F238E27FC236}">
                <a16:creationId xmlns:a16="http://schemas.microsoft.com/office/drawing/2014/main" id="{00ED82CE-540D-4F4A-BFB9-68B20FC4DE9D}"/>
              </a:ext>
            </a:extLst>
          </p:cNvPr>
          <p:cNvSpPr>
            <a:spLocks noGrp="1"/>
          </p:cNvSpPr>
          <p:nvPr>
            <p:ph type="dt" sz="half" idx="10"/>
          </p:nvPr>
        </p:nvSpPr>
        <p:spPr/>
        <p:txBody>
          <a:bodyPr/>
          <a:lstStyle/>
          <a:p>
            <a:fld id="{522D5E60-C55E-48B7-AD2F-5A7F8C430491}" type="datetimeFigureOut">
              <a:rPr lang="ru-BY" smtClean="0"/>
              <a:t>03/30/2020</a:t>
            </a:fld>
            <a:endParaRPr lang="ru-BY"/>
          </a:p>
        </p:txBody>
      </p:sp>
      <p:sp>
        <p:nvSpPr>
          <p:cNvPr id="6" name="Нижний колонтитул 5">
            <a:extLst>
              <a:ext uri="{FF2B5EF4-FFF2-40B4-BE49-F238E27FC236}">
                <a16:creationId xmlns:a16="http://schemas.microsoft.com/office/drawing/2014/main" id="{EB40AA3D-7C82-4F91-88FD-8F6FEECA1359}"/>
              </a:ext>
            </a:extLst>
          </p:cNvPr>
          <p:cNvSpPr>
            <a:spLocks noGrp="1"/>
          </p:cNvSpPr>
          <p:nvPr>
            <p:ph type="ftr" sz="quarter" idx="11"/>
          </p:nvPr>
        </p:nvSpPr>
        <p:spPr/>
        <p:txBody>
          <a:bodyPr/>
          <a:lstStyle/>
          <a:p>
            <a:endParaRPr lang="ru-BY"/>
          </a:p>
        </p:txBody>
      </p:sp>
      <p:sp>
        <p:nvSpPr>
          <p:cNvPr id="7" name="Номер слайда 6">
            <a:extLst>
              <a:ext uri="{FF2B5EF4-FFF2-40B4-BE49-F238E27FC236}">
                <a16:creationId xmlns:a16="http://schemas.microsoft.com/office/drawing/2014/main" id="{967B3C64-8039-42F5-AE36-36C051CECF71}"/>
              </a:ext>
            </a:extLst>
          </p:cNvPr>
          <p:cNvSpPr>
            <a:spLocks noGrp="1"/>
          </p:cNvSpPr>
          <p:nvPr>
            <p:ph type="sldNum" sz="quarter" idx="12"/>
          </p:nvPr>
        </p:nvSpPr>
        <p:spPr/>
        <p:txBody>
          <a:bodyPr/>
          <a:lstStyle/>
          <a:p>
            <a:fld id="{64B4B244-608B-4ED3-BE18-C304A49F5569}" type="slidenum">
              <a:rPr lang="ru-BY" smtClean="0"/>
              <a:t>‹#›</a:t>
            </a:fld>
            <a:endParaRPr lang="ru-BY"/>
          </a:p>
        </p:txBody>
      </p:sp>
    </p:spTree>
    <p:extLst>
      <p:ext uri="{BB962C8B-B14F-4D97-AF65-F5344CB8AC3E}">
        <p14:creationId xmlns:p14="http://schemas.microsoft.com/office/powerpoint/2010/main" val="328127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33EAC2-944B-4FB0-8FA3-4117FC42D56C}"/>
              </a:ext>
            </a:extLst>
          </p:cNvPr>
          <p:cNvSpPr>
            <a:spLocks noGrp="1"/>
          </p:cNvSpPr>
          <p:nvPr>
            <p:ph type="title"/>
          </p:nvPr>
        </p:nvSpPr>
        <p:spPr>
          <a:xfrm>
            <a:off x="839788" y="365125"/>
            <a:ext cx="10515600" cy="1325563"/>
          </a:xfrm>
        </p:spPr>
        <p:txBody>
          <a:bodyPr/>
          <a:lstStyle/>
          <a:p>
            <a:r>
              <a:rPr lang="ru-RU"/>
              <a:t>Образец заголовка</a:t>
            </a:r>
            <a:endParaRPr lang="ru-BY"/>
          </a:p>
        </p:txBody>
      </p:sp>
      <p:sp>
        <p:nvSpPr>
          <p:cNvPr id="3" name="Текст 2">
            <a:extLst>
              <a:ext uri="{FF2B5EF4-FFF2-40B4-BE49-F238E27FC236}">
                <a16:creationId xmlns:a16="http://schemas.microsoft.com/office/drawing/2014/main" id="{E4FC51DC-1C14-45AA-8D87-91CC3490B1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14667189-29C5-4305-94FA-4C012511BE01}"/>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5" name="Текст 4">
            <a:extLst>
              <a:ext uri="{FF2B5EF4-FFF2-40B4-BE49-F238E27FC236}">
                <a16:creationId xmlns:a16="http://schemas.microsoft.com/office/drawing/2014/main" id="{7B915C24-7E27-414F-91E8-8E6C275009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590C77A5-AA46-413F-99FD-B04785B43054}"/>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7" name="Дата 6">
            <a:extLst>
              <a:ext uri="{FF2B5EF4-FFF2-40B4-BE49-F238E27FC236}">
                <a16:creationId xmlns:a16="http://schemas.microsoft.com/office/drawing/2014/main" id="{943A2DCE-EAFA-414D-A1C7-0BC0903313E9}"/>
              </a:ext>
            </a:extLst>
          </p:cNvPr>
          <p:cNvSpPr>
            <a:spLocks noGrp="1"/>
          </p:cNvSpPr>
          <p:nvPr>
            <p:ph type="dt" sz="half" idx="10"/>
          </p:nvPr>
        </p:nvSpPr>
        <p:spPr/>
        <p:txBody>
          <a:bodyPr/>
          <a:lstStyle/>
          <a:p>
            <a:fld id="{522D5E60-C55E-48B7-AD2F-5A7F8C430491}" type="datetimeFigureOut">
              <a:rPr lang="ru-BY" smtClean="0"/>
              <a:t>03/30/2020</a:t>
            </a:fld>
            <a:endParaRPr lang="ru-BY"/>
          </a:p>
        </p:txBody>
      </p:sp>
      <p:sp>
        <p:nvSpPr>
          <p:cNvPr id="8" name="Нижний колонтитул 7">
            <a:extLst>
              <a:ext uri="{FF2B5EF4-FFF2-40B4-BE49-F238E27FC236}">
                <a16:creationId xmlns:a16="http://schemas.microsoft.com/office/drawing/2014/main" id="{6E3260A6-38EA-4F38-95C6-8D6D1FC8CF84}"/>
              </a:ext>
            </a:extLst>
          </p:cNvPr>
          <p:cNvSpPr>
            <a:spLocks noGrp="1"/>
          </p:cNvSpPr>
          <p:nvPr>
            <p:ph type="ftr" sz="quarter" idx="11"/>
          </p:nvPr>
        </p:nvSpPr>
        <p:spPr/>
        <p:txBody>
          <a:bodyPr/>
          <a:lstStyle/>
          <a:p>
            <a:endParaRPr lang="ru-BY"/>
          </a:p>
        </p:txBody>
      </p:sp>
      <p:sp>
        <p:nvSpPr>
          <p:cNvPr id="9" name="Номер слайда 8">
            <a:extLst>
              <a:ext uri="{FF2B5EF4-FFF2-40B4-BE49-F238E27FC236}">
                <a16:creationId xmlns:a16="http://schemas.microsoft.com/office/drawing/2014/main" id="{9BA8DC84-E564-4398-9177-A8502D06B9F8}"/>
              </a:ext>
            </a:extLst>
          </p:cNvPr>
          <p:cNvSpPr>
            <a:spLocks noGrp="1"/>
          </p:cNvSpPr>
          <p:nvPr>
            <p:ph type="sldNum" sz="quarter" idx="12"/>
          </p:nvPr>
        </p:nvSpPr>
        <p:spPr/>
        <p:txBody>
          <a:bodyPr/>
          <a:lstStyle/>
          <a:p>
            <a:fld id="{64B4B244-608B-4ED3-BE18-C304A49F5569}" type="slidenum">
              <a:rPr lang="ru-BY" smtClean="0"/>
              <a:t>‹#›</a:t>
            </a:fld>
            <a:endParaRPr lang="ru-BY"/>
          </a:p>
        </p:txBody>
      </p:sp>
    </p:spTree>
    <p:extLst>
      <p:ext uri="{BB962C8B-B14F-4D97-AF65-F5344CB8AC3E}">
        <p14:creationId xmlns:p14="http://schemas.microsoft.com/office/powerpoint/2010/main" val="2417804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E45969-70C8-4E08-8FDF-4B5CE6925C77}"/>
              </a:ext>
            </a:extLst>
          </p:cNvPr>
          <p:cNvSpPr>
            <a:spLocks noGrp="1"/>
          </p:cNvSpPr>
          <p:nvPr>
            <p:ph type="title"/>
          </p:nvPr>
        </p:nvSpPr>
        <p:spPr/>
        <p:txBody>
          <a:bodyPr/>
          <a:lstStyle/>
          <a:p>
            <a:r>
              <a:rPr lang="ru-RU"/>
              <a:t>Образец заголовка</a:t>
            </a:r>
            <a:endParaRPr lang="ru-BY"/>
          </a:p>
        </p:txBody>
      </p:sp>
      <p:sp>
        <p:nvSpPr>
          <p:cNvPr id="3" name="Дата 2">
            <a:extLst>
              <a:ext uri="{FF2B5EF4-FFF2-40B4-BE49-F238E27FC236}">
                <a16:creationId xmlns:a16="http://schemas.microsoft.com/office/drawing/2014/main" id="{0252DD01-906A-4CC4-A91A-9362B1B7612C}"/>
              </a:ext>
            </a:extLst>
          </p:cNvPr>
          <p:cNvSpPr>
            <a:spLocks noGrp="1"/>
          </p:cNvSpPr>
          <p:nvPr>
            <p:ph type="dt" sz="half" idx="10"/>
          </p:nvPr>
        </p:nvSpPr>
        <p:spPr/>
        <p:txBody>
          <a:bodyPr/>
          <a:lstStyle/>
          <a:p>
            <a:fld id="{522D5E60-C55E-48B7-AD2F-5A7F8C430491}" type="datetimeFigureOut">
              <a:rPr lang="ru-BY" smtClean="0"/>
              <a:t>03/30/2020</a:t>
            </a:fld>
            <a:endParaRPr lang="ru-BY"/>
          </a:p>
        </p:txBody>
      </p:sp>
      <p:sp>
        <p:nvSpPr>
          <p:cNvPr id="4" name="Нижний колонтитул 3">
            <a:extLst>
              <a:ext uri="{FF2B5EF4-FFF2-40B4-BE49-F238E27FC236}">
                <a16:creationId xmlns:a16="http://schemas.microsoft.com/office/drawing/2014/main" id="{09296F6F-37D3-4715-957D-E52672C893AF}"/>
              </a:ext>
            </a:extLst>
          </p:cNvPr>
          <p:cNvSpPr>
            <a:spLocks noGrp="1"/>
          </p:cNvSpPr>
          <p:nvPr>
            <p:ph type="ftr" sz="quarter" idx="11"/>
          </p:nvPr>
        </p:nvSpPr>
        <p:spPr/>
        <p:txBody>
          <a:bodyPr/>
          <a:lstStyle/>
          <a:p>
            <a:endParaRPr lang="ru-BY"/>
          </a:p>
        </p:txBody>
      </p:sp>
      <p:sp>
        <p:nvSpPr>
          <p:cNvPr id="5" name="Номер слайда 4">
            <a:extLst>
              <a:ext uri="{FF2B5EF4-FFF2-40B4-BE49-F238E27FC236}">
                <a16:creationId xmlns:a16="http://schemas.microsoft.com/office/drawing/2014/main" id="{D6EC49B6-3B1D-4D20-ACEC-B257A120E701}"/>
              </a:ext>
            </a:extLst>
          </p:cNvPr>
          <p:cNvSpPr>
            <a:spLocks noGrp="1"/>
          </p:cNvSpPr>
          <p:nvPr>
            <p:ph type="sldNum" sz="quarter" idx="12"/>
          </p:nvPr>
        </p:nvSpPr>
        <p:spPr/>
        <p:txBody>
          <a:bodyPr/>
          <a:lstStyle/>
          <a:p>
            <a:fld id="{64B4B244-608B-4ED3-BE18-C304A49F5569}" type="slidenum">
              <a:rPr lang="ru-BY" smtClean="0"/>
              <a:t>‹#›</a:t>
            </a:fld>
            <a:endParaRPr lang="ru-BY"/>
          </a:p>
        </p:txBody>
      </p:sp>
    </p:spTree>
    <p:extLst>
      <p:ext uri="{BB962C8B-B14F-4D97-AF65-F5344CB8AC3E}">
        <p14:creationId xmlns:p14="http://schemas.microsoft.com/office/powerpoint/2010/main" val="2661643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2384F585-D652-4DB6-8520-C0ECD333C6E5}"/>
              </a:ext>
            </a:extLst>
          </p:cNvPr>
          <p:cNvSpPr>
            <a:spLocks noGrp="1"/>
          </p:cNvSpPr>
          <p:nvPr>
            <p:ph type="dt" sz="half" idx="10"/>
          </p:nvPr>
        </p:nvSpPr>
        <p:spPr/>
        <p:txBody>
          <a:bodyPr/>
          <a:lstStyle/>
          <a:p>
            <a:fld id="{522D5E60-C55E-48B7-AD2F-5A7F8C430491}" type="datetimeFigureOut">
              <a:rPr lang="ru-BY" smtClean="0"/>
              <a:t>03/30/2020</a:t>
            </a:fld>
            <a:endParaRPr lang="ru-BY"/>
          </a:p>
        </p:txBody>
      </p:sp>
      <p:sp>
        <p:nvSpPr>
          <p:cNvPr id="3" name="Нижний колонтитул 2">
            <a:extLst>
              <a:ext uri="{FF2B5EF4-FFF2-40B4-BE49-F238E27FC236}">
                <a16:creationId xmlns:a16="http://schemas.microsoft.com/office/drawing/2014/main" id="{B025DE17-0422-4535-B1F5-B097CB5F12EC}"/>
              </a:ext>
            </a:extLst>
          </p:cNvPr>
          <p:cNvSpPr>
            <a:spLocks noGrp="1"/>
          </p:cNvSpPr>
          <p:nvPr>
            <p:ph type="ftr" sz="quarter" idx="11"/>
          </p:nvPr>
        </p:nvSpPr>
        <p:spPr/>
        <p:txBody>
          <a:bodyPr/>
          <a:lstStyle/>
          <a:p>
            <a:endParaRPr lang="ru-BY"/>
          </a:p>
        </p:txBody>
      </p:sp>
      <p:sp>
        <p:nvSpPr>
          <p:cNvPr id="4" name="Номер слайда 3">
            <a:extLst>
              <a:ext uri="{FF2B5EF4-FFF2-40B4-BE49-F238E27FC236}">
                <a16:creationId xmlns:a16="http://schemas.microsoft.com/office/drawing/2014/main" id="{2956BA49-1787-4EC9-8801-A7CC8A78FAE8}"/>
              </a:ext>
            </a:extLst>
          </p:cNvPr>
          <p:cNvSpPr>
            <a:spLocks noGrp="1"/>
          </p:cNvSpPr>
          <p:nvPr>
            <p:ph type="sldNum" sz="quarter" idx="12"/>
          </p:nvPr>
        </p:nvSpPr>
        <p:spPr/>
        <p:txBody>
          <a:bodyPr/>
          <a:lstStyle/>
          <a:p>
            <a:fld id="{64B4B244-608B-4ED3-BE18-C304A49F5569}" type="slidenum">
              <a:rPr lang="ru-BY" smtClean="0"/>
              <a:t>‹#›</a:t>
            </a:fld>
            <a:endParaRPr lang="ru-BY"/>
          </a:p>
        </p:txBody>
      </p:sp>
    </p:spTree>
    <p:extLst>
      <p:ext uri="{BB962C8B-B14F-4D97-AF65-F5344CB8AC3E}">
        <p14:creationId xmlns:p14="http://schemas.microsoft.com/office/powerpoint/2010/main" val="3019704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20F39C-2FFB-4864-9A95-3850CD8239E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BY"/>
          </a:p>
        </p:txBody>
      </p:sp>
      <p:sp>
        <p:nvSpPr>
          <p:cNvPr id="3" name="Объект 2">
            <a:extLst>
              <a:ext uri="{FF2B5EF4-FFF2-40B4-BE49-F238E27FC236}">
                <a16:creationId xmlns:a16="http://schemas.microsoft.com/office/drawing/2014/main" id="{16C985B3-6352-4B51-B713-4052EF8CEE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Текст 3">
            <a:extLst>
              <a:ext uri="{FF2B5EF4-FFF2-40B4-BE49-F238E27FC236}">
                <a16:creationId xmlns:a16="http://schemas.microsoft.com/office/drawing/2014/main" id="{4B78F90E-740F-4228-8E5F-483F99C258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7CCFEAE4-42D7-4F91-85D1-7A252823E445}"/>
              </a:ext>
            </a:extLst>
          </p:cNvPr>
          <p:cNvSpPr>
            <a:spLocks noGrp="1"/>
          </p:cNvSpPr>
          <p:nvPr>
            <p:ph type="dt" sz="half" idx="10"/>
          </p:nvPr>
        </p:nvSpPr>
        <p:spPr/>
        <p:txBody>
          <a:bodyPr/>
          <a:lstStyle/>
          <a:p>
            <a:fld id="{522D5E60-C55E-48B7-AD2F-5A7F8C430491}" type="datetimeFigureOut">
              <a:rPr lang="ru-BY" smtClean="0"/>
              <a:t>03/30/2020</a:t>
            </a:fld>
            <a:endParaRPr lang="ru-BY"/>
          </a:p>
        </p:txBody>
      </p:sp>
      <p:sp>
        <p:nvSpPr>
          <p:cNvPr id="6" name="Нижний колонтитул 5">
            <a:extLst>
              <a:ext uri="{FF2B5EF4-FFF2-40B4-BE49-F238E27FC236}">
                <a16:creationId xmlns:a16="http://schemas.microsoft.com/office/drawing/2014/main" id="{B748C30E-6A40-4403-8A6C-220F5E1585FE}"/>
              </a:ext>
            </a:extLst>
          </p:cNvPr>
          <p:cNvSpPr>
            <a:spLocks noGrp="1"/>
          </p:cNvSpPr>
          <p:nvPr>
            <p:ph type="ftr" sz="quarter" idx="11"/>
          </p:nvPr>
        </p:nvSpPr>
        <p:spPr/>
        <p:txBody>
          <a:bodyPr/>
          <a:lstStyle/>
          <a:p>
            <a:endParaRPr lang="ru-BY"/>
          </a:p>
        </p:txBody>
      </p:sp>
      <p:sp>
        <p:nvSpPr>
          <p:cNvPr id="7" name="Номер слайда 6">
            <a:extLst>
              <a:ext uri="{FF2B5EF4-FFF2-40B4-BE49-F238E27FC236}">
                <a16:creationId xmlns:a16="http://schemas.microsoft.com/office/drawing/2014/main" id="{87CA6415-4387-4260-A1CA-A2253AA7155C}"/>
              </a:ext>
            </a:extLst>
          </p:cNvPr>
          <p:cNvSpPr>
            <a:spLocks noGrp="1"/>
          </p:cNvSpPr>
          <p:nvPr>
            <p:ph type="sldNum" sz="quarter" idx="12"/>
          </p:nvPr>
        </p:nvSpPr>
        <p:spPr/>
        <p:txBody>
          <a:bodyPr/>
          <a:lstStyle/>
          <a:p>
            <a:fld id="{64B4B244-608B-4ED3-BE18-C304A49F5569}" type="slidenum">
              <a:rPr lang="ru-BY" smtClean="0"/>
              <a:t>‹#›</a:t>
            </a:fld>
            <a:endParaRPr lang="ru-BY"/>
          </a:p>
        </p:txBody>
      </p:sp>
    </p:spTree>
    <p:extLst>
      <p:ext uri="{BB962C8B-B14F-4D97-AF65-F5344CB8AC3E}">
        <p14:creationId xmlns:p14="http://schemas.microsoft.com/office/powerpoint/2010/main" val="970689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48619C-599D-4195-B8F2-F30384C20E3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BY"/>
          </a:p>
        </p:txBody>
      </p:sp>
      <p:sp>
        <p:nvSpPr>
          <p:cNvPr id="3" name="Рисунок 2">
            <a:extLst>
              <a:ext uri="{FF2B5EF4-FFF2-40B4-BE49-F238E27FC236}">
                <a16:creationId xmlns:a16="http://schemas.microsoft.com/office/drawing/2014/main" id="{AF7D596F-EE05-4781-B491-A16CDD6712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BY"/>
          </a:p>
        </p:txBody>
      </p:sp>
      <p:sp>
        <p:nvSpPr>
          <p:cNvPr id="4" name="Текст 3">
            <a:extLst>
              <a:ext uri="{FF2B5EF4-FFF2-40B4-BE49-F238E27FC236}">
                <a16:creationId xmlns:a16="http://schemas.microsoft.com/office/drawing/2014/main" id="{D95125F3-1420-4A45-B3C7-10061D3D8A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B9C271BA-7404-443E-8BA5-6A41623F297C}"/>
              </a:ext>
            </a:extLst>
          </p:cNvPr>
          <p:cNvSpPr>
            <a:spLocks noGrp="1"/>
          </p:cNvSpPr>
          <p:nvPr>
            <p:ph type="dt" sz="half" idx="10"/>
          </p:nvPr>
        </p:nvSpPr>
        <p:spPr/>
        <p:txBody>
          <a:bodyPr/>
          <a:lstStyle/>
          <a:p>
            <a:fld id="{522D5E60-C55E-48B7-AD2F-5A7F8C430491}" type="datetimeFigureOut">
              <a:rPr lang="ru-BY" smtClean="0"/>
              <a:t>03/30/2020</a:t>
            </a:fld>
            <a:endParaRPr lang="ru-BY"/>
          </a:p>
        </p:txBody>
      </p:sp>
      <p:sp>
        <p:nvSpPr>
          <p:cNvPr id="6" name="Нижний колонтитул 5">
            <a:extLst>
              <a:ext uri="{FF2B5EF4-FFF2-40B4-BE49-F238E27FC236}">
                <a16:creationId xmlns:a16="http://schemas.microsoft.com/office/drawing/2014/main" id="{10352DAF-2131-4861-92E3-439B202DEEBF}"/>
              </a:ext>
            </a:extLst>
          </p:cNvPr>
          <p:cNvSpPr>
            <a:spLocks noGrp="1"/>
          </p:cNvSpPr>
          <p:nvPr>
            <p:ph type="ftr" sz="quarter" idx="11"/>
          </p:nvPr>
        </p:nvSpPr>
        <p:spPr/>
        <p:txBody>
          <a:bodyPr/>
          <a:lstStyle/>
          <a:p>
            <a:endParaRPr lang="ru-BY"/>
          </a:p>
        </p:txBody>
      </p:sp>
      <p:sp>
        <p:nvSpPr>
          <p:cNvPr id="7" name="Номер слайда 6">
            <a:extLst>
              <a:ext uri="{FF2B5EF4-FFF2-40B4-BE49-F238E27FC236}">
                <a16:creationId xmlns:a16="http://schemas.microsoft.com/office/drawing/2014/main" id="{84A611C7-476B-4CFE-98A1-1E68CA8AB9FE}"/>
              </a:ext>
            </a:extLst>
          </p:cNvPr>
          <p:cNvSpPr>
            <a:spLocks noGrp="1"/>
          </p:cNvSpPr>
          <p:nvPr>
            <p:ph type="sldNum" sz="quarter" idx="12"/>
          </p:nvPr>
        </p:nvSpPr>
        <p:spPr/>
        <p:txBody>
          <a:bodyPr/>
          <a:lstStyle/>
          <a:p>
            <a:fld id="{64B4B244-608B-4ED3-BE18-C304A49F5569}" type="slidenum">
              <a:rPr lang="ru-BY" smtClean="0"/>
              <a:t>‹#›</a:t>
            </a:fld>
            <a:endParaRPr lang="ru-BY"/>
          </a:p>
        </p:txBody>
      </p:sp>
    </p:spTree>
    <p:extLst>
      <p:ext uri="{BB962C8B-B14F-4D97-AF65-F5344CB8AC3E}">
        <p14:creationId xmlns:p14="http://schemas.microsoft.com/office/powerpoint/2010/main" val="2671909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3116C4-A580-4E88-85B4-73718C84EE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ru-BY"/>
          </a:p>
        </p:txBody>
      </p:sp>
      <p:sp>
        <p:nvSpPr>
          <p:cNvPr id="3" name="Текст 2">
            <a:extLst>
              <a:ext uri="{FF2B5EF4-FFF2-40B4-BE49-F238E27FC236}">
                <a16:creationId xmlns:a16="http://schemas.microsoft.com/office/drawing/2014/main" id="{5A994E55-51E9-4878-BAA3-C334E8684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Дата 3">
            <a:extLst>
              <a:ext uri="{FF2B5EF4-FFF2-40B4-BE49-F238E27FC236}">
                <a16:creationId xmlns:a16="http://schemas.microsoft.com/office/drawing/2014/main" id="{A3DD0BC2-D551-436D-A547-6050614358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2D5E60-C55E-48B7-AD2F-5A7F8C430491}" type="datetimeFigureOut">
              <a:rPr lang="ru-BY" smtClean="0"/>
              <a:t>03/30/2020</a:t>
            </a:fld>
            <a:endParaRPr lang="ru-BY"/>
          </a:p>
        </p:txBody>
      </p:sp>
      <p:sp>
        <p:nvSpPr>
          <p:cNvPr id="5" name="Нижний колонтитул 4">
            <a:extLst>
              <a:ext uri="{FF2B5EF4-FFF2-40B4-BE49-F238E27FC236}">
                <a16:creationId xmlns:a16="http://schemas.microsoft.com/office/drawing/2014/main" id="{67F72557-F84A-4FE5-8FD9-61D72BB9D0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BY"/>
          </a:p>
        </p:txBody>
      </p:sp>
      <p:sp>
        <p:nvSpPr>
          <p:cNvPr id="6" name="Номер слайда 5">
            <a:extLst>
              <a:ext uri="{FF2B5EF4-FFF2-40B4-BE49-F238E27FC236}">
                <a16:creationId xmlns:a16="http://schemas.microsoft.com/office/drawing/2014/main" id="{2D147897-4AAB-4A55-BFA3-4C4C7A9DBA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B4B244-608B-4ED3-BE18-C304A49F5569}" type="slidenum">
              <a:rPr lang="ru-BY" smtClean="0"/>
              <a:t>‹#›</a:t>
            </a:fld>
            <a:endParaRPr lang="ru-BY"/>
          </a:p>
        </p:txBody>
      </p:sp>
    </p:spTree>
    <p:extLst>
      <p:ext uri="{BB962C8B-B14F-4D97-AF65-F5344CB8AC3E}">
        <p14:creationId xmlns:p14="http://schemas.microsoft.com/office/powerpoint/2010/main" val="1462296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B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3">
            <a:extLst>
              <a:ext uri="{FF2B5EF4-FFF2-40B4-BE49-F238E27FC236}">
                <a16:creationId xmlns:a16="http://schemas.microsoft.com/office/drawing/2014/main" id="{1C1A5227-504B-474D-BF35-CD42F3E5833E}"/>
              </a:ext>
            </a:extLst>
          </p:cNvPr>
          <p:cNvSpPr>
            <a:spLocks noGrp="1"/>
          </p:cNvSpPr>
          <p:nvPr>
            <p:ph type="ctrTitle"/>
          </p:nvPr>
        </p:nvSpPr>
        <p:spPr/>
        <p:txBody>
          <a:bodyPr/>
          <a:lstStyle/>
          <a:p>
            <a:r>
              <a:rPr lang="ru-RU" altLang="en-US" sz="4800" dirty="0"/>
              <a:t>Основы алгоритмизации и программирования</a:t>
            </a:r>
            <a:endParaRPr lang="en-US" altLang="en-US" sz="4800" dirty="0"/>
          </a:p>
        </p:txBody>
      </p:sp>
      <p:sp>
        <p:nvSpPr>
          <p:cNvPr id="5" name="Subtitle 4">
            <a:extLst>
              <a:ext uri="{FF2B5EF4-FFF2-40B4-BE49-F238E27FC236}">
                <a16:creationId xmlns:a16="http://schemas.microsoft.com/office/drawing/2014/main" id="{CDA04AC9-517D-4BF4-AAD8-2ABD614E35AC}"/>
              </a:ext>
            </a:extLst>
          </p:cNvPr>
          <p:cNvSpPr>
            <a:spLocks noGrp="1"/>
          </p:cNvSpPr>
          <p:nvPr>
            <p:ph type="subTitle" idx="1"/>
          </p:nvPr>
        </p:nvSpPr>
        <p:spPr>
          <a:xfrm>
            <a:off x="2895600" y="4168776"/>
            <a:ext cx="6400800" cy="1470025"/>
          </a:xfrm>
        </p:spPr>
        <p:txBody>
          <a:bodyPr/>
          <a:lstStyle/>
          <a:p>
            <a:pPr>
              <a:defRPr/>
            </a:pPr>
            <a:r>
              <a:rPr lang="ru-RU" sz="2800" dirty="0"/>
              <a:t>Пашук Александр Владимирович</a:t>
            </a:r>
            <a:endParaRPr lang="en-US" sz="2800" dirty="0"/>
          </a:p>
          <a:p>
            <a:pPr>
              <a:defRPr/>
            </a:pP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7356064-DED4-4663-88B9-E80213182DE6}"/>
              </a:ext>
            </a:extLst>
          </p:cNvPr>
          <p:cNvSpPr>
            <a:spLocks noGrp="1"/>
          </p:cNvSpPr>
          <p:nvPr>
            <p:ph type="title"/>
          </p:nvPr>
        </p:nvSpPr>
        <p:spPr/>
        <p:txBody>
          <a:bodyPr/>
          <a:lstStyle/>
          <a:p>
            <a:pPr algn="ctr"/>
            <a:r>
              <a:rPr lang="ru-RU" dirty="0"/>
              <a:t>Динамические структуры данных</a:t>
            </a:r>
            <a:endParaRPr lang="ru-BY" dirty="0"/>
          </a:p>
        </p:txBody>
      </p:sp>
      <p:sp>
        <p:nvSpPr>
          <p:cNvPr id="3" name="Объект 2">
            <a:extLst>
              <a:ext uri="{FF2B5EF4-FFF2-40B4-BE49-F238E27FC236}">
                <a16:creationId xmlns:a16="http://schemas.microsoft.com/office/drawing/2014/main" id="{25E6B439-06EA-489B-B811-3DD3DE968695}"/>
              </a:ext>
            </a:extLst>
          </p:cNvPr>
          <p:cNvSpPr>
            <a:spLocks noGrp="1"/>
          </p:cNvSpPr>
          <p:nvPr>
            <p:ph idx="1"/>
          </p:nvPr>
        </p:nvSpPr>
        <p:spPr/>
        <p:txBody>
          <a:bodyPr>
            <a:normAutofit fontScale="92500" lnSpcReduction="20000"/>
          </a:bodyPr>
          <a:lstStyle/>
          <a:p>
            <a:pPr marL="0" indent="0">
              <a:buNone/>
            </a:pPr>
            <a:r>
              <a:rPr lang="ru-RU" sz="3200" dirty="0"/>
              <a:t>Динамические структуры данных – это структуры данных, память под которые выделяется и освобождается по мере необходимости.</a:t>
            </a:r>
          </a:p>
          <a:p>
            <a:pPr marL="0" indent="0">
              <a:buNone/>
            </a:pPr>
            <a:endParaRPr lang="en-US" sz="3200" dirty="0"/>
          </a:p>
          <a:p>
            <a:pPr marL="0" indent="0">
              <a:buNone/>
            </a:pPr>
            <a:r>
              <a:rPr lang="ru-RU" sz="3200" dirty="0"/>
              <a:t>Особенности:</a:t>
            </a:r>
          </a:p>
          <a:p>
            <a:r>
              <a:rPr lang="ru-RU" sz="3200" dirty="0"/>
              <a:t>Могут изменять не только число составляющих их элементов, но и характер связей между элементами</a:t>
            </a:r>
          </a:p>
          <a:p>
            <a:r>
              <a:rPr lang="ru-RU" sz="3200" dirty="0"/>
              <a:t>Память выделяется в процессе выполнения программы</a:t>
            </a:r>
          </a:p>
          <a:p>
            <a:r>
              <a:rPr lang="ru-RU" sz="3200" dirty="0"/>
              <a:t>Элементы динамической структуры располагаются по непредсказуемым адресам памяти</a:t>
            </a:r>
          </a:p>
        </p:txBody>
      </p:sp>
    </p:spTree>
    <p:extLst>
      <p:ext uri="{BB962C8B-B14F-4D97-AF65-F5344CB8AC3E}">
        <p14:creationId xmlns:p14="http://schemas.microsoft.com/office/powerpoint/2010/main" val="2655773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DA9802-AFF6-4B6E-BCD2-0CFAC00F11A0}"/>
              </a:ext>
            </a:extLst>
          </p:cNvPr>
          <p:cNvSpPr>
            <a:spLocks noGrp="1"/>
          </p:cNvSpPr>
          <p:nvPr>
            <p:ph type="title"/>
          </p:nvPr>
        </p:nvSpPr>
        <p:spPr/>
        <p:txBody>
          <a:bodyPr/>
          <a:lstStyle/>
          <a:p>
            <a:pPr algn="ctr"/>
            <a:r>
              <a:rPr lang="ru-RU" dirty="0"/>
              <a:t>Достоинства и недостатки</a:t>
            </a:r>
            <a:endParaRPr lang="ru-BY" dirty="0"/>
          </a:p>
        </p:txBody>
      </p:sp>
      <p:sp>
        <p:nvSpPr>
          <p:cNvPr id="3" name="Объект 2">
            <a:extLst>
              <a:ext uri="{FF2B5EF4-FFF2-40B4-BE49-F238E27FC236}">
                <a16:creationId xmlns:a16="http://schemas.microsoft.com/office/drawing/2014/main" id="{721C689E-AD0A-428E-8E9C-BE7D3292D5CD}"/>
              </a:ext>
            </a:extLst>
          </p:cNvPr>
          <p:cNvSpPr>
            <a:spLocks noGrp="1"/>
          </p:cNvSpPr>
          <p:nvPr>
            <p:ph idx="1"/>
          </p:nvPr>
        </p:nvSpPr>
        <p:spPr/>
        <p:txBody>
          <a:bodyPr>
            <a:normAutofit lnSpcReduction="10000"/>
          </a:bodyPr>
          <a:lstStyle/>
          <a:p>
            <a:pPr marL="0" indent="0">
              <a:buNone/>
            </a:pPr>
            <a:r>
              <a:rPr lang="ru-RU" sz="3200" dirty="0"/>
              <a:t>Достоинства:</a:t>
            </a:r>
          </a:p>
          <a:p>
            <a:r>
              <a:rPr lang="ru-RU" sz="3200" dirty="0"/>
              <a:t>Возможность обеспечения значительной изменчивости структур</a:t>
            </a:r>
          </a:p>
          <a:p>
            <a:r>
              <a:rPr lang="ru-RU" sz="3200" dirty="0"/>
              <a:t>Размер структуры ограничивается только доступным объемом машинной памяти</a:t>
            </a:r>
          </a:p>
          <a:p>
            <a:r>
              <a:rPr lang="ru-RU" sz="3200" dirty="0"/>
              <a:t>При изменении логической последовательности элементов структуры достаточно обновить указатели (не требуется перемещение данных в памяти)</a:t>
            </a:r>
          </a:p>
          <a:p>
            <a:r>
              <a:rPr lang="ru-RU" sz="3200" dirty="0"/>
              <a:t>Большая гибкость структуры</a:t>
            </a:r>
          </a:p>
        </p:txBody>
      </p:sp>
    </p:spTree>
    <p:extLst>
      <p:ext uri="{BB962C8B-B14F-4D97-AF65-F5344CB8AC3E}">
        <p14:creationId xmlns:p14="http://schemas.microsoft.com/office/powerpoint/2010/main" val="1307312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DA9802-AFF6-4B6E-BCD2-0CFAC00F11A0}"/>
              </a:ext>
            </a:extLst>
          </p:cNvPr>
          <p:cNvSpPr>
            <a:spLocks noGrp="1"/>
          </p:cNvSpPr>
          <p:nvPr>
            <p:ph type="title"/>
          </p:nvPr>
        </p:nvSpPr>
        <p:spPr/>
        <p:txBody>
          <a:bodyPr/>
          <a:lstStyle/>
          <a:p>
            <a:pPr algn="ctr"/>
            <a:r>
              <a:rPr lang="ru-RU" dirty="0"/>
              <a:t>Достоинства и недостатки</a:t>
            </a:r>
            <a:endParaRPr lang="ru-BY" dirty="0"/>
          </a:p>
        </p:txBody>
      </p:sp>
      <p:sp>
        <p:nvSpPr>
          <p:cNvPr id="3" name="Объект 2">
            <a:extLst>
              <a:ext uri="{FF2B5EF4-FFF2-40B4-BE49-F238E27FC236}">
                <a16:creationId xmlns:a16="http://schemas.microsoft.com/office/drawing/2014/main" id="{721C689E-AD0A-428E-8E9C-BE7D3292D5CD}"/>
              </a:ext>
            </a:extLst>
          </p:cNvPr>
          <p:cNvSpPr>
            <a:spLocks noGrp="1"/>
          </p:cNvSpPr>
          <p:nvPr>
            <p:ph idx="1"/>
          </p:nvPr>
        </p:nvSpPr>
        <p:spPr/>
        <p:txBody>
          <a:bodyPr>
            <a:normAutofit fontScale="92500"/>
          </a:bodyPr>
          <a:lstStyle/>
          <a:p>
            <a:pPr marL="0" indent="0">
              <a:buNone/>
            </a:pPr>
            <a:r>
              <a:rPr lang="ru-RU" sz="3200" dirty="0"/>
              <a:t>Недостатки:</a:t>
            </a:r>
          </a:p>
          <a:p>
            <a:r>
              <a:rPr lang="ru-RU" sz="3200" dirty="0"/>
              <a:t>на поля, содержащие указатели для связывания элементов друг с другом, расходуется дополнительная память;</a:t>
            </a:r>
          </a:p>
          <a:p>
            <a:r>
              <a:rPr lang="ru-RU" sz="3200" dirty="0"/>
              <a:t>доступ к элементам связной структуры может быть менее эффективным по времени</a:t>
            </a:r>
          </a:p>
          <a:p>
            <a:endParaRPr lang="ru-RU" sz="3200" dirty="0"/>
          </a:p>
          <a:p>
            <a:pPr marL="0" indent="0">
              <a:buNone/>
            </a:pPr>
            <a:r>
              <a:rPr lang="ru-RU" sz="3200" dirty="0"/>
              <a:t>Последний недостаток является наиболее серьезным и именно им ограничивается применимость связного представления данных.</a:t>
            </a:r>
            <a:endParaRPr lang="ru-BY" sz="3200" dirty="0"/>
          </a:p>
        </p:txBody>
      </p:sp>
    </p:spTree>
    <p:extLst>
      <p:ext uri="{BB962C8B-B14F-4D97-AF65-F5344CB8AC3E}">
        <p14:creationId xmlns:p14="http://schemas.microsoft.com/office/powerpoint/2010/main" val="3638091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9E3D78-170D-4C43-88B8-D122544E1E25}"/>
              </a:ext>
            </a:extLst>
          </p:cNvPr>
          <p:cNvSpPr>
            <a:spLocks noGrp="1"/>
          </p:cNvSpPr>
          <p:nvPr>
            <p:ph type="title"/>
          </p:nvPr>
        </p:nvSpPr>
        <p:spPr/>
        <p:txBody>
          <a:bodyPr/>
          <a:lstStyle/>
          <a:p>
            <a:pPr algn="ctr"/>
            <a:r>
              <a:rPr lang="ru-RU" dirty="0"/>
              <a:t>Типы структур</a:t>
            </a:r>
            <a:endParaRPr lang="ru-BY" dirty="0"/>
          </a:p>
        </p:txBody>
      </p:sp>
      <p:sp>
        <p:nvSpPr>
          <p:cNvPr id="3" name="Объект 2">
            <a:extLst>
              <a:ext uri="{FF2B5EF4-FFF2-40B4-BE49-F238E27FC236}">
                <a16:creationId xmlns:a16="http://schemas.microsoft.com/office/drawing/2014/main" id="{32CA71F3-AB1B-4B85-BF3B-DDA1CE068E80}"/>
              </a:ext>
            </a:extLst>
          </p:cNvPr>
          <p:cNvSpPr>
            <a:spLocks noGrp="1"/>
          </p:cNvSpPr>
          <p:nvPr>
            <p:ph idx="1"/>
          </p:nvPr>
        </p:nvSpPr>
        <p:spPr/>
        <p:txBody>
          <a:bodyPr/>
          <a:lstStyle/>
          <a:p>
            <a:r>
              <a:rPr lang="ru-RU" dirty="0"/>
              <a:t>Списки:</a:t>
            </a:r>
          </a:p>
          <a:p>
            <a:endParaRPr lang="ru-RU" dirty="0"/>
          </a:p>
          <a:p>
            <a:endParaRPr lang="ru-RU" dirty="0"/>
          </a:p>
          <a:p>
            <a:endParaRPr lang="ru-RU" dirty="0"/>
          </a:p>
          <a:p>
            <a:r>
              <a:rPr lang="ru-RU" dirty="0"/>
              <a:t>Графы и деревья:</a:t>
            </a:r>
          </a:p>
          <a:p>
            <a:endParaRPr lang="ru-RU" dirty="0"/>
          </a:p>
          <a:p>
            <a:endParaRPr lang="ru-RU" dirty="0"/>
          </a:p>
          <a:p>
            <a:endParaRPr lang="ru-BY" dirty="0"/>
          </a:p>
        </p:txBody>
      </p:sp>
      <p:grpSp>
        <p:nvGrpSpPr>
          <p:cNvPr id="4" name="Group 217">
            <a:extLst>
              <a:ext uri="{FF2B5EF4-FFF2-40B4-BE49-F238E27FC236}">
                <a16:creationId xmlns:a16="http://schemas.microsoft.com/office/drawing/2014/main" id="{0157BC06-57F2-4B3B-A629-DA90FD3BE839}"/>
              </a:ext>
            </a:extLst>
          </p:cNvPr>
          <p:cNvGrpSpPr>
            <a:grpSpLocks/>
          </p:cNvGrpSpPr>
          <p:nvPr/>
        </p:nvGrpSpPr>
        <p:grpSpPr bwMode="auto">
          <a:xfrm>
            <a:off x="1171397" y="2323114"/>
            <a:ext cx="2443162" cy="371475"/>
            <a:chOff x="618" y="2568"/>
            <a:chExt cx="1539" cy="234"/>
          </a:xfrm>
        </p:grpSpPr>
        <p:grpSp>
          <p:nvGrpSpPr>
            <p:cNvPr id="5" name="Group 135">
              <a:extLst>
                <a:ext uri="{FF2B5EF4-FFF2-40B4-BE49-F238E27FC236}">
                  <a16:creationId xmlns:a16="http://schemas.microsoft.com/office/drawing/2014/main" id="{E3D2BDA8-ADEF-429F-AB7D-5CBC9120F6CA}"/>
                </a:ext>
              </a:extLst>
            </p:cNvPr>
            <p:cNvGrpSpPr>
              <a:grpSpLocks/>
            </p:cNvGrpSpPr>
            <p:nvPr/>
          </p:nvGrpSpPr>
          <p:grpSpPr bwMode="auto">
            <a:xfrm>
              <a:off x="1431" y="2607"/>
              <a:ext cx="271" cy="147"/>
              <a:chOff x="447" y="2523"/>
              <a:chExt cx="271" cy="147"/>
            </a:xfrm>
          </p:grpSpPr>
          <p:sp>
            <p:nvSpPr>
              <p:cNvPr id="16" name="Oval 134">
                <a:extLst>
                  <a:ext uri="{FF2B5EF4-FFF2-40B4-BE49-F238E27FC236}">
                    <a16:creationId xmlns:a16="http://schemas.microsoft.com/office/drawing/2014/main" id="{A25BAF52-0EF9-4B92-BA0F-1DCEC25DA392}"/>
                  </a:ext>
                </a:extLst>
              </p:cNvPr>
              <p:cNvSpPr>
                <a:spLocks noChangeArrowheads="1"/>
              </p:cNvSpPr>
              <p:nvPr/>
            </p:nvSpPr>
            <p:spPr bwMode="auto">
              <a:xfrm>
                <a:off x="447" y="2523"/>
                <a:ext cx="147" cy="147"/>
              </a:xfrm>
              <a:prstGeom prst="ellipse">
                <a:avLst/>
              </a:prstGeom>
              <a:solidFill>
                <a:srgbClr val="FFFF99"/>
              </a:solidFill>
              <a:ln w="12700">
                <a:solidFill>
                  <a:schemeClr val="tx1"/>
                </a:solidFill>
                <a:round/>
                <a:headEnd/>
                <a:tailEnd type="none" w="lg" len="lg"/>
              </a:ln>
            </p:spPr>
            <p:txBody>
              <a:bodyPr wrap="none" lIns="90000" tIns="46800" rIns="90000" bIns="46800"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endParaRPr lang="ru-RU" altLang="ru-RU"/>
              </a:p>
            </p:txBody>
          </p:sp>
          <p:sp>
            <p:nvSpPr>
              <p:cNvPr id="17" name="Line 53">
                <a:extLst>
                  <a:ext uri="{FF2B5EF4-FFF2-40B4-BE49-F238E27FC236}">
                    <a16:creationId xmlns:a16="http://schemas.microsoft.com/office/drawing/2014/main" id="{F4CACE66-0A67-4D97-B9D5-0156A633C38B}"/>
                  </a:ext>
                </a:extLst>
              </p:cNvPr>
              <p:cNvSpPr>
                <a:spLocks noChangeShapeType="1"/>
              </p:cNvSpPr>
              <p:nvPr/>
            </p:nvSpPr>
            <p:spPr bwMode="auto">
              <a:xfrm>
                <a:off x="522" y="2596"/>
                <a:ext cx="196" cy="0"/>
              </a:xfrm>
              <a:prstGeom prst="line">
                <a:avLst/>
              </a:prstGeom>
              <a:noFill/>
              <a:ln w="25400">
                <a:solidFill>
                  <a:schemeClr val="hlink"/>
                </a:solidFill>
                <a:round/>
                <a:headEnd type="oval" w="med" len="med"/>
                <a:tailEnd type="triangle" w="med" len="lg"/>
              </a:ln>
              <a:extLst>
                <a:ext uri="{909E8E84-426E-40DD-AFC4-6F175D3DCCD1}">
                  <a14:hiddenFill xmlns:a14="http://schemas.microsoft.com/office/drawing/2010/main">
                    <a:noFill/>
                  </a14:hiddenFill>
                </a:ext>
              </a:extLst>
            </p:spPr>
            <p:txBody>
              <a:bodyPr wrap="none" lIns="90000" tIns="46800" rIns="90000" bIns="46800" anchor="ctr"/>
              <a:lstStyle/>
              <a:p>
                <a:endParaRPr lang="ru-RU"/>
              </a:p>
            </p:txBody>
          </p:sp>
        </p:grpSp>
        <p:grpSp>
          <p:nvGrpSpPr>
            <p:cNvPr id="6" name="Group 136">
              <a:extLst>
                <a:ext uri="{FF2B5EF4-FFF2-40B4-BE49-F238E27FC236}">
                  <a16:creationId xmlns:a16="http://schemas.microsoft.com/office/drawing/2014/main" id="{7ACAA1BF-18D7-4C73-98D4-2DEB5E1FAAC2}"/>
                </a:ext>
              </a:extLst>
            </p:cNvPr>
            <p:cNvGrpSpPr>
              <a:grpSpLocks/>
            </p:cNvGrpSpPr>
            <p:nvPr/>
          </p:nvGrpSpPr>
          <p:grpSpPr bwMode="auto">
            <a:xfrm>
              <a:off x="1161" y="2607"/>
              <a:ext cx="271" cy="147"/>
              <a:chOff x="447" y="2523"/>
              <a:chExt cx="271" cy="147"/>
            </a:xfrm>
          </p:grpSpPr>
          <p:sp>
            <p:nvSpPr>
              <p:cNvPr id="14" name="Oval 137">
                <a:extLst>
                  <a:ext uri="{FF2B5EF4-FFF2-40B4-BE49-F238E27FC236}">
                    <a16:creationId xmlns:a16="http://schemas.microsoft.com/office/drawing/2014/main" id="{B83BB5F5-AA06-42FA-8B73-D6038D0C2ABE}"/>
                  </a:ext>
                </a:extLst>
              </p:cNvPr>
              <p:cNvSpPr>
                <a:spLocks noChangeArrowheads="1"/>
              </p:cNvSpPr>
              <p:nvPr/>
            </p:nvSpPr>
            <p:spPr bwMode="auto">
              <a:xfrm>
                <a:off x="447" y="2523"/>
                <a:ext cx="147" cy="147"/>
              </a:xfrm>
              <a:prstGeom prst="ellipse">
                <a:avLst/>
              </a:prstGeom>
              <a:solidFill>
                <a:srgbClr val="FFFF99"/>
              </a:solidFill>
              <a:ln w="12700">
                <a:solidFill>
                  <a:schemeClr val="tx1"/>
                </a:solidFill>
                <a:round/>
                <a:headEnd/>
                <a:tailEnd type="none" w="lg" len="lg"/>
              </a:ln>
            </p:spPr>
            <p:txBody>
              <a:bodyPr wrap="none" lIns="90000" tIns="46800" rIns="90000" bIns="46800"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endParaRPr lang="ru-RU" altLang="ru-RU"/>
              </a:p>
            </p:txBody>
          </p:sp>
          <p:sp>
            <p:nvSpPr>
              <p:cNvPr id="15" name="Line 138">
                <a:extLst>
                  <a:ext uri="{FF2B5EF4-FFF2-40B4-BE49-F238E27FC236}">
                    <a16:creationId xmlns:a16="http://schemas.microsoft.com/office/drawing/2014/main" id="{47855628-54FC-4B02-9674-F79D101D8C3F}"/>
                  </a:ext>
                </a:extLst>
              </p:cNvPr>
              <p:cNvSpPr>
                <a:spLocks noChangeShapeType="1"/>
              </p:cNvSpPr>
              <p:nvPr/>
            </p:nvSpPr>
            <p:spPr bwMode="auto">
              <a:xfrm>
                <a:off x="522" y="2596"/>
                <a:ext cx="196" cy="0"/>
              </a:xfrm>
              <a:prstGeom prst="line">
                <a:avLst/>
              </a:prstGeom>
              <a:noFill/>
              <a:ln w="25400">
                <a:solidFill>
                  <a:schemeClr val="hlink"/>
                </a:solidFill>
                <a:round/>
                <a:headEnd type="oval" w="med" len="med"/>
                <a:tailEnd type="triangle" w="med" len="lg"/>
              </a:ln>
              <a:extLst>
                <a:ext uri="{909E8E84-426E-40DD-AFC4-6F175D3DCCD1}">
                  <a14:hiddenFill xmlns:a14="http://schemas.microsoft.com/office/drawing/2010/main">
                    <a:noFill/>
                  </a14:hiddenFill>
                </a:ext>
              </a:extLst>
            </p:spPr>
            <p:txBody>
              <a:bodyPr wrap="none" lIns="90000" tIns="46800" rIns="90000" bIns="46800" anchor="ctr"/>
              <a:lstStyle/>
              <a:p>
                <a:endParaRPr lang="ru-RU"/>
              </a:p>
            </p:txBody>
          </p:sp>
        </p:grpSp>
        <p:grpSp>
          <p:nvGrpSpPr>
            <p:cNvPr id="7" name="Group 139">
              <a:extLst>
                <a:ext uri="{FF2B5EF4-FFF2-40B4-BE49-F238E27FC236}">
                  <a16:creationId xmlns:a16="http://schemas.microsoft.com/office/drawing/2014/main" id="{7ED38A74-BFCE-4946-A1CE-FC8EFF295892}"/>
                </a:ext>
              </a:extLst>
            </p:cNvPr>
            <p:cNvGrpSpPr>
              <a:grpSpLocks/>
            </p:cNvGrpSpPr>
            <p:nvPr/>
          </p:nvGrpSpPr>
          <p:grpSpPr bwMode="auto">
            <a:xfrm>
              <a:off x="888" y="2607"/>
              <a:ext cx="271" cy="147"/>
              <a:chOff x="447" y="2523"/>
              <a:chExt cx="271" cy="147"/>
            </a:xfrm>
          </p:grpSpPr>
          <p:sp>
            <p:nvSpPr>
              <p:cNvPr id="12" name="Oval 140">
                <a:extLst>
                  <a:ext uri="{FF2B5EF4-FFF2-40B4-BE49-F238E27FC236}">
                    <a16:creationId xmlns:a16="http://schemas.microsoft.com/office/drawing/2014/main" id="{0767BCEB-0D67-4675-8611-7370B22246B7}"/>
                  </a:ext>
                </a:extLst>
              </p:cNvPr>
              <p:cNvSpPr>
                <a:spLocks noChangeArrowheads="1"/>
              </p:cNvSpPr>
              <p:nvPr/>
            </p:nvSpPr>
            <p:spPr bwMode="auto">
              <a:xfrm>
                <a:off x="447" y="2523"/>
                <a:ext cx="147" cy="147"/>
              </a:xfrm>
              <a:prstGeom prst="ellipse">
                <a:avLst/>
              </a:prstGeom>
              <a:solidFill>
                <a:srgbClr val="FFFF99"/>
              </a:solidFill>
              <a:ln w="12700">
                <a:solidFill>
                  <a:schemeClr val="tx1"/>
                </a:solidFill>
                <a:round/>
                <a:headEnd/>
                <a:tailEnd type="none" w="lg" len="lg"/>
              </a:ln>
            </p:spPr>
            <p:txBody>
              <a:bodyPr wrap="none" lIns="90000" tIns="46800" rIns="90000" bIns="46800"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endParaRPr lang="ru-RU" altLang="ru-RU"/>
              </a:p>
            </p:txBody>
          </p:sp>
          <p:sp>
            <p:nvSpPr>
              <p:cNvPr id="13" name="Line 141">
                <a:extLst>
                  <a:ext uri="{FF2B5EF4-FFF2-40B4-BE49-F238E27FC236}">
                    <a16:creationId xmlns:a16="http://schemas.microsoft.com/office/drawing/2014/main" id="{0F6C2D50-027B-456F-9126-B664F2F2E215}"/>
                  </a:ext>
                </a:extLst>
              </p:cNvPr>
              <p:cNvSpPr>
                <a:spLocks noChangeShapeType="1"/>
              </p:cNvSpPr>
              <p:nvPr/>
            </p:nvSpPr>
            <p:spPr bwMode="auto">
              <a:xfrm>
                <a:off x="522" y="2596"/>
                <a:ext cx="196" cy="0"/>
              </a:xfrm>
              <a:prstGeom prst="line">
                <a:avLst/>
              </a:prstGeom>
              <a:noFill/>
              <a:ln w="25400">
                <a:solidFill>
                  <a:schemeClr val="hlink"/>
                </a:solidFill>
                <a:round/>
                <a:headEnd type="oval" w="med" len="med"/>
                <a:tailEnd type="triangle" w="med" len="lg"/>
              </a:ln>
              <a:extLst>
                <a:ext uri="{909E8E84-426E-40DD-AFC4-6F175D3DCCD1}">
                  <a14:hiddenFill xmlns:a14="http://schemas.microsoft.com/office/drawing/2010/main">
                    <a:noFill/>
                  </a14:hiddenFill>
                </a:ext>
              </a:extLst>
            </p:spPr>
            <p:txBody>
              <a:bodyPr wrap="none" lIns="90000" tIns="46800" rIns="90000" bIns="46800" anchor="ctr"/>
              <a:lstStyle/>
              <a:p>
                <a:endParaRPr lang="ru-RU"/>
              </a:p>
            </p:txBody>
          </p:sp>
        </p:grpSp>
        <p:grpSp>
          <p:nvGrpSpPr>
            <p:cNvPr id="8" name="Group 142">
              <a:extLst>
                <a:ext uri="{FF2B5EF4-FFF2-40B4-BE49-F238E27FC236}">
                  <a16:creationId xmlns:a16="http://schemas.microsoft.com/office/drawing/2014/main" id="{B00E20CE-C631-4183-9423-2A868F3DBB51}"/>
                </a:ext>
              </a:extLst>
            </p:cNvPr>
            <p:cNvGrpSpPr>
              <a:grpSpLocks/>
            </p:cNvGrpSpPr>
            <p:nvPr/>
          </p:nvGrpSpPr>
          <p:grpSpPr bwMode="auto">
            <a:xfrm>
              <a:off x="618" y="2607"/>
              <a:ext cx="271" cy="147"/>
              <a:chOff x="447" y="2523"/>
              <a:chExt cx="271" cy="147"/>
            </a:xfrm>
          </p:grpSpPr>
          <p:sp>
            <p:nvSpPr>
              <p:cNvPr id="10" name="Oval 143">
                <a:extLst>
                  <a:ext uri="{FF2B5EF4-FFF2-40B4-BE49-F238E27FC236}">
                    <a16:creationId xmlns:a16="http://schemas.microsoft.com/office/drawing/2014/main" id="{FFF52BB5-BD16-401D-BE0B-38CA29E0D9CF}"/>
                  </a:ext>
                </a:extLst>
              </p:cNvPr>
              <p:cNvSpPr>
                <a:spLocks noChangeArrowheads="1"/>
              </p:cNvSpPr>
              <p:nvPr/>
            </p:nvSpPr>
            <p:spPr bwMode="auto">
              <a:xfrm>
                <a:off x="447" y="2523"/>
                <a:ext cx="147" cy="147"/>
              </a:xfrm>
              <a:prstGeom prst="ellipse">
                <a:avLst/>
              </a:prstGeom>
              <a:solidFill>
                <a:srgbClr val="FFFF99"/>
              </a:solidFill>
              <a:ln w="12700">
                <a:solidFill>
                  <a:schemeClr val="tx1"/>
                </a:solidFill>
                <a:round/>
                <a:headEnd/>
                <a:tailEnd type="none" w="lg" len="lg"/>
              </a:ln>
            </p:spPr>
            <p:txBody>
              <a:bodyPr wrap="none" lIns="90000" tIns="46800" rIns="90000" bIns="46800"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endParaRPr lang="ru-RU" altLang="ru-RU"/>
              </a:p>
            </p:txBody>
          </p:sp>
          <p:sp>
            <p:nvSpPr>
              <p:cNvPr id="11" name="Line 144">
                <a:extLst>
                  <a:ext uri="{FF2B5EF4-FFF2-40B4-BE49-F238E27FC236}">
                    <a16:creationId xmlns:a16="http://schemas.microsoft.com/office/drawing/2014/main" id="{CAFE70D2-F894-4A1B-A13C-C7124477044C}"/>
                  </a:ext>
                </a:extLst>
              </p:cNvPr>
              <p:cNvSpPr>
                <a:spLocks noChangeShapeType="1"/>
              </p:cNvSpPr>
              <p:nvPr/>
            </p:nvSpPr>
            <p:spPr bwMode="auto">
              <a:xfrm>
                <a:off x="522" y="2596"/>
                <a:ext cx="196" cy="0"/>
              </a:xfrm>
              <a:prstGeom prst="line">
                <a:avLst/>
              </a:prstGeom>
              <a:noFill/>
              <a:ln w="25400">
                <a:solidFill>
                  <a:schemeClr val="hlink"/>
                </a:solidFill>
                <a:round/>
                <a:headEnd type="oval" w="med" len="med"/>
                <a:tailEnd type="triangle" w="med" len="lg"/>
              </a:ln>
              <a:extLst>
                <a:ext uri="{909E8E84-426E-40DD-AFC4-6F175D3DCCD1}">
                  <a14:hiddenFill xmlns:a14="http://schemas.microsoft.com/office/drawing/2010/main">
                    <a:noFill/>
                  </a14:hiddenFill>
                </a:ext>
              </a:extLst>
            </p:spPr>
            <p:txBody>
              <a:bodyPr wrap="none" lIns="90000" tIns="46800" rIns="90000" bIns="46800" anchor="ctr"/>
              <a:lstStyle/>
              <a:p>
                <a:endParaRPr lang="ru-RU"/>
              </a:p>
            </p:txBody>
          </p:sp>
        </p:grpSp>
        <p:sp>
          <p:nvSpPr>
            <p:cNvPr id="9" name="Rectangle 214">
              <a:extLst>
                <a:ext uri="{FF2B5EF4-FFF2-40B4-BE49-F238E27FC236}">
                  <a16:creationId xmlns:a16="http://schemas.microsoft.com/office/drawing/2014/main" id="{A17D50AF-AE6E-4F47-B99D-98C7BA7634D0}"/>
                </a:ext>
              </a:extLst>
            </p:cNvPr>
            <p:cNvSpPr>
              <a:spLocks noChangeArrowheads="1"/>
            </p:cNvSpPr>
            <p:nvPr/>
          </p:nvSpPr>
          <p:spPr bwMode="auto">
            <a:xfrm>
              <a:off x="1655" y="2568"/>
              <a:ext cx="50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lIns="90000" tIns="46800" rIns="90000" bIns="46800">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ltLang="ru-RU"/>
                <a:t>NULL</a:t>
              </a:r>
              <a:endParaRPr lang="ru-RU" altLang="ru-RU"/>
            </a:p>
          </p:txBody>
        </p:sp>
      </p:grpSp>
      <p:grpSp>
        <p:nvGrpSpPr>
          <p:cNvPr id="18" name="Group 223">
            <a:extLst>
              <a:ext uri="{FF2B5EF4-FFF2-40B4-BE49-F238E27FC236}">
                <a16:creationId xmlns:a16="http://schemas.microsoft.com/office/drawing/2014/main" id="{E895D8BB-9DD5-412A-9177-BAC647FE1595}"/>
              </a:ext>
            </a:extLst>
          </p:cNvPr>
          <p:cNvGrpSpPr>
            <a:grpSpLocks/>
          </p:cNvGrpSpPr>
          <p:nvPr/>
        </p:nvGrpSpPr>
        <p:grpSpPr bwMode="auto">
          <a:xfrm>
            <a:off x="4914016" y="2293746"/>
            <a:ext cx="3695700" cy="414337"/>
            <a:chOff x="222" y="3063"/>
            <a:chExt cx="2328" cy="261"/>
          </a:xfrm>
        </p:grpSpPr>
        <p:sp>
          <p:nvSpPr>
            <p:cNvPr id="19" name="Rectangle 74">
              <a:extLst>
                <a:ext uri="{FF2B5EF4-FFF2-40B4-BE49-F238E27FC236}">
                  <a16:creationId xmlns:a16="http://schemas.microsoft.com/office/drawing/2014/main" id="{54CFDA05-F11F-42BD-9631-B3FEB02667A1}"/>
                </a:ext>
              </a:extLst>
            </p:cNvPr>
            <p:cNvSpPr>
              <a:spLocks noChangeArrowheads="1"/>
            </p:cNvSpPr>
            <p:nvPr/>
          </p:nvSpPr>
          <p:spPr bwMode="auto">
            <a:xfrm>
              <a:off x="2048" y="3090"/>
              <a:ext cx="50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lIns="90000" tIns="46800" rIns="90000" bIns="46800">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ltLang="ru-RU" dirty="0"/>
                <a:t>NULL</a:t>
              </a:r>
              <a:endParaRPr lang="ru-RU" altLang="ru-RU" dirty="0"/>
            </a:p>
          </p:txBody>
        </p:sp>
        <p:grpSp>
          <p:nvGrpSpPr>
            <p:cNvPr id="20" name="Group 201">
              <a:extLst>
                <a:ext uri="{FF2B5EF4-FFF2-40B4-BE49-F238E27FC236}">
                  <a16:creationId xmlns:a16="http://schemas.microsoft.com/office/drawing/2014/main" id="{586953E1-948D-472B-B450-687F9A1830D0}"/>
                </a:ext>
              </a:extLst>
            </p:cNvPr>
            <p:cNvGrpSpPr>
              <a:grpSpLocks/>
            </p:cNvGrpSpPr>
            <p:nvPr/>
          </p:nvGrpSpPr>
          <p:grpSpPr bwMode="auto">
            <a:xfrm>
              <a:off x="1572" y="3111"/>
              <a:ext cx="514" cy="147"/>
              <a:chOff x="555" y="3009"/>
              <a:chExt cx="514" cy="147"/>
            </a:xfrm>
          </p:grpSpPr>
          <p:sp>
            <p:nvSpPr>
              <p:cNvPr id="34" name="Oval 164">
                <a:extLst>
                  <a:ext uri="{FF2B5EF4-FFF2-40B4-BE49-F238E27FC236}">
                    <a16:creationId xmlns:a16="http://schemas.microsoft.com/office/drawing/2014/main" id="{30321A09-E3E2-41CF-8D1E-04EFED2AE4A3}"/>
                  </a:ext>
                </a:extLst>
              </p:cNvPr>
              <p:cNvSpPr>
                <a:spLocks noChangeArrowheads="1"/>
              </p:cNvSpPr>
              <p:nvPr/>
            </p:nvSpPr>
            <p:spPr bwMode="auto">
              <a:xfrm>
                <a:off x="735" y="3009"/>
                <a:ext cx="147" cy="147"/>
              </a:xfrm>
              <a:prstGeom prst="ellipse">
                <a:avLst/>
              </a:prstGeom>
              <a:solidFill>
                <a:srgbClr val="FFFF99"/>
              </a:solidFill>
              <a:ln w="12700">
                <a:solidFill>
                  <a:schemeClr val="tx1"/>
                </a:solidFill>
                <a:round/>
                <a:headEnd/>
                <a:tailEnd type="none" w="lg" len="lg"/>
              </a:ln>
            </p:spPr>
            <p:txBody>
              <a:bodyPr wrap="none" lIns="90000" tIns="46800" rIns="90000" bIns="46800"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endParaRPr lang="ru-RU" altLang="ru-RU"/>
              </a:p>
            </p:txBody>
          </p:sp>
          <p:sp>
            <p:nvSpPr>
              <p:cNvPr id="35" name="Line 168">
                <a:extLst>
                  <a:ext uri="{FF2B5EF4-FFF2-40B4-BE49-F238E27FC236}">
                    <a16:creationId xmlns:a16="http://schemas.microsoft.com/office/drawing/2014/main" id="{DDB3C59B-14E1-4345-9DA8-93B48C759B6B}"/>
                  </a:ext>
                </a:extLst>
              </p:cNvPr>
              <p:cNvSpPr>
                <a:spLocks noChangeShapeType="1"/>
              </p:cNvSpPr>
              <p:nvPr/>
            </p:nvSpPr>
            <p:spPr bwMode="auto">
              <a:xfrm>
                <a:off x="813" y="3112"/>
                <a:ext cx="256" cy="0"/>
              </a:xfrm>
              <a:prstGeom prst="line">
                <a:avLst/>
              </a:prstGeom>
              <a:noFill/>
              <a:ln w="25400">
                <a:solidFill>
                  <a:schemeClr val="hlink"/>
                </a:solidFill>
                <a:round/>
                <a:headEnd type="oval" w="med" len="med"/>
                <a:tailEnd type="triangle" w="med" len="lg"/>
              </a:ln>
              <a:extLst>
                <a:ext uri="{909E8E84-426E-40DD-AFC4-6F175D3DCCD1}">
                  <a14:hiddenFill xmlns:a14="http://schemas.microsoft.com/office/drawing/2010/main">
                    <a:noFill/>
                  </a14:hiddenFill>
                </a:ext>
              </a:extLst>
            </p:spPr>
            <p:txBody>
              <a:bodyPr wrap="none" lIns="90000" tIns="46800" rIns="90000" bIns="46800" anchor="ctr"/>
              <a:lstStyle/>
              <a:p>
                <a:endParaRPr lang="ru-RU"/>
              </a:p>
            </p:txBody>
          </p:sp>
          <p:sp>
            <p:nvSpPr>
              <p:cNvPr id="36" name="Line 200">
                <a:extLst>
                  <a:ext uri="{FF2B5EF4-FFF2-40B4-BE49-F238E27FC236}">
                    <a16:creationId xmlns:a16="http://schemas.microsoft.com/office/drawing/2014/main" id="{DE6F087C-B6FD-440C-BD3B-B9FA9BBBD954}"/>
                  </a:ext>
                </a:extLst>
              </p:cNvPr>
              <p:cNvSpPr>
                <a:spLocks noChangeShapeType="1"/>
              </p:cNvSpPr>
              <p:nvPr/>
            </p:nvSpPr>
            <p:spPr bwMode="auto">
              <a:xfrm flipH="1">
                <a:off x="555" y="3061"/>
                <a:ext cx="256" cy="0"/>
              </a:xfrm>
              <a:prstGeom prst="line">
                <a:avLst/>
              </a:prstGeom>
              <a:noFill/>
              <a:ln w="25400">
                <a:solidFill>
                  <a:schemeClr val="hlink"/>
                </a:solidFill>
                <a:round/>
                <a:headEnd type="oval" w="med" len="med"/>
                <a:tailEnd type="triangle" w="med" len="lg"/>
              </a:ln>
              <a:extLst>
                <a:ext uri="{909E8E84-426E-40DD-AFC4-6F175D3DCCD1}">
                  <a14:hiddenFill xmlns:a14="http://schemas.microsoft.com/office/drawing/2010/main">
                    <a:noFill/>
                  </a14:hiddenFill>
                </a:ext>
              </a:extLst>
            </p:spPr>
            <p:txBody>
              <a:bodyPr wrap="none" lIns="90000" tIns="46800" rIns="90000" bIns="46800" anchor="ctr"/>
              <a:lstStyle/>
              <a:p>
                <a:endParaRPr lang="ru-RU"/>
              </a:p>
            </p:txBody>
          </p:sp>
        </p:grpSp>
        <p:grpSp>
          <p:nvGrpSpPr>
            <p:cNvPr id="21" name="Group 202">
              <a:extLst>
                <a:ext uri="{FF2B5EF4-FFF2-40B4-BE49-F238E27FC236}">
                  <a16:creationId xmlns:a16="http://schemas.microsoft.com/office/drawing/2014/main" id="{183EA4DC-1F0F-4758-BE4A-F06409291AEB}"/>
                </a:ext>
              </a:extLst>
            </p:cNvPr>
            <p:cNvGrpSpPr>
              <a:grpSpLocks/>
            </p:cNvGrpSpPr>
            <p:nvPr/>
          </p:nvGrpSpPr>
          <p:grpSpPr bwMode="auto">
            <a:xfrm>
              <a:off x="1260" y="3114"/>
              <a:ext cx="514" cy="147"/>
              <a:chOff x="555" y="3009"/>
              <a:chExt cx="514" cy="147"/>
            </a:xfrm>
          </p:grpSpPr>
          <p:sp>
            <p:nvSpPr>
              <p:cNvPr id="31" name="Oval 203">
                <a:extLst>
                  <a:ext uri="{FF2B5EF4-FFF2-40B4-BE49-F238E27FC236}">
                    <a16:creationId xmlns:a16="http://schemas.microsoft.com/office/drawing/2014/main" id="{C92BE3F2-2295-4492-886E-B395037F116C}"/>
                  </a:ext>
                </a:extLst>
              </p:cNvPr>
              <p:cNvSpPr>
                <a:spLocks noChangeArrowheads="1"/>
              </p:cNvSpPr>
              <p:nvPr/>
            </p:nvSpPr>
            <p:spPr bwMode="auto">
              <a:xfrm>
                <a:off x="735" y="3009"/>
                <a:ext cx="147" cy="147"/>
              </a:xfrm>
              <a:prstGeom prst="ellipse">
                <a:avLst/>
              </a:prstGeom>
              <a:solidFill>
                <a:srgbClr val="FFFF99"/>
              </a:solidFill>
              <a:ln w="12700">
                <a:solidFill>
                  <a:schemeClr val="tx1"/>
                </a:solidFill>
                <a:round/>
                <a:headEnd/>
                <a:tailEnd type="none" w="lg" len="lg"/>
              </a:ln>
            </p:spPr>
            <p:txBody>
              <a:bodyPr wrap="none" lIns="90000" tIns="46800" rIns="90000" bIns="46800"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endParaRPr lang="ru-RU" altLang="ru-RU"/>
              </a:p>
            </p:txBody>
          </p:sp>
          <p:sp>
            <p:nvSpPr>
              <p:cNvPr id="32" name="Line 204">
                <a:extLst>
                  <a:ext uri="{FF2B5EF4-FFF2-40B4-BE49-F238E27FC236}">
                    <a16:creationId xmlns:a16="http://schemas.microsoft.com/office/drawing/2014/main" id="{889C6D1F-CB2E-4B71-96C8-D2E655F3911E}"/>
                  </a:ext>
                </a:extLst>
              </p:cNvPr>
              <p:cNvSpPr>
                <a:spLocks noChangeShapeType="1"/>
              </p:cNvSpPr>
              <p:nvPr/>
            </p:nvSpPr>
            <p:spPr bwMode="auto">
              <a:xfrm>
                <a:off x="813" y="3112"/>
                <a:ext cx="256" cy="0"/>
              </a:xfrm>
              <a:prstGeom prst="line">
                <a:avLst/>
              </a:prstGeom>
              <a:noFill/>
              <a:ln w="25400">
                <a:solidFill>
                  <a:schemeClr val="hlink"/>
                </a:solidFill>
                <a:round/>
                <a:headEnd type="oval" w="med" len="med"/>
                <a:tailEnd type="triangle" w="med" len="lg"/>
              </a:ln>
              <a:extLst>
                <a:ext uri="{909E8E84-426E-40DD-AFC4-6F175D3DCCD1}">
                  <a14:hiddenFill xmlns:a14="http://schemas.microsoft.com/office/drawing/2010/main">
                    <a:noFill/>
                  </a14:hiddenFill>
                </a:ext>
              </a:extLst>
            </p:spPr>
            <p:txBody>
              <a:bodyPr wrap="none" lIns="90000" tIns="46800" rIns="90000" bIns="46800" anchor="ctr"/>
              <a:lstStyle/>
              <a:p>
                <a:endParaRPr lang="ru-RU"/>
              </a:p>
            </p:txBody>
          </p:sp>
          <p:sp>
            <p:nvSpPr>
              <p:cNvPr id="33" name="Line 205">
                <a:extLst>
                  <a:ext uri="{FF2B5EF4-FFF2-40B4-BE49-F238E27FC236}">
                    <a16:creationId xmlns:a16="http://schemas.microsoft.com/office/drawing/2014/main" id="{92FAE344-73D2-4A9F-96D8-C186639DD372}"/>
                  </a:ext>
                </a:extLst>
              </p:cNvPr>
              <p:cNvSpPr>
                <a:spLocks noChangeShapeType="1"/>
              </p:cNvSpPr>
              <p:nvPr/>
            </p:nvSpPr>
            <p:spPr bwMode="auto">
              <a:xfrm flipH="1">
                <a:off x="555" y="3061"/>
                <a:ext cx="256" cy="0"/>
              </a:xfrm>
              <a:prstGeom prst="line">
                <a:avLst/>
              </a:prstGeom>
              <a:noFill/>
              <a:ln w="25400">
                <a:solidFill>
                  <a:schemeClr val="hlink"/>
                </a:solidFill>
                <a:round/>
                <a:headEnd type="oval" w="med" len="med"/>
                <a:tailEnd type="triangle" w="med" len="lg"/>
              </a:ln>
              <a:extLst>
                <a:ext uri="{909E8E84-426E-40DD-AFC4-6F175D3DCCD1}">
                  <a14:hiddenFill xmlns:a14="http://schemas.microsoft.com/office/drawing/2010/main">
                    <a:noFill/>
                  </a14:hiddenFill>
                </a:ext>
              </a:extLst>
            </p:spPr>
            <p:txBody>
              <a:bodyPr wrap="none" lIns="90000" tIns="46800" rIns="90000" bIns="46800" anchor="ctr"/>
              <a:lstStyle/>
              <a:p>
                <a:endParaRPr lang="ru-RU"/>
              </a:p>
            </p:txBody>
          </p:sp>
        </p:grpSp>
        <p:grpSp>
          <p:nvGrpSpPr>
            <p:cNvPr id="22" name="Group 206">
              <a:extLst>
                <a:ext uri="{FF2B5EF4-FFF2-40B4-BE49-F238E27FC236}">
                  <a16:creationId xmlns:a16="http://schemas.microsoft.com/office/drawing/2014/main" id="{8678F0DD-BD88-4F32-AFEC-3BD04E43D029}"/>
                </a:ext>
              </a:extLst>
            </p:cNvPr>
            <p:cNvGrpSpPr>
              <a:grpSpLocks/>
            </p:cNvGrpSpPr>
            <p:nvPr/>
          </p:nvGrpSpPr>
          <p:grpSpPr bwMode="auto">
            <a:xfrm>
              <a:off x="939" y="3114"/>
              <a:ext cx="514" cy="147"/>
              <a:chOff x="555" y="3009"/>
              <a:chExt cx="514" cy="147"/>
            </a:xfrm>
          </p:grpSpPr>
          <p:sp>
            <p:nvSpPr>
              <p:cNvPr id="28" name="Oval 207">
                <a:extLst>
                  <a:ext uri="{FF2B5EF4-FFF2-40B4-BE49-F238E27FC236}">
                    <a16:creationId xmlns:a16="http://schemas.microsoft.com/office/drawing/2014/main" id="{4EBF5B36-CC43-49D6-AE4F-B9321732F631}"/>
                  </a:ext>
                </a:extLst>
              </p:cNvPr>
              <p:cNvSpPr>
                <a:spLocks noChangeArrowheads="1"/>
              </p:cNvSpPr>
              <p:nvPr/>
            </p:nvSpPr>
            <p:spPr bwMode="auto">
              <a:xfrm>
                <a:off x="735" y="3009"/>
                <a:ext cx="147" cy="147"/>
              </a:xfrm>
              <a:prstGeom prst="ellipse">
                <a:avLst/>
              </a:prstGeom>
              <a:solidFill>
                <a:srgbClr val="FFFF99"/>
              </a:solidFill>
              <a:ln w="12700">
                <a:solidFill>
                  <a:schemeClr val="tx1"/>
                </a:solidFill>
                <a:round/>
                <a:headEnd/>
                <a:tailEnd type="none" w="lg" len="lg"/>
              </a:ln>
            </p:spPr>
            <p:txBody>
              <a:bodyPr wrap="none" lIns="90000" tIns="46800" rIns="90000" bIns="46800"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endParaRPr lang="ru-RU" altLang="ru-RU"/>
              </a:p>
            </p:txBody>
          </p:sp>
          <p:sp>
            <p:nvSpPr>
              <p:cNvPr id="29" name="Line 208">
                <a:extLst>
                  <a:ext uri="{FF2B5EF4-FFF2-40B4-BE49-F238E27FC236}">
                    <a16:creationId xmlns:a16="http://schemas.microsoft.com/office/drawing/2014/main" id="{2CA804BB-73F6-43CD-A13F-78EA023DDB6F}"/>
                  </a:ext>
                </a:extLst>
              </p:cNvPr>
              <p:cNvSpPr>
                <a:spLocks noChangeShapeType="1"/>
              </p:cNvSpPr>
              <p:nvPr/>
            </p:nvSpPr>
            <p:spPr bwMode="auto">
              <a:xfrm>
                <a:off x="813" y="3112"/>
                <a:ext cx="256" cy="0"/>
              </a:xfrm>
              <a:prstGeom prst="line">
                <a:avLst/>
              </a:prstGeom>
              <a:noFill/>
              <a:ln w="25400">
                <a:solidFill>
                  <a:schemeClr val="hlink"/>
                </a:solidFill>
                <a:round/>
                <a:headEnd type="oval" w="med" len="med"/>
                <a:tailEnd type="triangle" w="med" len="lg"/>
              </a:ln>
              <a:extLst>
                <a:ext uri="{909E8E84-426E-40DD-AFC4-6F175D3DCCD1}">
                  <a14:hiddenFill xmlns:a14="http://schemas.microsoft.com/office/drawing/2010/main">
                    <a:noFill/>
                  </a14:hiddenFill>
                </a:ext>
              </a:extLst>
            </p:spPr>
            <p:txBody>
              <a:bodyPr wrap="none" lIns="90000" tIns="46800" rIns="90000" bIns="46800" anchor="ctr"/>
              <a:lstStyle/>
              <a:p>
                <a:endParaRPr lang="ru-RU"/>
              </a:p>
            </p:txBody>
          </p:sp>
          <p:sp>
            <p:nvSpPr>
              <p:cNvPr id="30" name="Line 209">
                <a:extLst>
                  <a:ext uri="{FF2B5EF4-FFF2-40B4-BE49-F238E27FC236}">
                    <a16:creationId xmlns:a16="http://schemas.microsoft.com/office/drawing/2014/main" id="{961E3D7F-32DB-4A34-8FB4-05F1226AE113}"/>
                  </a:ext>
                </a:extLst>
              </p:cNvPr>
              <p:cNvSpPr>
                <a:spLocks noChangeShapeType="1"/>
              </p:cNvSpPr>
              <p:nvPr/>
            </p:nvSpPr>
            <p:spPr bwMode="auto">
              <a:xfrm flipH="1">
                <a:off x="555" y="3061"/>
                <a:ext cx="256" cy="0"/>
              </a:xfrm>
              <a:prstGeom prst="line">
                <a:avLst/>
              </a:prstGeom>
              <a:noFill/>
              <a:ln w="25400">
                <a:solidFill>
                  <a:schemeClr val="hlink"/>
                </a:solidFill>
                <a:round/>
                <a:headEnd type="oval" w="med" len="med"/>
                <a:tailEnd type="triangle" w="med" len="lg"/>
              </a:ln>
              <a:extLst>
                <a:ext uri="{909E8E84-426E-40DD-AFC4-6F175D3DCCD1}">
                  <a14:hiddenFill xmlns:a14="http://schemas.microsoft.com/office/drawing/2010/main">
                    <a:noFill/>
                  </a14:hiddenFill>
                </a:ext>
              </a:extLst>
            </p:spPr>
            <p:txBody>
              <a:bodyPr wrap="none" lIns="90000" tIns="46800" rIns="90000" bIns="46800" anchor="ctr"/>
              <a:lstStyle/>
              <a:p>
                <a:endParaRPr lang="ru-RU"/>
              </a:p>
            </p:txBody>
          </p:sp>
        </p:grpSp>
        <p:grpSp>
          <p:nvGrpSpPr>
            <p:cNvPr id="23" name="Group 210">
              <a:extLst>
                <a:ext uri="{FF2B5EF4-FFF2-40B4-BE49-F238E27FC236}">
                  <a16:creationId xmlns:a16="http://schemas.microsoft.com/office/drawing/2014/main" id="{7423B3FF-330C-420F-8F81-3EDDB6E0CC03}"/>
                </a:ext>
              </a:extLst>
            </p:cNvPr>
            <p:cNvGrpSpPr>
              <a:grpSpLocks/>
            </p:cNvGrpSpPr>
            <p:nvPr/>
          </p:nvGrpSpPr>
          <p:grpSpPr bwMode="auto">
            <a:xfrm>
              <a:off x="618" y="3114"/>
              <a:ext cx="514" cy="147"/>
              <a:chOff x="555" y="3009"/>
              <a:chExt cx="514" cy="147"/>
            </a:xfrm>
          </p:grpSpPr>
          <p:sp>
            <p:nvSpPr>
              <p:cNvPr id="25" name="Oval 211">
                <a:extLst>
                  <a:ext uri="{FF2B5EF4-FFF2-40B4-BE49-F238E27FC236}">
                    <a16:creationId xmlns:a16="http://schemas.microsoft.com/office/drawing/2014/main" id="{9B80BE7D-2B57-45EA-8080-956F7B8F4B05}"/>
                  </a:ext>
                </a:extLst>
              </p:cNvPr>
              <p:cNvSpPr>
                <a:spLocks noChangeArrowheads="1"/>
              </p:cNvSpPr>
              <p:nvPr/>
            </p:nvSpPr>
            <p:spPr bwMode="auto">
              <a:xfrm>
                <a:off x="735" y="3009"/>
                <a:ext cx="147" cy="147"/>
              </a:xfrm>
              <a:prstGeom prst="ellipse">
                <a:avLst/>
              </a:prstGeom>
              <a:solidFill>
                <a:srgbClr val="FFFF99"/>
              </a:solidFill>
              <a:ln w="12700">
                <a:solidFill>
                  <a:schemeClr val="tx1"/>
                </a:solidFill>
                <a:round/>
                <a:headEnd/>
                <a:tailEnd type="none" w="lg" len="lg"/>
              </a:ln>
            </p:spPr>
            <p:txBody>
              <a:bodyPr wrap="none" lIns="90000" tIns="46800" rIns="90000" bIns="46800"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endParaRPr lang="ru-RU" altLang="ru-RU"/>
              </a:p>
            </p:txBody>
          </p:sp>
          <p:sp>
            <p:nvSpPr>
              <p:cNvPr id="26" name="Line 212">
                <a:extLst>
                  <a:ext uri="{FF2B5EF4-FFF2-40B4-BE49-F238E27FC236}">
                    <a16:creationId xmlns:a16="http://schemas.microsoft.com/office/drawing/2014/main" id="{61B9051A-C3C4-4486-8AFF-30D9A1DF8252}"/>
                  </a:ext>
                </a:extLst>
              </p:cNvPr>
              <p:cNvSpPr>
                <a:spLocks noChangeShapeType="1"/>
              </p:cNvSpPr>
              <p:nvPr/>
            </p:nvSpPr>
            <p:spPr bwMode="auto">
              <a:xfrm>
                <a:off x="813" y="3112"/>
                <a:ext cx="256" cy="0"/>
              </a:xfrm>
              <a:prstGeom prst="line">
                <a:avLst/>
              </a:prstGeom>
              <a:noFill/>
              <a:ln w="25400">
                <a:solidFill>
                  <a:schemeClr val="hlink"/>
                </a:solidFill>
                <a:round/>
                <a:headEnd type="oval" w="med" len="med"/>
                <a:tailEnd type="triangle" w="med" len="lg"/>
              </a:ln>
              <a:extLst>
                <a:ext uri="{909E8E84-426E-40DD-AFC4-6F175D3DCCD1}">
                  <a14:hiddenFill xmlns:a14="http://schemas.microsoft.com/office/drawing/2010/main">
                    <a:noFill/>
                  </a14:hiddenFill>
                </a:ext>
              </a:extLst>
            </p:spPr>
            <p:txBody>
              <a:bodyPr wrap="none" lIns="90000" tIns="46800" rIns="90000" bIns="46800" anchor="ctr"/>
              <a:lstStyle/>
              <a:p>
                <a:endParaRPr lang="ru-RU"/>
              </a:p>
            </p:txBody>
          </p:sp>
          <p:sp>
            <p:nvSpPr>
              <p:cNvPr id="27" name="Line 213">
                <a:extLst>
                  <a:ext uri="{FF2B5EF4-FFF2-40B4-BE49-F238E27FC236}">
                    <a16:creationId xmlns:a16="http://schemas.microsoft.com/office/drawing/2014/main" id="{A317B1EC-9E7B-44B2-B61E-8494D06679F3}"/>
                  </a:ext>
                </a:extLst>
              </p:cNvPr>
              <p:cNvSpPr>
                <a:spLocks noChangeShapeType="1"/>
              </p:cNvSpPr>
              <p:nvPr/>
            </p:nvSpPr>
            <p:spPr bwMode="auto">
              <a:xfrm flipH="1">
                <a:off x="555" y="3061"/>
                <a:ext cx="256" cy="0"/>
              </a:xfrm>
              <a:prstGeom prst="line">
                <a:avLst/>
              </a:prstGeom>
              <a:noFill/>
              <a:ln w="25400">
                <a:solidFill>
                  <a:schemeClr val="hlink"/>
                </a:solidFill>
                <a:round/>
                <a:headEnd type="oval" w="med" len="med"/>
                <a:tailEnd type="triangle" w="med" len="lg"/>
              </a:ln>
              <a:extLst>
                <a:ext uri="{909E8E84-426E-40DD-AFC4-6F175D3DCCD1}">
                  <a14:hiddenFill xmlns:a14="http://schemas.microsoft.com/office/drawing/2010/main">
                    <a:noFill/>
                  </a14:hiddenFill>
                </a:ext>
              </a:extLst>
            </p:spPr>
            <p:txBody>
              <a:bodyPr wrap="none" lIns="90000" tIns="46800" rIns="90000" bIns="46800" anchor="ctr"/>
              <a:lstStyle/>
              <a:p>
                <a:endParaRPr lang="ru-RU"/>
              </a:p>
            </p:txBody>
          </p:sp>
        </p:grpSp>
        <p:sp>
          <p:nvSpPr>
            <p:cNvPr id="24" name="Rectangle 215">
              <a:extLst>
                <a:ext uri="{FF2B5EF4-FFF2-40B4-BE49-F238E27FC236}">
                  <a16:creationId xmlns:a16="http://schemas.microsoft.com/office/drawing/2014/main" id="{8D10B6F6-B335-43F7-A9C2-5767E85BC118}"/>
                </a:ext>
              </a:extLst>
            </p:cNvPr>
            <p:cNvSpPr>
              <a:spLocks noChangeArrowheads="1"/>
            </p:cNvSpPr>
            <p:nvPr/>
          </p:nvSpPr>
          <p:spPr bwMode="auto">
            <a:xfrm>
              <a:off x="222" y="3063"/>
              <a:ext cx="50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lIns="90000" tIns="46800" rIns="90000" bIns="46800">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ltLang="ru-RU"/>
                <a:t>NULL</a:t>
              </a:r>
              <a:endParaRPr lang="ru-RU" altLang="ru-RU"/>
            </a:p>
          </p:txBody>
        </p:sp>
      </p:grpSp>
      <p:grpSp>
        <p:nvGrpSpPr>
          <p:cNvPr id="37" name="Group 162">
            <a:extLst>
              <a:ext uri="{FF2B5EF4-FFF2-40B4-BE49-F238E27FC236}">
                <a16:creationId xmlns:a16="http://schemas.microsoft.com/office/drawing/2014/main" id="{E2E0B9AF-3853-466F-A0FB-555E7AA52B37}"/>
              </a:ext>
            </a:extLst>
          </p:cNvPr>
          <p:cNvGrpSpPr>
            <a:grpSpLocks/>
          </p:cNvGrpSpPr>
          <p:nvPr/>
        </p:nvGrpSpPr>
        <p:grpSpPr bwMode="auto">
          <a:xfrm>
            <a:off x="1302365" y="2829526"/>
            <a:ext cx="1928812" cy="400050"/>
            <a:chOff x="540" y="3825"/>
            <a:chExt cx="1215" cy="252"/>
          </a:xfrm>
        </p:grpSpPr>
        <p:sp>
          <p:nvSpPr>
            <p:cNvPr id="38" name="Oval 150">
              <a:extLst>
                <a:ext uri="{FF2B5EF4-FFF2-40B4-BE49-F238E27FC236}">
                  <a16:creationId xmlns:a16="http://schemas.microsoft.com/office/drawing/2014/main" id="{C7C85F16-B214-4993-9504-A8534D501913}"/>
                </a:ext>
              </a:extLst>
            </p:cNvPr>
            <p:cNvSpPr>
              <a:spLocks noChangeArrowheads="1"/>
            </p:cNvSpPr>
            <p:nvPr/>
          </p:nvSpPr>
          <p:spPr bwMode="auto">
            <a:xfrm>
              <a:off x="1500" y="3825"/>
              <a:ext cx="147" cy="147"/>
            </a:xfrm>
            <a:prstGeom prst="ellipse">
              <a:avLst/>
            </a:prstGeom>
            <a:solidFill>
              <a:srgbClr val="FFFF99"/>
            </a:solidFill>
            <a:ln w="12700">
              <a:solidFill>
                <a:schemeClr val="tx1"/>
              </a:solidFill>
              <a:round/>
              <a:headEnd/>
              <a:tailEnd type="none" w="lg" len="lg"/>
            </a:ln>
          </p:spPr>
          <p:txBody>
            <a:bodyPr wrap="none" lIns="90000" tIns="46800" rIns="90000" bIns="46800"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endParaRPr lang="ru-RU" altLang="ru-RU" sz="2800"/>
            </a:p>
          </p:txBody>
        </p:sp>
        <p:grpSp>
          <p:nvGrpSpPr>
            <p:cNvPr id="39" name="Group 152">
              <a:extLst>
                <a:ext uri="{FF2B5EF4-FFF2-40B4-BE49-F238E27FC236}">
                  <a16:creationId xmlns:a16="http://schemas.microsoft.com/office/drawing/2014/main" id="{858B8833-D350-4BDC-9B82-A8C51ACFE04A}"/>
                </a:ext>
              </a:extLst>
            </p:cNvPr>
            <p:cNvGrpSpPr>
              <a:grpSpLocks/>
            </p:cNvGrpSpPr>
            <p:nvPr/>
          </p:nvGrpSpPr>
          <p:grpSpPr bwMode="auto">
            <a:xfrm>
              <a:off x="1230" y="3825"/>
              <a:ext cx="271" cy="147"/>
              <a:chOff x="447" y="2523"/>
              <a:chExt cx="271" cy="147"/>
            </a:xfrm>
          </p:grpSpPr>
          <p:sp>
            <p:nvSpPr>
              <p:cNvPr id="47" name="Oval 153">
                <a:extLst>
                  <a:ext uri="{FF2B5EF4-FFF2-40B4-BE49-F238E27FC236}">
                    <a16:creationId xmlns:a16="http://schemas.microsoft.com/office/drawing/2014/main" id="{BF5A0434-C73B-40E7-A714-A58CF59DC771}"/>
                  </a:ext>
                </a:extLst>
              </p:cNvPr>
              <p:cNvSpPr>
                <a:spLocks noChangeArrowheads="1"/>
              </p:cNvSpPr>
              <p:nvPr/>
            </p:nvSpPr>
            <p:spPr bwMode="auto">
              <a:xfrm>
                <a:off x="447" y="2523"/>
                <a:ext cx="147" cy="147"/>
              </a:xfrm>
              <a:prstGeom prst="ellipse">
                <a:avLst/>
              </a:prstGeom>
              <a:solidFill>
                <a:srgbClr val="FFFF99"/>
              </a:solidFill>
              <a:ln w="12700">
                <a:solidFill>
                  <a:schemeClr val="tx1"/>
                </a:solidFill>
                <a:round/>
                <a:headEnd/>
                <a:tailEnd type="none" w="lg" len="lg"/>
              </a:ln>
            </p:spPr>
            <p:txBody>
              <a:bodyPr wrap="none" lIns="90000" tIns="46800" rIns="90000" bIns="46800"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endParaRPr lang="ru-RU" altLang="ru-RU" sz="2800"/>
              </a:p>
            </p:txBody>
          </p:sp>
          <p:sp>
            <p:nvSpPr>
              <p:cNvPr id="48" name="Line 154">
                <a:extLst>
                  <a:ext uri="{FF2B5EF4-FFF2-40B4-BE49-F238E27FC236}">
                    <a16:creationId xmlns:a16="http://schemas.microsoft.com/office/drawing/2014/main" id="{E6FE9C23-94CE-452F-8BDE-5AD77CE5F640}"/>
                  </a:ext>
                </a:extLst>
              </p:cNvPr>
              <p:cNvSpPr>
                <a:spLocks noChangeShapeType="1"/>
              </p:cNvSpPr>
              <p:nvPr/>
            </p:nvSpPr>
            <p:spPr bwMode="auto">
              <a:xfrm>
                <a:off x="522" y="2596"/>
                <a:ext cx="196" cy="0"/>
              </a:xfrm>
              <a:prstGeom prst="line">
                <a:avLst/>
              </a:prstGeom>
              <a:noFill/>
              <a:ln w="25400">
                <a:solidFill>
                  <a:schemeClr val="hlink"/>
                </a:solidFill>
                <a:round/>
                <a:headEnd type="oval" w="med" len="med"/>
                <a:tailEnd type="triangle" w="med" len="lg"/>
              </a:ln>
              <a:extLst>
                <a:ext uri="{909E8E84-426E-40DD-AFC4-6F175D3DCCD1}">
                  <a14:hiddenFill xmlns:a14="http://schemas.microsoft.com/office/drawing/2010/main">
                    <a:noFill/>
                  </a14:hiddenFill>
                </a:ext>
              </a:extLst>
            </p:spPr>
            <p:txBody>
              <a:bodyPr wrap="none" lIns="90000" tIns="46800" rIns="90000" bIns="46800" anchor="ctr"/>
              <a:lstStyle/>
              <a:p>
                <a:endParaRPr lang="ru-RU" sz="2800"/>
              </a:p>
            </p:txBody>
          </p:sp>
        </p:grpSp>
        <p:grpSp>
          <p:nvGrpSpPr>
            <p:cNvPr id="40" name="Group 155">
              <a:extLst>
                <a:ext uri="{FF2B5EF4-FFF2-40B4-BE49-F238E27FC236}">
                  <a16:creationId xmlns:a16="http://schemas.microsoft.com/office/drawing/2014/main" id="{2FCE1185-393F-4EA1-BBD3-1C08F43F7C46}"/>
                </a:ext>
              </a:extLst>
            </p:cNvPr>
            <p:cNvGrpSpPr>
              <a:grpSpLocks/>
            </p:cNvGrpSpPr>
            <p:nvPr/>
          </p:nvGrpSpPr>
          <p:grpSpPr bwMode="auto">
            <a:xfrm>
              <a:off x="957" y="3825"/>
              <a:ext cx="271" cy="147"/>
              <a:chOff x="447" y="2523"/>
              <a:chExt cx="271" cy="147"/>
            </a:xfrm>
          </p:grpSpPr>
          <p:sp>
            <p:nvSpPr>
              <p:cNvPr id="45" name="Oval 156">
                <a:extLst>
                  <a:ext uri="{FF2B5EF4-FFF2-40B4-BE49-F238E27FC236}">
                    <a16:creationId xmlns:a16="http://schemas.microsoft.com/office/drawing/2014/main" id="{FF71AD24-3E68-4CDC-8976-D026ACA23F20}"/>
                  </a:ext>
                </a:extLst>
              </p:cNvPr>
              <p:cNvSpPr>
                <a:spLocks noChangeArrowheads="1"/>
              </p:cNvSpPr>
              <p:nvPr/>
            </p:nvSpPr>
            <p:spPr bwMode="auto">
              <a:xfrm>
                <a:off x="447" y="2523"/>
                <a:ext cx="147" cy="147"/>
              </a:xfrm>
              <a:prstGeom prst="ellipse">
                <a:avLst/>
              </a:prstGeom>
              <a:solidFill>
                <a:srgbClr val="FFFF99"/>
              </a:solidFill>
              <a:ln w="12700">
                <a:solidFill>
                  <a:schemeClr val="tx1"/>
                </a:solidFill>
                <a:round/>
                <a:headEnd/>
                <a:tailEnd type="none" w="lg" len="lg"/>
              </a:ln>
            </p:spPr>
            <p:txBody>
              <a:bodyPr wrap="none" lIns="90000" tIns="46800" rIns="90000" bIns="46800"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endParaRPr lang="ru-RU" altLang="ru-RU" sz="2800"/>
              </a:p>
            </p:txBody>
          </p:sp>
          <p:sp>
            <p:nvSpPr>
              <p:cNvPr id="46" name="Line 157">
                <a:extLst>
                  <a:ext uri="{FF2B5EF4-FFF2-40B4-BE49-F238E27FC236}">
                    <a16:creationId xmlns:a16="http://schemas.microsoft.com/office/drawing/2014/main" id="{F902A2F7-F582-4A67-89DD-56EAB0E0025B}"/>
                  </a:ext>
                </a:extLst>
              </p:cNvPr>
              <p:cNvSpPr>
                <a:spLocks noChangeShapeType="1"/>
              </p:cNvSpPr>
              <p:nvPr/>
            </p:nvSpPr>
            <p:spPr bwMode="auto">
              <a:xfrm>
                <a:off x="522" y="2596"/>
                <a:ext cx="196" cy="0"/>
              </a:xfrm>
              <a:prstGeom prst="line">
                <a:avLst/>
              </a:prstGeom>
              <a:noFill/>
              <a:ln w="25400">
                <a:solidFill>
                  <a:schemeClr val="hlink"/>
                </a:solidFill>
                <a:round/>
                <a:headEnd type="oval" w="med" len="med"/>
                <a:tailEnd type="triangle" w="med" len="lg"/>
              </a:ln>
              <a:extLst>
                <a:ext uri="{909E8E84-426E-40DD-AFC4-6F175D3DCCD1}">
                  <a14:hiddenFill xmlns:a14="http://schemas.microsoft.com/office/drawing/2010/main">
                    <a:noFill/>
                  </a14:hiddenFill>
                </a:ext>
              </a:extLst>
            </p:spPr>
            <p:txBody>
              <a:bodyPr wrap="none" lIns="90000" tIns="46800" rIns="90000" bIns="46800" anchor="ctr"/>
              <a:lstStyle/>
              <a:p>
                <a:endParaRPr lang="ru-RU" sz="2800"/>
              </a:p>
            </p:txBody>
          </p:sp>
        </p:grpSp>
        <p:grpSp>
          <p:nvGrpSpPr>
            <p:cNvPr id="41" name="Group 158">
              <a:extLst>
                <a:ext uri="{FF2B5EF4-FFF2-40B4-BE49-F238E27FC236}">
                  <a16:creationId xmlns:a16="http://schemas.microsoft.com/office/drawing/2014/main" id="{52045981-BED8-48E4-ADDB-1203BB3F9D59}"/>
                </a:ext>
              </a:extLst>
            </p:cNvPr>
            <p:cNvGrpSpPr>
              <a:grpSpLocks/>
            </p:cNvGrpSpPr>
            <p:nvPr/>
          </p:nvGrpSpPr>
          <p:grpSpPr bwMode="auto">
            <a:xfrm>
              <a:off x="687" y="3825"/>
              <a:ext cx="271" cy="147"/>
              <a:chOff x="447" y="2523"/>
              <a:chExt cx="271" cy="147"/>
            </a:xfrm>
          </p:grpSpPr>
          <p:sp>
            <p:nvSpPr>
              <p:cNvPr id="43" name="Oval 159">
                <a:extLst>
                  <a:ext uri="{FF2B5EF4-FFF2-40B4-BE49-F238E27FC236}">
                    <a16:creationId xmlns:a16="http://schemas.microsoft.com/office/drawing/2014/main" id="{F7143C23-E85D-481E-9481-09D8D819BE58}"/>
                  </a:ext>
                </a:extLst>
              </p:cNvPr>
              <p:cNvSpPr>
                <a:spLocks noChangeArrowheads="1"/>
              </p:cNvSpPr>
              <p:nvPr/>
            </p:nvSpPr>
            <p:spPr bwMode="auto">
              <a:xfrm>
                <a:off x="447" y="2523"/>
                <a:ext cx="147" cy="147"/>
              </a:xfrm>
              <a:prstGeom prst="ellipse">
                <a:avLst/>
              </a:prstGeom>
              <a:solidFill>
                <a:srgbClr val="FFFF99"/>
              </a:solidFill>
              <a:ln w="12700">
                <a:solidFill>
                  <a:schemeClr val="tx1"/>
                </a:solidFill>
                <a:round/>
                <a:headEnd/>
                <a:tailEnd type="none" w="lg" len="lg"/>
              </a:ln>
            </p:spPr>
            <p:txBody>
              <a:bodyPr wrap="none" lIns="90000" tIns="46800" rIns="90000" bIns="46800"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endParaRPr lang="ru-RU" altLang="ru-RU" sz="2800"/>
              </a:p>
            </p:txBody>
          </p:sp>
          <p:sp>
            <p:nvSpPr>
              <p:cNvPr id="44" name="Line 160">
                <a:extLst>
                  <a:ext uri="{FF2B5EF4-FFF2-40B4-BE49-F238E27FC236}">
                    <a16:creationId xmlns:a16="http://schemas.microsoft.com/office/drawing/2014/main" id="{0027E2FF-4620-4659-BD54-6FC44DAAF9AC}"/>
                  </a:ext>
                </a:extLst>
              </p:cNvPr>
              <p:cNvSpPr>
                <a:spLocks noChangeShapeType="1"/>
              </p:cNvSpPr>
              <p:nvPr/>
            </p:nvSpPr>
            <p:spPr bwMode="auto">
              <a:xfrm>
                <a:off x="522" y="2596"/>
                <a:ext cx="196" cy="0"/>
              </a:xfrm>
              <a:prstGeom prst="line">
                <a:avLst/>
              </a:prstGeom>
              <a:noFill/>
              <a:ln w="25400">
                <a:solidFill>
                  <a:schemeClr val="hlink"/>
                </a:solidFill>
                <a:round/>
                <a:headEnd type="oval" w="med" len="med"/>
                <a:tailEnd type="triangle" w="med" len="lg"/>
              </a:ln>
              <a:extLst>
                <a:ext uri="{909E8E84-426E-40DD-AFC4-6F175D3DCCD1}">
                  <a14:hiddenFill xmlns:a14="http://schemas.microsoft.com/office/drawing/2010/main">
                    <a:noFill/>
                  </a14:hiddenFill>
                </a:ext>
              </a:extLst>
            </p:spPr>
            <p:txBody>
              <a:bodyPr wrap="none" lIns="90000" tIns="46800" rIns="90000" bIns="46800" anchor="ctr"/>
              <a:lstStyle/>
              <a:p>
                <a:endParaRPr lang="ru-RU" sz="2800"/>
              </a:p>
            </p:txBody>
          </p:sp>
        </p:grpSp>
        <p:sp>
          <p:nvSpPr>
            <p:cNvPr id="42" name="Freeform 161">
              <a:extLst>
                <a:ext uri="{FF2B5EF4-FFF2-40B4-BE49-F238E27FC236}">
                  <a16:creationId xmlns:a16="http://schemas.microsoft.com/office/drawing/2014/main" id="{10227D05-1EF9-4F15-8A06-873A5B1D02AD}"/>
                </a:ext>
              </a:extLst>
            </p:cNvPr>
            <p:cNvSpPr>
              <a:spLocks/>
            </p:cNvSpPr>
            <p:nvPr/>
          </p:nvSpPr>
          <p:spPr bwMode="auto">
            <a:xfrm>
              <a:off x="540" y="3897"/>
              <a:ext cx="1215" cy="180"/>
            </a:xfrm>
            <a:custGeom>
              <a:avLst/>
              <a:gdLst>
                <a:gd name="T0" fmla="*/ 1035 w 1215"/>
                <a:gd name="T1" fmla="*/ 0 h 180"/>
                <a:gd name="T2" fmla="*/ 1215 w 1215"/>
                <a:gd name="T3" fmla="*/ 0 h 180"/>
                <a:gd name="T4" fmla="*/ 1215 w 1215"/>
                <a:gd name="T5" fmla="*/ 180 h 180"/>
                <a:gd name="T6" fmla="*/ 0 w 1215"/>
                <a:gd name="T7" fmla="*/ 180 h 180"/>
                <a:gd name="T8" fmla="*/ 0 w 1215"/>
                <a:gd name="T9" fmla="*/ 0 h 180"/>
                <a:gd name="T10" fmla="*/ 147 w 1215"/>
                <a:gd name="T11" fmla="*/ 0 h 180"/>
                <a:gd name="T12" fmla="*/ 0 60000 65536"/>
                <a:gd name="T13" fmla="*/ 0 60000 65536"/>
                <a:gd name="T14" fmla="*/ 0 60000 65536"/>
                <a:gd name="T15" fmla="*/ 0 60000 65536"/>
                <a:gd name="T16" fmla="*/ 0 60000 65536"/>
                <a:gd name="T17" fmla="*/ 0 60000 65536"/>
                <a:gd name="T18" fmla="*/ 0 w 1215"/>
                <a:gd name="T19" fmla="*/ 0 h 180"/>
                <a:gd name="T20" fmla="*/ 1215 w 1215"/>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1215" h="180">
                  <a:moveTo>
                    <a:pt x="1035" y="0"/>
                  </a:moveTo>
                  <a:lnTo>
                    <a:pt x="1215" y="0"/>
                  </a:lnTo>
                  <a:lnTo>
                    <a:pt x="1215" y="180"/>
                  </a:lnTo>
                  <a:lnTo>
                    <a:pt x="0" y="180"/>
                  </a:lnTo>
                  <a:lnTo>
                    <a:pt x="0" y="0"/>
                  </a:lnTo>
                  <a:lnTo>
                    <a:pt x="147" y="0"/>
                  </a:lnTo>
                </a:path>
              </a:pathLst>
            </a:custGeom>
            <a:noFill/>
            <a:ln w="25400">
              <a:solidFill>
                <a:schemeClr val="hlink"/>
              </a:solidFill>
              <a:round/>
              <a:headEnd type="oval" w="med" len="med"/>
              <a:tailEnd type="triangle" w="med" len="lg"/>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endParaRPr lang="ru-RU" altLang="ru-RU" sz="2800"/>
            </a:p>
          </p:txBody>
        </p:sp>
      </p:grpSp>
      <p:grpSp>
        <p:nvGrpSpPr>
          <p:cNvPr id="49" name="Group 246">
            <a:extLst>
              <a:ext uri="{FF2B5EF4-FFF2-40B4-BE49-F238E27FC236}">
                <a16:creationId xmlns:a16="http://schemas.microsoft.com/office/drawing/2014/main" id="{F3218294-6629-4509-85B6-8E2F7B297A8E}"/>
              </a:ext>
            </a:extLst>
          </p:cNvPr>
          <p:cNvGrpSpPr>
            <a:grpSpLocks/>
          </p:cNvGrpSpPr>
          <p:nvPr/>
        </p:nvGrpSpPr>
        <p:grpSpPr bwMode="auto">
          <a:xfrm>
            <a:off x="5652422" y="2823176"/>
            <a:ext cx="2251075" cy="406400"/>
            <a:chOff x="624" y="3891"/>
            <a:chExt cx="1418" cy="256"/>
          </a:xfrm>
        </p:grpSpPr>
        <p:sp>
          <p:nvSpPr>
            <p:cNvPr id="50" name="Oval 228">
              <a:extLst>
                <a:ext uri="{FF2B5EF4-FFF2-40B4-BE49-F238E27FC236}">
                  <a16:creationId xmlns:a16="http://schemas.microsoft.com/office/drawing/2014/main" id="{6955A91D-A4AD-43D8-91E2-7CC28702A432}"/>
                </a:ext>
              </a:extLst>
            </p:cNvPr>
            <p:cNvSpPr>
              <a:spLocks noChangeArrowheads="1"/>
            </p:cNvSpPr>
            <p:nvPr/>
          </p:nvSpPr>
          <p:spPr bwMode="auto">
            <a:xfrm>
              <a:off x="1776" y="3891"/>
              <a:ext cx="147" cy="147"/>
            </a:xfrm>
            <a:prstGeom prst="ellipse">
              <a:avLst/>
            </a:prstGeom>
            <a:solidFill>
              <a:srgbClr val="FFFF99"/>
            </a:solidFill>
            <a:ln w="12700">
              <a:solidFill>
                <a:schemeClr val="tx1"/>
              </a:solidFill>
              <a:round/>
              <a:headEnd/>
              <a:tailEnd type="none" w="lg" len="lg"/>
            </a:ln>
          </p:spPr>
          <p:txBody>
            <a:bodyPr wrap="none" lIns="90000" tIns="46800" rIns="90000" bIns="46800"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endParaRPr lang="ru-RU" altLang="ru-RU" sz="2800"/>
            </a:p>
          </p:txBody>
        </p:sp>
        <p:sp>
          <p:nvSpPr>
            <p:cNvPr id="51" name="Line 230">
              <a:extLst>
                <a:ext uri="{FF2B5EF4-FFF2-40B4-BE49-F238E27FC236}">
                  <a16:creationId xmlns:a16="http://schemas.microsoft.com/office/drawing/2014/main" id="{C42A58B1-129F-4926-AA9F-53B020AEB861}"/>
                </a:ext>
              </a:extLst>
            </p:cNvPr>
            <p:cNvSpPr>
              <a:spLocks noChangeShapeType="1"/>
            </p:cNvSpPr>
            <p:nvPr/>
          </p:nvSpPr>
          <p:spPr bwMode="auto">
            <a:xfrm flipH="1">
              <a:off x="1596" y="3943"/>
              <a:ext cx="256" cy="0"/>
            </a:xfrm>
            <a:prstGeom prst="line">
              <a:avLst/>
            </a:prstGeom>
            <a:noFill/>
            <a:ln w="25400">
              <a:solidFill>
                <a:schemeClr val="hlink"/>
              </a:solidFill>
              <a:round/>
              <a:headEnd type="oval" w="med" len="med"/>
              <a:tailEnd type="triangle" w="med" len="lg"/>
            </a:ln>
            <a:extLst>
              <a:ext uri="{909E8E84-426E-40DD-AFC4-6F175D3DCCD1}">
                <a14:hiddenFill xmlns:a14="http://schemas.microsoft.com/office/drawing/2010/main">
                  <a:noFill/>
                </a14:hiddenFill>
              </a:ext>
            </a:extLst>
          </p:spPr>
          <p:txBody>
            <a:bodyPr wrap="none" lIns="90000" tIns="46800" rIns="90000" bIns="46800" anchor="ctr"/>
            <a:lstStyle/>
            <a:p>
              <a:endParaRPr lang="ru-RU" sz="2800"/>
            </a:p>
          </p:txBody>
        </p:sp>
        <p:grpSp>
          <p:nvGrpSpPr>
            <p:cNvPr id="52" name="Group 231">
              <a:extLst>
                <a:ext uri="{FF2B5EF4-FFF2-40B4-BE49-F238E27FC236}">
                  <a16:creationId xmlns:a16="http://schemas.microsoft.com/office/drawing/2014/main" id="{2099F438-C517-4F22-A43A-5E91F8E49F04}"/>
                </a:ext>
              </a:extLst>
            </p:cNvPr>
            <p:cNvGrpSpPr>
              <a:grpSpLocks/>
            </p:cNvGrpSpPr>
            <p:nvPr/>
          </p:nvGrpSpPr>
          <p:grpSpPr bwMode="auto">
            <a:xfrm>
              <a:off x="1284" y="3894"/>
              <a:ext cx="514" cy="147"/>
              <a:chOff x="555" y="3009"/>
              <a:chExt cx="514" cy="147"/>
            </a:xfrm>
          </p:grpSpPr>
          <p:sp>
            <p:nvSpPr>
              <p:cNvPr id="61" name="Oval 232">
                <a:extLst>
                  <a:ext uri="{FF2B5EF4-FFF2-40B4-BE49-F238E27FC236}">
                    <a16:creationId xmlns:a16="http://schemas.microsoft.com/office/drawing/2014/main" id="{2BC5988F-8D77-4D4F-8C25-4EA3633908EA}"/>
                  </a:ext>
                </a:extLst>
              </p:cNvPr>
              <p:cNvSpPr>
                <a:spLocks noChangeArrowheads="1"/>
              </p:cNvSpPr>
              <p:nvPr/>
            </p:nvSpPr>
            <p:spPr bwMode="auto">
              <a:xfrm>
                <a:off x="735" y="3009"/>
                <a:ext cx="147" cy="147"/>
              </a:xfrm>
              <a:prstGeom prst="ellipse">
                <a:avLst/>
              </a:prstGeom>
              <a:solidFill>
                <a:srgbClr val="FFFF99"/>
              </a:solidFill>
              <a:ln w="12700">
                <a:solidFill>
                  <a:schemeClr val="tx1"/>
                </a:solidFill>
                <a:round/>
                <a:headEnd/>
                <a:tailEnd type="none" w="lg" len="lg"/>
              </a:ln>
            </p:spPr>
            <p:txBody>
              <a:bodyPr wrap="none" lIns="90000" tIns="46800" rIns="90000" bIns="46800"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endParaRPr lang="ru-RU" altLang="ru-RU" sz="2800"/>
              </a:p>
            </p:txBody>
          </p:sp>
          <p:sp>
            <p:nvSpPr>
              <p:cNvPr id="62" name="Line 233">
                <a:extLst>
                  <a:ext uri="{FF2B5EF4-FFF2-40B4-BE49-F238E27FC236}">
                    <a16:creationId xmlns:a16="http://schemas.microsoft.com/office/drawing/2014/main" id="{1FD85CF8-AD68-4556-99E9-DD33153EBCDD}"/>
                  </a:ext>
                </a:extLst>
              </p:cNvPr>
              <p:cNvSpPr>
                <a:spLocks noChangeShapeType="1"/>
              </p:cNvSpPr>
              <p:nvPr/>
            </p:nvSpPr>
            <p:spPr bwMode="auto">
              <a:xfrm>
                <a:off x="813" y="3112"/>
                <a:ext cx="256" cy="0"/>
              </a:xfrm>
              <a:prstGeom prst="line">
                <a:avLst/>
              </a:prstGeom>
              <a:noFill/>
              <a:ln w="25400">
                <a:solidFill>
                  <a:schemeClr val="hlink"/>
                </a:solidFill>
                <a:round/>
                <a:headEnd type="oval" w="med" len="med"/>
                <a:tailEnd type="triangle" w="med" len="lg"/>
              </a:ln>
              <a:extLst>
                <a:ext uri="{909E8E84-426E-40DD-AFC4-6F175D3DCCD1}">
                  <a14:hiddenFill xmlns:a14="http://schemas.microsoft.com/office/drawing/2010/main">
                    <a:noFill/>
                  </a14:hiddenFill>
                </a:ext>
              </a:extLst>
            </p:spPr>
            <p:txBody>
              <a:bodyPr wrap="none" lIns="90000" tIns="46800" rIns="90000" bIns="46800" anchor="ctr"/>
              <a:lstStyle/>
              <a:p>
                <a:endParaRPr lang="ru-RU" sz="2800"/>
              </a:p>
            </p:txBody>
          </p:sp>
          <p:sp>
            <p:nvSpPr>
              <p:cNvPr id="63" name="Line 234">
                <a:extLst>
                  <a:ext uri="{FF2B5EF4-FFF2-40B4-BE49-F238E27FC236}">
                    <a16:creationId xmlns:a16="http://schemas.microsoft.com/office/drawing/2014/main" id="{DCCA532E-B388-4099-96B8-EFA0C1B0B22E}"/>
                  </a:ext>
                </a:extLst>
              </p:cNvPr>
              <p:cNvSpPr>
                <a:spLocks noChangeShapeType="1"/>
              </p:cNvSpPr>
              <p:nvPr/>
            </p:nvSpPr>
            <p:spPr bwMode="auto">
              <a:xfrm flipH="1">
                <a:off x="555" y="3061"/>
                <a:ext cx="256" cy="0"/>
              </a:xfrm>
              <a:prstGeom prst="line">
                <a:avLst/>
              </a:prstGeom>
              <a:noFill/>
              <a:ln w="25400">
                <a:solidFill>
                  <a:schemeClr val="hlink"/>
                </a:solidFill>
                <a:round/>
                <a:headEnd type="oval" w="med" len="med"/>
                <a:tailEnd type="triangle" w="med" len="lg"/>
              </a:ln>
              <a:extLst>
                <a:ext uri="{909E8E84-426E-40DD-AFC4-6F175D3DCCD1}">
                  <a14:hiddenFill xmlns:a14="http://schemas.microsoft.com/office/drawing/2010/main">
                    <a:noFill/>
                  </a14:hiddenFill>
                </a:ext>
              </a:extLst>
            </p:spPr>
            <p:txBody>
              <a:bodyPr wrap="none" lIns="90000" tIns="46800" rIns="90000" bIns="46800" anchor="ctr"/>
              <a:lstStyle/>
              <a:p>
                <a:endParaRPr lang="ru-RU" sz="2800"/>
              </a:p>
            </p:txBody>
          </p:sp>
        </p:grpSp>
        <p:grpSp>
          <p:nvGrpSpPr>
            <p:cNvPr id="53" name="Group 235">
              <a:extLst>
                <a:ext uri="{FF2B5EF4-FFF2-40B4-BE49-F238E27FC236}">
                  <a16:creationId xmlns:a16="http://schemas.microsoft.com/office/drawing/2014/main" id="{FC47CE36-F41A-48A7-A78A-6E6F5F7E45B8}"/>
                </a:ext>
              </a:extLst>
            </p:cNvPr>
            <p:cNvGrpSpPr>
              <a:grpSpLocks/>
            </p:cNvGrpSpPr>
            <p:nvPr/>
          </p:nvGrpSpPr>
          <p:grpSpPr bwMode="auto">
            <a:xfrm>
              <a:off x="963" y="3894"/>
              <a:ext cx="514" cy="147"/>
              <a:chOff x="555" y="3009"/>
              <a:chExt cx="514" cy="147"/>
            </a:xfrm>
          </p:grpSpPr>
          <p:sp>
            <p:nvSpPr>
              <p:cNvPr id="58" name="Oval 236">
                <a:extLst>
                  <a:ext uri="{FF2B5EF4-FFF2-40B4-BE49-F238E27FC236}">
                    <a16:creationId xmlns:a16="http://schemas.microsoft.com/office/drawing/2014/main" id="{13FA69C1-436E-4E5F-9023-52236EFEE7DF}"/>
                  </a:ext>
                </a:extLst>
              </p:cNvPr>
              <p:cNvSpPr>
                <a:spLocks noChangeArrowheads="1"/>
              </p:cNvSpPr>
              <p:nvPr/>
            </p:nvSpPr>
            <p:spPr bwMode="auto">
              <a:xfrm>
                <a:off x="735" y="3009"/>
                <a:ext cx="147" cy="147"/>
              </a:xfrm>
              <a:prstGeom prst="ellipse">
                <a:avLst/>
              </a:prstGeom>
              <a:solidFill>
                <a:srgbClr val="FFFF99"/>
              </a:solidFill>
              <a:ln w="12700">
                <a:solidFill>
                  <a:schemeClr val="tx1"/>
                </a:solidFill>
                <a:round/>
                <a:headEnd/>
                <a:tailEnd type="none" w="lg" len="lg"/>
              </a:ln>
            </p:spPr>
            <p:txBody>
              <a:bodyPr wrap="none" lIns="90000" tIns="46800" rIns="90000" bIns="46800"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endParaRPr lang="ru-RU" altLang="ru-RU" sz="2800"/>
              </a:p>
            </p:txBody>
          </p:sp>
          <p:sp>
            <p:nvSpPr>
              <p:cNvPr id="59" name="Line 237">
                <a:extLst>
                  <a:ext uri="{FF2B5EF4-FFF2-40B4-BE49-F238E27FC236}">
                    <a16:creationId xmlns:a16="http://schemas.microsoft.com/office/drawing/2014/main" id="{2CEE329E-5C9C-4D01-978E-FC1BF22D9518}"/>
                  </a:ext>
                </a:extLst>
              </p:cNvPr>
              <p:cNvSpPr>
                <a:spLocks noChangeShapeType="1"/>
              </p:cNvSpPr>
              <p:nvPr/>
            </p:nvSpPr>
            <p:spPr bwMode="auto">
              <a:xfrm>
                <a:off x="813" y="3112"/>
                <a:ext cx="256" cy="0"/>
              </a:xfrm>
              <a:prstGeom prst="line">
                <a:avLst/>
              </a:prstGeom>
              <a:noFill/>
              <a:ln w="25400">
                <a:solidFill>
                  <a:schemeClr val="hlink"/>
                </a:solidFill>
                <a:round/>
                <a:headEnd type="oval" w="med" len="med"/>
                <a:tailEnd type="triangle" w="med" len="lg"/>
              </a:ln>
              <a:extLst>
                <a:ext uri="{909E8E84-426E-40DD-AFC4-6F175D3DCCD1}">
                  <a14:hiddenFill xmlns:a14="http://schemas.microsoft.com/office/drawing/2010/main">
                    <a:noFill/>
                  </a14:hiddenFill>
                </a:ext>
              </a:extLst>
            </p:spPr>
            <p:txBody>
              <a:bodyPr wrap="none" lIns="90000" tIns="46800" rIns="90000" bIns="46800" anchor="ctr"/>
              <a:lstStyle/>
              <a:p>
                <a:endParaRPr lang="ru-RU" sz="2800"/>
              </a:p>
            </p:txBody>
          </p:sp>
          <p:sp>
            <p:nvSpPr>
              <p:cNvPr id="60" name="Line 238">
                <a:extLst>
                  <a:ext uri="{FF2B5EF4-FFF2-40B4-BE49-F238E27FC236}">
                    <a16:creationId xmlns:a16="http://schemas.microsoft.com/office/drawing/2014/main" id="{10863F68-7DAF-48D5-9E14-0E0F297C30D7}"/>
                  </a:ext>
                </a:extLst>
              </p:cNvPr>
              <p:cNvSpPr>
                <a:spLocks noChangeShapeType="1"/>
              </p:cNvSpPr>
              <p:nvPr/>
            </p:nvSpPr>
            <p:spPr bwMode="auto">
              <a:xfrm flipH="1">
                <a:off x="555" y="3061"/>
                <a:ext cx="256" cy="0"/>
              </a:xfrm>
              <a:prstGeom prst="line">
                <a:avLst/>
              </a:prstGeom>
              <a:noFill/>
              <a:ln w="25400">
                <a:solidFill>
                  <a:schemeClr val="hlink"/>
                </a:solidFill>
                <a:round/>
                <a:headEnd type="oval" w="med" len="med"/>
                <a:tailEnd type="triangle" w="med" len="lg"/>
              </a:ln>
              <a:extLst>
                <a:ext uri="{909E8E84-426E-40DD-AFC4-6F175D3DCCD1}">
                  <a14:hiddenFill xmlns:a14="http://schemas.microsoft.com/office/drawing/2010/main">
                    <a:noFill/>
                  </a14:hiddenFill>
                </a:ext>
              </a:extLst>
            </p:spPr>
            <p:txBody>
              <a:bodyPr wrap="none" lIns="90000" tIns="46800" rIns="90000" bIns="46800" anchor="ctr"/>
              <a:lstStyle/>
              <a:p>
                <a:endParaRPr lang="ru-RU" sz="2800"/>
              </a:p>
            </p:txBody>
          </p:sp>
        </p:grpSp>
        <p:sp>
          <p:nvSpPr>
            <p:cNvPr id="54" name="Oval 240">
              <a:extLst>
                <a:ext uri="{FF2B5EF4-FFF2-40B4-BE49-F238E27FC236}">
                  <a16:creationId xmlns:a16="http://schemas.microsoft.com/office/drawing/2014/main" id="{25405AD9-381D-40A7-9C1B-CAF2BC5C8B05}"/>
                </a:ext>
              </a:extLst>
            </p:cNvPr>
            <p:cNvSpPr>
              <a:spLocks noChangeArrowheads="1"/>
            </p:cNvSpPr>
            <p:nvPr/>
          </p:nvSpPr>
          <p:spPr bwMode="auto">
            <a:xfrm>
              <a:off x="822" y="3894"/>
              <a:ext cx="147" cy="147"/>
            </a:xfrm>
            <a:prstGeom prst="ellipse">
              <a:avLst/>
            </a:prstGeom>
            <a:solidFill>
              <a:srgbClr val="FFFF99"/>
            </a:solidFill>
            <a:ln w="12700">
              <a:solidFill>
                <a:schemeClr val="tx1"/>
              </a:solidFill>
              <a:round/>
              <a:headEnd/>
              <a:tailEnd type="none" w="lg" len="lg"/>
            </a:ln>
          </p:spPr>
          <p:txBody>
            <a:bodyPr wrap="none" lIns="90000" tIns="46800" rIns="90000" bIns="46800"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endParaRPr lang="ru-RU" altLang="ru-RU" sz="2800"/>
            </a:p>
          </p:txBody>
        </p:sp>
        <p:sp>
          <p:nvSpPr>
            <p:cNvPr id="55" name="Line 241">
              <a:extLst>
                <a:ext uri="{FF2B5EF4-FFF2-40B4-BE49-F238E27FC236}">
                  <a16:creationId xmlns:a16="http://schemas.microsoft.com/office/drawing/2014/main" id="{ADC48222-30F5-4521-8351-CB4B912C6805}"/>
                </a:ext>
              </a:extLst>
            </p:cNvPr>
            <p:cNvSpPr>
              <a:spLocks noChangeShapeType="1"/>
            </p:cNvSpPr>
            <p:nvPr/>
          </p:nvSpPr>
          <p:spPr bwMode="auto">
            <a:xfrm>
              <a:off x="900" y="3997"/>
              <a:ext cx="256" cy="0"/>
            </a:xfrm>
            <a:prstGeom prst="line">
              <a:avLst/>
            </a:prstGeom>
            <a:noFill/>
            <a:ln w="25400">
              <a:solidFill>
                <a:schemeClr val="hlink"/>
              </a:solidFill>
              <a:round/>
              <a:headEnd type="oval" w="med" len="med"/>
              <a:tailEnd type="triangle" w="med" len="lg"/>
            </a:ln>
            <a:extLst>
              <a:ext uri="{909E8E84-426E-40DD-AFC4-6F175D3DCCD1}">
                <a14:hiddenFill xmlns:a14="http://schemas.microsoft.com/office/drawing/2010/main">
                  <a:noFill/>
                </a14:hiddenFill>
              </a:ext>
            </a:extLst>
          </p:spPr>
          <p:txBody>
            <a:bodyPr wrap="none" lIns="90000" tIns="46800" rIns="90000" bIns="46800" anchor="ctr"/>
            <a:lstStyle/>
            <a:p>
              <a:endParaRPr lang="ru-RU" sz="2800"/>
            </a:p>
          </p:txBody>
        </p:sp>
        <p:sp>
          <p:nvSpPr>
            <p:cNvPr id="56" name="Freeform 244">
              <a:extLst>
                <a:ext uri="{FF2B5EF4-FFF2-40B4-BE49-F238E27FC236}">
                  <a16:creationId xmlns:a16="http://schemas.microsoft.com/office/drawing/2014/main" id="{88E46C35-07DB-4966-AF05-E0377BB8AF79}"/>
                </a:ext>
              </a:extLst>
            </p:cNvPr>
            <p:cNvSpPr>
              <a:spLocks/>
            </p:cNvSpPr>
            <p:nvPr/>
          </p:nvSpPr>
          <p:spPr bwMode="auto">
            <a:xfrm>
              <a:off x="684" y="3993"/>
              <a:ext cx="1314" cy="108"/>
            </a:xfrm>
            <a:custGeom>
              <a:avLst/>
              <a:gdLst>
                <a:gd name="T0" fmla="*/ 1167 w 1314"/>
                <a:gd name="T1" fmla="*/ 0 h 108"/>
                <a:gd name="T2" fmla="*/ 1314 w 1314"/>
                <a:gd name="T3" fmla="*/ 0 h 108"/>
                <a:gd name="T4" fmla="*/ 1314 w 1314"/>
                <a:gd name="T5" fmla="*/ 108 h 108"/>
                <a:gd name="T6" fmla="*/ 0 w 1314"/>
                <a:gd name="T7" fmla="*/ 108 h 108"/>
                <a:gd name="T8" fmla="*/ 0 w 1314"/>
                <a:gd name="T9" fmla="*/ 6 h 108"/>
                <a:gd name="T10" fmla="*/ 147 w 1314"/>
                <a:gd name="T11" fmla="*/ 6 h 108"/>
                <a:gd name="T12" fmla="*/ 0 60000 65536"/>
                <a:gd name="T13" fmla="*/ 0 60000 65536"/>
                <a:gd name="T14" fmla="*/ 0 60000 65536"/>
                <a:gd name="T15" fmla="*/ 0 60000 65536"/>
                <a:gd name="T16" fmla="*/ 0 60000 65536"/>
                <a:gd name="T17" fmla="*/ 0 60000 65536"/>
                <a:gd name="T18" fmla="*/ 0 w 1314"/>
                <a:gd name="T19" fmla="*/ 0 h 108"/>
                <a:gd name="T20" fmla="*/ 1314 w 1314"/>
                <a:gd name="T21" fmla="*/ 108 h 108"/>
              </a:gdLst>
              <a:ahLst/>
              <a:cxnLst>
                <a:cxn ang="T12">
                  <a:pos x="T0" y="T1"/>
                </a:cxn>
                <a:cxn ang="T13">
                  <a:pos x="T2" y="T3"/>
                </a:cxn>
                <a:cxn ang="T14">
                  <a:pos x="T4" y="T5"/>
                </a:cxn>
                <a:cxn ang="T15">
                  <a:pos x="T6" y="T7"/>
                </a:cxn>
                <a:cxn ang="T16">
                  <a:pos x="T8" y="T9"/>
                </a:cxn>
                <a:cxn ang="T17">
                  <a:pos x="T10" y="T11"/>
                </a:cxn>
              </a:cxnLst>
              <a:rect l="T18" t="T19" r="T20" b="T21"/>
              <a:pathLst>
                <a:path w="1314" h="108">
                  <a:moveTo>
                    <a:pt x="1167" y="0"/>
                  </a:moveTo>
                  <a:lnTo>
                    <a:pt x="1314" y="0"/>
                  </a:lnTo>
                  <a:lnTo>
                    <a:pt x="1314" y="108"/>
                  </a:lnTo>
                  <a:lnTo>
                    <a:pt x="0" y="108"/>
                  </a:lnTo>
                  <a:lnTo>
                    <a:pt x="0" y="6"/>
                  </a:lnTo>
                  <a:lnTo>
                    <a:pt x="147" y="6"/>
                  </a:lnTo>
                </a:path>
              </a:pathLst>
            </a:custGeom>
            <a:noFill/>
            <a:ln w="25400">
              <a:solidFill>
                <a:schemeClr val="hlink"/>
              </a:solidFill>
              <a:round/>
              <a:headEnd type="oval" w="med" len="med"/>
              <a:tailEnd type="triangle" w="med" len="lg"/>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endParaRPr lang="ru-RU" altLang="ru-RU" sz="2800"/>
            </a:p>
          </p:txBody>
        </p:sp>
        <p:sp>
          <p:nvSpPr>
            <p:cNvPr id="57" name="Freeform 245">
              <a:extLst>
                <a:ext uri="{FF2B5EF4-FFF2-40B4-BE49-F238E27FC236}">
                  <a16:creationId xmlns:a16="http://schemas.microsoft.com/office/drawing/2014/main" id="{C729347B-FEF9-43F0-A871-AE629DDF53C5}"/>
                </a:ext>
              </a:extLst>
            </p:cNvPr>
            <p:cNvSpPr>
              <a:spLocks/>
            </p:cNvSpPr>
            <p:nvPr/>
          </p:nvSpPr>
          <p:spPr bwMode="auto">
            <a:xfrm>
              <a:off x="624" y="3942"/>
              <a:ext cx="1418" cy="205"/>
            </a:xfrm>
            <a:custGeom>
              <a:avLst/>
              <a:gdLst>
                <a:gd name="T0" fmla="*/ 273 w 1418"/>
                <a:gd name="T1" fmla="*/ 0 h 205"/>
                <a:gd name="T2" fmla="*/ 2 w 1418"/>
                <a:gd name="T3" fmla="*/ 0 h 205"/>
                <a:gd name="T4" fmla="*/ 0 w 1418"/>
                <a:gd name="T5" fmla="*/ 205 h 205"/>
                <a:gd name="T6" fmla="*/ 1418 w 1418"/>
                <a:gd name="T7" fmla="*/ 205 h 205"/>
                <a:gd name="T8" fmla="*/ 1418 w 1418"/>
                <a:gd name="T9" fmla="*/ 3 h 205"/>
                <a:gd name="T10" fmla="*/ 1299 w 1418"/>
                <a:gd name="T11" fmla="*/ 0 h 205"/>
                <a:gd name="T12" fmla="*/ 0 60000 65536"/>
                <a:gd name="T13" fmla="*/ 0 60000 65536"/>
                <a:gd name="T14" fmla="*/ 0 60000 65536"/>
                <a:gd name="T15" fmla="*/ 0 60000 65536"/>
                <a:gd name="T16" fmla="*/ 0 60000 65536"/>
                <a:gd name="T17" fmla="*/ 0 60000 65536"/>
                <a:gd name="T18" fmla="*/ 0 w 1418"/>
                <a:gd name="T19" fmla="*/ 0 h 205"/>
                <a:gd name="T20" fmla="*/ 1418 w 1418"/>
                <a:gd name="T21" fmla="*/ 205 h 205"/>
              </a:gdLst>
              <a:ahLst/>
              <a:cxnLst>
                <a:cxn ang="T12">
                  <a:pos x="T0" y="T1"/>
                </a:cxn>
                <a:cxn ang="T13">
                  <a:pos x="T2" y="T3"/>
                </a:cxn>
                <a:cxn ang="T14">
                  <a:pos x="T4" y="T5"/>
                </a:cxn>
                <a:cxn ang="T15">
                  <a:pos x="T6" y="T7"/>
                </a:cxn>
                <a:cxn ang="T16">
                  <a:pos x="T8" y="T9"/>
                </a:cxn>
                <a:cxn ang="T17">
                  <a:pos x="T10" y="T11"/>
                </a:cxn>
              </a:cxnLst>
              <a:rect l="T18" t="T19" r="T20" b="T21"/>
              <a:pathLst>
                <a:path w="1418" h="205">
                  <a:moveTo>
                    <a:pt x="273" y="0"/>
                  </a:moveTo>
                  <a:lnTo>
                    <a:pt x="2" y="0"/>
                  </a:lnTo>
                  <a:lnTo>
                    <a:pt x="0" y="205"/>
                  </a:lnTo>
                  <a:lnTo>
                    <a:pt x="1418" y="205"/>
                  </a:lnTo>
                  <a:lnTo>
                    <a:pt x="1418" y="3"/>
                  </a:lnTo>
                  <a:lnTo>
                    <a:pt x="1299" y="0"/>
                  </a:lnTo>
                </a:path>
              </a:pathLst>
            </a:custGeom>
            <a:noFill/>
            <a:ln w="25400">
              <a:solidFill>
                <a:schemeClr val="hlink"/>
              </a:solidFill>
              <a:round/>
              <a:headEnd type="oval" w="med" len="med"/>
              <a:tailEnd type="triangle" w="med" len="lg"/>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endParaRPr lang="ru-RU" altLang="ru-RU" sz="2800"/>
            </a:p>
          </p:txBody>
        </p:sp>
      </p:grpSp>
      <p:grpSp>
        <p:nvGrpSpPr>
          <p:cNvPr id="64" name="Group 308">
            <a:extLst>
              <a:ext uri="{FF2B5EF4-FFF2-40B4-BE49-F238E27FC236}">
                <a16:creationId xmlns:a16="http://schemas.microsoft.com/office/drawing/2014/main" id="{5EAC3259-9FCD-4374-9E40-6D31F380831F}"/>
              </a:ext>
            </a:extLst>
          </p:cNvPr>
          <p:cNvGrpSpPr>
            <a:grpSpLocks/>
          </p:cNvGrpSpPr>
          <p:nvPr/>
        </p:nvGrpSpPr>
        <p:grpSpPr bwMode="auto">
          <a:xfrm>
            <a:off x="4122239" y="3805635"/>
            <a:ext cx="3201987" cy="2554287"/>
            <a:chOff x="2531" y="2343"/>
            <a:chExt cx="2017" cy="1609"/>
          </a:xfrm>
        </p:grpSpPr>
        <p:sp>
          <p:nvSpPr>
            <p:cNvPr id="65" name="Oval 258">
              <a:extLst>
                <a:ext uri="{FF2B5EF4-FFF2-40B4-BE49-F238E27FC236}">
                  <a16:creationId xmlns:a16="http://schemas.microsoft.com/office/drawing/2014/main" id="{AA727B3C-A22E-4EDE-B1E8-125CE0F1422C}"/>
                </a:ext>
              </a:extLst>
            </p:cNvPr>
            <p:cNvSpPr>
              <a:spLocks noChangeArrowheads="1"/>
            </p:cNvSpPr>
            <p:nvPr/>
          </p:nvSpPr>
          <p:spPr bwMode="auto">
            <a:xfrm rot="5400000">
              <a:off x="3261" y="2343"/>
              <a:ext cx="147" cy="147"/>
            </a:xfrm>
            <a:prstGeom prst="ellipse">
              <a:avLst/>
            </a:prstGeom>
            <a:solidFill>
              <a:srgbClr val="FFFF99"/>
            </a:solidFill>
            <a:ln w="12700">
              <a:solidFill>
                <a:schemeClr val="tx1"/>
              </a:solidFill>
              <a:round/>
              <a:headEnd/>
              <a:tailEnd type="none" w="lg" len="lg"/>
            </a:ln>
          </p:spPr>
          <p:txBody>
            <a:bodyPr wrap="none" lIns="90000" tIns="46800" rIns="90000" bIns="46800"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endParaRPr lang="ru-RU" altLang="ru-RU"/>
            </a:p>
          </p:txBody>
        </p:sp>
        <p:sp>
          <p:nvSpPr>
            <p:cNvPr id="66" name="Line 259">
              <a:extLst>
                <a:ext uri="{FF2B5EF4-FFF2-40B4-BE49-F238E27FC236}">
                  <a16:creationId xmlns:a16="http://schemas.microsoft.com/office/drawing/2014/main" id="{27B75DCC-5B12-4153-B535-9CC7211D20E1}"/>
                </a:ext>
              </a:extLst>
            </p:cNvPr>
            <p:cNvSpPr>
              <a:spLocks noChangeShapeType="1"/>
            </p:cNvSpPr>
            <p:nvPr/>
          </p:nvSpPr>
          <p:spPr bwMode="auto">
            <a:xfrm rot="5400000">
              <a:off x="3126" y="2628"/>
              <a:ext cx="416" cy="0"/>
            </a:xfrm>
            <a:prstGeom prst="line">
              <a:avLst/>
            </a:prstGeom>
            <a:noFill/>
            <a:ln w="25400">
              <a:solidFill>
                <a:schemeClr val="hlink"/>
              </a:solidFill>
              <a:round/>
              <a:headEnd type="oval" w="med" len="med"/>
              <a:tailEnd type="triangle" w="med" len="lg"/>
            </a:ln>
            <a:extLst>
              <a:ext uri="{909E8E84-426E-40DD-AFC4-6F175D3DCCD1}">
                <a14:hiddenFill xmlns:a14="http://schemas.microsoft.com/office/drawing/2010/main">
                  <a:noFill/>
                </a14:hiddenFill>
              </a:ext>
            </a:extLst>
          </p:spPr>
          <p:txBody>
            <a:bodyPr wrap="none" lIns="90000" tIns="46800" rIns="90000" bIns="46800" anchor="ctr"/>
            <a:lstStyle/>
            <a:p>
              <a:endParaRPr lang="ru-RU"/>
            </a:p>
          </p:txBody>
        </p:sp>
        <p:sp>
          <p:nvSpPr>
            <p:cNvPr id="67" name="Rectangle 260">
              <a:extLst>
                <a:ext uri="{FF2B5EF4-FFF2-40B4-BE49-F238E27FC236}">
                  <a16:creationId xmlns:a16="http://schemas.microsoft.com/office/drawing/2014/main" id="{9FFFD75D-6FAD-4F03-9837-D77A7377216A}"/>
                </a:ext>
              </a:extLst>
            </p:cNvPr>
            <p:cNvSpPr>
              <a:spLocks noChangeArrowheads="1"/>
            </p:cNvSpPr>
            <p:nvPr/>
          </p:nvSpPr>
          <p:spPr bwMode="auto">
            <a:xfrm>
              <a:off x="2531" y="3012"/>
              <a:ext cx="50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lIns="90000" tIns="46800" rIns="90000" bIns="46800">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ltLang="ru-RU"/>
                <a:t>NULL</a:t>
              </a:r>
              <a:endParaRPr lang="ru-RU" altLang="ru-RU"/>
            </a:p>
          </p:txBody>
        </p:sp>
        <p:sp>
          <p:nvSpPr>
            <p:cNvPr id="68" name="Oval 261">
              <a:extLst>
                <a:ext uri="{FF2B5EF4-FFF2-40B4-BE49-F238E27FC236}">
                  <a16:creationId xmlns:a16="http://schemas.microsoft.com/office/drawing/2014/main" id="{BA6CE197-973E-4707-833B-D1CAA71ED503}"/>
                </a:ext>
              </a:extLst>
            </p:cNvPr>
            <p:cNvSpPr>
              <a:spLocks noChangeArrowheads="1"/>
            </p:cNvSpPr>
            <p:nvPr/>
          </p:nvSpPr>
          <p:spPr bwMode="auto">
            <a:xfrm rot="5400000">
              <a:off x="2729" y="2841"/>
              <a:ext cx="147" cy="147"/>
            </a:xfrm>
            <a:prstGeom prst="ellipse">
              <a:avLst/>
            </a:prstGeom>
            <a:solidFill>
              <a:srgbClr val="FFFF99"/>
            </a:solidFill>
            <a:ln w="12700">
              <a:solidFill>
                <a:schemeClr val="tx1"/>
              </a:solidFill>
              <a:round/>
              <a:headEnd/>
              <a:tailEnd type="none" w="lg" len="lg"/>
            </a:ln>
          </p:spPr>
          <p:txBody>
            <a:bodyPr rot="10800000" vert="eaVert" wrap="none" lIns="90000" tIns="46800" rIns="90000" bIns="46800"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ru-RU" altLang="ru-RU"/>
                <a:t> </a:t>
              </a:r>
            </a:p>
          </p:txBody>
        </p:sp>
        <p:sp>
          <p:nvSpPr>
            <p:cNvPr id="69" name="Oval 262">
              <a:extLst>
                <a:ext uri="{FF2B5EF4-FFF2-40B4-BE49-F238E27FC236}">
                  <a16:creationId xmlns:a16="http://schemas.microsoft.com/office/drawing/2014/main" id="{A1351079-7D05-44A5-9502-0DE93337F171}"/>
                </a:ext>
              </a:extLst>
            </p:cNvPr>
            <p:cNvSpPr>
              <a:spLocks noChangeArrowheads="1"/>
            </p:cNvSpPr>
            <p:nvPr/>
          </p:nvSpPr>
          <p:spPr bwMode="auto">
            <a:xfrm rot="5400000">
              <a:off x="3261" y="2841"/>
              <a:ext cx="147" cy="147"/>
            </a:xfrm>
            <a:prstGeom prst="ellipse">
              <a:avLst/>
            </a:prstGeom>
            <a:solidFill>
              <a:srgbClr val="FFFF99"/>
            </a:solidFill>
            <a:ln w="12700">
              <a:solidFill>
                <a:schemeClr val="tx1"/>
              </a:solidFill>
              <a:round/>
              <a:headEnd/>
              <a:tailEnd type="none" w="lg" len="lg"/>
            </a:ln>
          </p:spPr>
          <p:txBody>
            <a:bodyPr wrap="none" lIns="90000" tIns="46800" rIns="90000" bIns="46800"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endParaRPr lang="ru-RU" altLang="ru-RU"/>
            </a:p>
          </p:txBody>
        </p:sp>
        <p:sp>
          <p:nvSpPr>
            <p:cNvPr id="70" name="Oval 263">
              <a:extLst>
                <a:ext uri="{FF2B5EF4-FFF2-40B4-BE49-F238E27FC236}">
                  <a16:creationId xmlns:a16="http://schemas.microsoft.com/office/drawing/2014/main" id="{358E7E39-00DF-4644-AD97-B7AA049F8D4E}"/>
                </a:ext>
              </a:extLst>
            </p:cNvPr>
            <p:cNvSpPr>
              <a:spLocks noChangeArrowheads="1"/>
            </p:cNvSpPr>
            <p:nvPr/>
          </p:nvSpPr>
          <p:spPr bwMode="auto">
            <a:xfrm rot="5400000">
              <a:off x="3793" y="2841"/>
              <a:ext cx="147" cy="147"/>
            </a:xfrm>
            <a:prstGeom prst="ellipse">
              <a:avLst/>
            </a:prstGeom>
            <a:solidFill>
              <a:srgbClr val="FFFF99"/>
            </a:solidFill>
            <a:ln w="12700">
              <a:solidFill>
                <a:schemeClr val="tx1"/>
              </a:solidFill>
              <a:round/>
              <a:headEnd/>
              <a:tailEnd type="none" w="lg" len="lg"/>
            </a:ln>
          </p:spPr>
          <p:txBody>
            <a:bodyPr wrap="none" lIns="90000" tIns="46800" rIns="90000" bIns="46800"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endParaRPr lang="ru-RU" altLang="ru-RU"/>
            </a:p>
          </p:txBody>
        </p:sp>
        <p:sp>
          <p:nvSpPr>
            <p:cNvPr id="71" name="Oval 264">
              <a:extLst>
                <a:ext uri="{FF2B5EF4-FFF2-40B4-BE49-F238E27FC236}">
                  <a16:creationId xmlns:a16="http://schemas.microsoft.com/office/drawing/2014/main" id="{0538D0B8-0D61-4664-BE9C-2886FD2975F6}"/>
                </a:ext>
              </a:extLst>
            </p:cNvPr>
            <p:cNvSpPr>
              <a:spLocks noChangeArrowheads="1"/>
            </p:cNvSpPr>
            <p:nvPr/>
          </p:nvSpPr>
          <p:spPr bwMode="auto">
            <a:xfrm rot="5400000">
              <a:off x="3681" y="3153"/>
              <a:ext cx="147" cy="147"/>
            </a:xfrm>
            <a:prstGeom prst="ellipse">
              <a:avLst/>
            </a:prstGeom>
            <a:solidFill>
              <a:srgbClr val="FFFF99"/>
            </a:solidFill>
            <a:ln w="12700">
              <a:solidFill>
                <a:schemeClr val="tx1"/>
              </a:solidFill>
              <a:round/>
              <a:headEnd/>
              <a:tailEnd type="none" w="lg" len="lg"/>
            </a:ln>
          </p:spPr>
          <p:txBody>
            <a:bodyPr wrap="none" lIns="90000" tIns="46800" rIns="90000" bIns="46800"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endParaRPr lang="ru-RU" altLang="ru-RU"/>
            </a:p>
          </p:txBody>
        </p:sp>
        <p:sp>
          <p:nvSpPr>
            <p:cNvPr id="72" name="Oval 265">
              <a:extLst>
                <a:ext uri="{FF2B5EF4-FFF2-40B4-BE49-F238E27FC236}">
                  <a16:creationId xmlns:a16="http://schemas.microsoft.com/office/drawing/2014/main" id="{DBE0C20F-7159-461A-8745-192D83F9DAF6}"/>
                </a:ext>
              </a:extLst>
            </p:cNvPr>
            <p:cNvSpPr>
              <a:spLocks noChangeArrowheads="1"/>
            </p:cNvSpPr>
            <p:nvPr/>
          </p:nvSpPr>
          <p:spPr bwMode="auto">
            <a:xfrm rot="5400000">
              <a:off x="3985" y="3145"/>
              <a:ext cx="147" cy="147"/>
            </a:xfrm>
            <a:prstGeom prst="ellipse">
              <a:avLst/>
            </a:prstGeom>
            <a:solidFill>
              <a:srgbClr val="FFFF99"/>
            </a:solidFill>
            <a:ln w="12700">
              <a:solidFill>
                <a:schemeClr val="tx1"/>
              </a:solidFill>
              <a:round/>
              <a:headEnd/>
              <a:tailEnd type="none" w="lg" len="lg"/>
            </a:ln>
          </p:spPr>
          <p:txBody>
            <a:bodyPr wrap="none" lIns="90000" tIns="46800" rIns="90000" bIns="46800"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endParaRPr lang="ru-RU" altLang="ru-RU"/>
            </a:p>
          </p:txBody>
        </p:sp>
        <p:sp>
          <p:nvSpPr>
            <p:cNvPr id="73" name="Oval 266">
              <a:extLst>
                <a:ext uri="{FF2B5EF4-FFF2-40B4-BE49-F238E27FC236}">
                  <a16:creationId xmlns:a16="http://schemas.microsoft.com/office/drawing/2014/main" id="{581853E0-DB21-4F52-AD86-2EE3E34F8E4B}"/>
                </a:ext>
              </a:extLst>
            </p:cNvPr>
            <p:cNvSpPr>
              <a:spLocks noChangeArrowheads="1"/>
            </p:cNvSpPr>
            <p:nvPr/>
          </p:nvSpPr>
          <p:spPr bwMode="auto">
            <a:xfrm rot="5400000">
              <a:off x="2865" y="3253"/>
              <a:ext cx="147" cy="147"/>
            </a:xfrm>
            <a:prstGeom prst="ellipse">
              <a:avLst/>
            </a:prstGeom>
            <a:solidFill>
              <a:srgbClr val="FFFF99"/>
            </a:solidFill>
            <a:ln w="12700">
              <a:solidFill>
                <a:schemeClr val="tx1"/>
              </a:solidFill>
              <a:round/>
              <a:headEnd/>
              <a:tailEnd type="none" w="lg" len="lg"/>
            </a:ln>
          </p:spPr>
          <p:txBody>
            <a:bodyPr wrap="none" lIns="90000" tIns="46800" rIns="90000" bIns="46800"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endParaRPr lang="ru-RU" altLang="ru-RU"/>
            </a:p>
          </p:txBody>
        </p:sp>
        <p:sp>
          <p:nvSpPr>
            <p:cNvPr id="74" name="Oval 267">
              <a:extLst>
                <a:ext uri="{FF2B5EF4-FFF2-40B4-BE49-F238E27FC236}">
                  <a16:creationId xmlns:a16="http://schemas.microsoft.com/office/drawing/2014/main" id="{4BF7266D-F25C-46FA-9DD5-58D3C792DEE8}"/>
                </a:ext>
              </a:extLst>
            </p:cNvPr>
            <p:cNvSpPr>
              <a:spLocks noChangeArrowheads="1"/>
            </p:cNvSpPr>
            <p:nvPr/>
          </p:nvSpPr>
          <p:spPr bwMode="auto">
            <a:xfrm rot="5400000">
              <a:off x="3165" y="3445"/>
              <a:ext cx="147" cy="147"/>
            </a:xfrm>
            <a:prstGeom prst="ellipse">
              <a:avLst/>
            </a:prstGeom>
            <a:solidFill>
              <a:srgbClr val="FFFF99"/>
            </a:solidFill>
            <a:ln w="12700">
              <a:solidFill>
                <a:schemeClr val="tx1"/>
              </a:solidFill>
              <a:round/>
              <a:headEnd/>
              <a:tailEnd type="none" w="lg" len="lg"/>
            </a:ln>
          </p:spPr>
          <p:txBody>
            <a:bodyPr wrap="none" lIns="90000" tIns="46800" rIns="90000" bIns="46800"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endParaRPr lang="ru-RU" altLang="ru-RU"/>
            </a:p>
          </p:txBody>
        </p:sp>
        <p:sp>
          <p:nvSpPr>
            <p:cNvPr id="75" name="Oval 268">
              <a:extLst>
                <a:ext uri="{FF2B5EF4-FFF2-40B4-BE49-F238E27FC236}">
                  <a16:creationId xmlns:a16="http://schemas.microsoft.com/office/drawing/2014/main" id="{54607698-15E6-4AF1-9DC4-5B69860FD8EA}"/>
                </a:ext>
              </a:extLst>
            </p:cNvPr>
            <p:cNvSpPr>
              <a:spLocks noChangeArrowheads="1"/>
            </p:cNvSpPr>
            <p:nvPr/>
          </p:nvSpPr>
          <p:spPr bwMode="auto">
            <a:xfrm rot="5400000">
              <a:off x="3489" y="3405"/>
              <a:ext cx="147" cy="147"/>
            </a:xfrm>
            <a:prstGeom prst="ellipse">
              <a:avLst/>
            </a:prstGeom>
            <a:solidFill>
              <a:srgbClr val="FFFF99"/>
            </a:solidFill>
            <a:ln w="12700">
              <a:solidFill>
                <a:schemeClr val="tx1"/>
              </a:solidFill>
              <a:round/>
              <a:headEnd/>
              <a:tailEnd type="none" w="lg" len="lg"/>
            </a:ln>
          </p:spPr>
          <p:txBody>
            <a:bodyPr wrap="none" lIns="90000" tIns="46800" rIns="90000" bIns="46800"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endParaRPr lang="ru-RU" altLang="ru-RU"/>
            </a:p>
          </p:txBody>
        </p:sp>
        <p:sp>
          <p:nvSpPr>
            <p:cNvPr id="76" name="Line 269">
              <a:extLst>
                <a:ext uri="{FF2B5EF4-FFF2-40B4-BE49-F238E27FC236}">
                  <a16:creationId xmlns:a16="http://schemas.microsoft.com/office/drawing/2014/main" id="{545AD699-E5F3-4300-BD93-16CFBDC2984A}"/>
                </a:ext>
              </a:extLst>
            </p:cNvPr>
            <p:cNvSpPr>
              <a:spLocks noChangeShapeType="1"/>
            </p:cNvSpPr>
            <p:nvPr/>
          </p:nvSpPr>
          <p:spPr bwMode="auto">
            <a:xfrm rot="16200000" flipH="1">
              <a:off x="3364" y="2389"/>
              <a:ext cx="432" cy="485"/>
            </a:xfrm>
            <a:prstGeom prst="line">
              <a:avLst/>
            </a:prstGeom>
            <a:noFill/>
            <a:ln w="25400">
              <a:solidFill>
                <a:schemeClr val="hlink"/>
              </a:solidFill>
              <a:round/>
              <a:headEnd type="oval" w="med" len="med"/>
              <a:tailEnd type="triangle" w="med" len="lg"/>
            </a:ln>
            <a:extLst>
              <a:ext uri="{909E8E84-426E-40DD-AFC4-6F175D3DCCD1}">
                <a14:hiddenFill xmlns:a14="http://schemas.microsoft.com/office/drawing/2010/main">
                  <a:noFill/>
                </a14:hiddenFill>
              </a:ext>
            </a:extLst>
          </p:spPr>
          <p:txBody>
            <a:bodyPr wrap="none" lIns="90000" tIns="46800" rIns="90000" bIns="46800" anchor="ctr"/>
            <a:lstStyle/>
            <a:p>
              <a:endParaRPr lang="ru-RU"/>
            </a:p>
          </p:txBody>
        </p:sp>
        <p:sp>
          <p:nvSpPr>
            <p:cNvPr id="77" name="Line 270">
              <a:extLst>
                <a:ext uri="{FF2B5EF4-FFF2-40B4-BE49-F238E27FC236}">
                  <a16:creationId xmlns:a16="http://schemas.microsoft.com/office/drawing/2014/main" id="{C232A872-5E8A-4C17-B690-3D963AC6A400}"/>
                </a:ext>
              </a:extLst>
            </p:cNvPr>
            <p:cNvSpPr>
              <a:spLocks noChangeShapeType="1"/>
            </p:cNvSpPr>
            <p:nvPr/>
          </p:nvSpPr>
          <p:spPr bwMode="auto">
            <a:xfrm rot="5400000">
              <a:off x="2867" y="2389"/>
              <a:ext cx="438" cy="488"/>
            </a:xfrm>
            <a:prstGeom prst="line">
              <a:avLst/>
            </a:prstGeom>
            <a:noFill/>
            <a:ln w="25400">
              <a:solidFill>
                <a:schemeClr val="hlink"/>
              </a:solidFill>
              <a:round/>
              <a:headEnd type="oval" w="med" len="med"/>
              <a:tailEnd type="triangle" w="med" len="lg"/>
            </a:ln>
            <a:extLst>
              <a:ext uri="{909E8E84-426E-40DD-AFC4-6F175D3DCCD1}">
                <a14:hiddenFill xmlns:a14="http://schemas.microsoft.com/office/drawing/2010/main">
                  <a:noFill/>
                </a14:hiddenFill>
              </a:ext>
            </a:extLst>
          </p:spPr>
          <p:txBody>
            <a:bodyPr wrap="none" lIns="90000" tIns="46800" rIns="90000" bIns="46800" anchor="ctr"/>
            <a:lstStyle/>
            <a:p>
              <a:endParaRPr lang="ru-RU"/>
            </a:p>
          </p:txBody>
        </p:sp>
        <p:sp>
          <p:nvSpPr>
            <p:cNvPr id="78" name="Line 271">
              <a:extLst>
                <a:ext uri="{FF2B5EF4-FFF2-40B4-BE49-F238E27FC236}">
                  <a16:creationId xmlns:a16="http://schemas.microsoft.com/office/drawing/2014/main" id="{F63166F6-C5A3-4999-B007-1CF1BD38F4B1}"/>
                </a:ext>
              </a:extLst>
            </p:cNvPr>
            <p:cNvSpPr>
              <a:spLocks noChangeShapeType="1"/>
            </p:cNvSpPr>
            <p:nvPr/>
          </p:nvSpPr>
          <p:spPr bwMode="auto">
            <a:xfrm rot="5400000">
              <a:off x="3020" y="3134"/>
              <a:ext cx="540" cy="87"/>
            </a:xfrm>
            <a:prstGeom prst="line">
              <a:avLst/>
            </a:prstGeom>
            <a:noFill/>
            <a:ln w="25400">
              <a:solidFill>
                <a:schemeClr val="hlink"/>
              </a:solidFill>
              <a:round/>
              <a:headEnd type="oval" w="med" len="med"/>
              <a:tailEnd type="triangle" w="med" len="lg"/>
            </a:ln>
            <a:extLst>
              <a:ext uri="{909E8E84-426E-40DD-AFC4-6F175D3DCCD1}">
                <a14:hiddenFill xmlns:a14="http://schemas.microsoft.com/office/drawing/2010/main">
                  <a:noFill/>
                </a14:hiddenFill>
              </a:ext>
            </a:extLst>
          </p:spPr>
          <p:txBody>
            <a:bodyPr wrap="none" lIns="90000" tIns="46800" rIns="90000" bIns="46800" anchor="ctr"/>
            <a:lstStyle/>
            <a:p>
              <a:endParaRPr lang="ru-RU"/>
            </a:p>
          </p:txBody>
        </p:sp>
        <p:sp>
          <p:nvSpPr>
            <p:cNvPr id="79" name="Line 272">
              <a:extLst>
                <a:ext uri="{FF2B5EF4-FFF2-40B4-BE49-F238E27FC236}">
                  <a16:creationId xmlns:a16="http://schemas.microsoft.com/office/drawing/2014/main" id="{A010EF0F-2B75-4F62-9950-4991631F344F}"/>
                </a:ext>
              </a:extLst>
            </p:cNvPr>
            <p:cNvSpPr>
              <a:spLocks noChangeShapeType="1"/>
            </p:cNvSpPr>
            <p:nvPr/>
          </p:nvSpPr>
          <p:spPr bwMode="auto">
            <a:xfrm rot="5400000">
              <a:off x="2983" y="2912"/>
              <a:ext cx="351" cy="345"/>
            </a:xfrm>
            <a:prstGeom prst="line">
              <a:avLst/>
            </a:prstGeom>
            <a:noFill/>
            <a:ln w="25400">
              <a:solidFill>
                <a:schemeClr val="hlink"/>
              </a:solidFill>
              <a:round/>
              <a:headEnd type="oval" w="med" len="med"/>
              <a:tailEnd type="triangle" w="med" len="lg"/>
            </a:ln>
            <a:extLst>
              <a:ext uri="{909E8E84-426E-40DD-AFC4-6F175D3DCCD1}">
                <a14:hiddenFill xmlns:a14="http://schemas.microsoft.com/office/drawing/2010/main">
                  <a:noFill/>
                </a14:hiddenFill>
              </a:ext>
            </a:extLst>
          </p:spPr>
          <p:txBody>
            <a:bodyPr wrap="none" lIns="90000" tIns="46800" rIns="90000" bIns="46800" anchor="ctr"/>
            <a:lstStyle/>
            <a:p>
              <a:endParaRPr lang="ru-RU"/>
            </a:p>
          </p:txBody>
        </p:sp>
        <p:sp>
          <p:nvSpPr>
            <p:cNvPr id="80" name="Line 273">
              <a:extLst>
                <a:ext uri="{FF2B5EF4-FFF2-40B4-BE49-F238E27FC236}">
                  <a16:creationId xmlns:a16="http://schemas.microsoft.com/office/drawing/2014/main" id="{A72DA3E5-372D-4397-BBD7-C421028DFA2A}"/>
                </a:ext>
              </a:extLst>
            </p:cNvPr>
            <p:cNvSpPr>
              <a:spLocks noChangeShapeType="1"/>
            </p:cNvSpPr>
            <p:nvPr/>
          </p:nvSpPr>
          <p:spPr bwMode="auto">
            <a:xfrm rot="16200000" flipH="1">
              <a:off x="3189" y="3051"/>
              <a:ext cx="497" cy="209"/>
            </a:xfrm>
            <a:prstGeom prst="line">
              <a:avLst/>
            </a:prstGeom>
            <a:noFill/>
            <a:ln w="25400">
              <a:solidFill>
                <a:schemeClr val="hlink"/>
              </a:solidFill>
              <a:round/>
              <a:headEnd type="oval" w="med" len="med"/>
              <a:tailEnd type="triangle" w="med" len="lg"/>
            </a:ln>
            <a:extLst>
              <a:ext uri="{909E8E84-426E-40DD-AFC4-6F175D3DCCD1}">
                <a14:hiddenFill xmlns:a14="http://schemas.microsoft.com/office/drawing/2010/main">
                  <a:noFill/>
                </a14:hiddenFill>
              </a:ext>
            </a:extLst>
          </p:spPr>
          <p:txBody>
            <a:bodyPr wrap="none" lIns="90000" tIns="46800" rIns="90000" bIns="46800" anchor="ctr"/>
            <a:lstStyle/>
            <a:p>
              <a:endParaRPr lang="ru-RU"/>
            </a:p>
          </p:txBody>
        </p:sp>
        <p:sp>
          <p:nvSpPr>
            <p:cNvPr id="81" name="Line 274">
              <a:extLst>
                <a:ext uri="{FF2B5EF4-FFF2-40B4-BE49-F238E27FC236}">
                  <a16:creationId xmlns:a16="http://schemas.microsoft.com/office/drawing/2014/main" id="{6F53F96E-F0AB-4EBB-A641-D866EA39D343}"/>
                </a:ext>
              </a:extLst>
            </p:cNvPr>
            <p:cNvSpPr>
              <a:spLocks noChangeShapeType="1"/>
            </p:cNvSpPr>
            <p:nvPr/>
          </p:nvSpPr>
          <p:spPr bwMode="auto">
            <a:xfrm rot="16200000" flipH="1">
              <a:off x="3818" y="2957"/>
              <a:ext cx="241" cy="150"/>
            </a:xfrm>
            <a:prstGeom prst="line">
              <a:avLst/>
            </a:prstGeom>
            <a:noFill/>
            <a:ln w="25400">
              <a:solidFill>
                <a:schemeClr val="hlink"/>
              </a:solidFill>
              <a:round/>
              <a:headEnd type="oval" w="med" len="med"/>
              <a:tailEnd type="triangle" w="med" len="lg"/>
            </a:ln>
            <a:extLst>
              <a:ext uri="{909E8E84-426E-40DD-AFC4-6F175D3DCCD1}">
                <a14:hiddenFill xmlns:a14="http://schemas.microsoft.com/office/drawing/2010/main">
                  <a:noFill/>
                </a14:hiddenFill>
              </a:ext>
            </a:extLst>
          </p:spPr>
          <p:txBody>
            <a:bodyPr wrap="none" lIns="90000" tIns="46800" rIns="90000" bIns="46800" anchor="ctr"/>
            <a:lstStyle/>
            <a:p>
              <a:endParaRPr lang="ru-RU"/>
            </a:p>
          </p:txBody>
        </p:sp>
        <p:sp>
          <p:nvSpPr>
            <p:cNvPr id="82" name="Line 275">
              <a:extLst>
                <a:ext uri="{FF2B5EF4-FFF2-40B4-BE49-F238E27FC236}">
                  <a16:creationId xmlns:a16="http://schemas.microsoft.com/office/drawing/2014/main" id="{830C5FD1-5199-4B43-B812-DE177B338101}"/>
                </a:ext>
              </a:extLst>
            </p:cNvPr>
            <p:cNvSpPr>
              <a:spLocks noChangeShapeType="1"/>
            </p:cNvSpPr>
            <p:nvPr/>
          </p:nvSpPr>
          <p:spPr bwMode="auto">
            <a:xfrm rot="5400000">
              <a:off x="3699" y="2984"/>
              <a:ext cx="243" cy="94"/>
            </a:xfrm>
            <a:prstGeom prst="line">
              <a:avLst/>
            </a:prstGeom>
            <a:noFill/>
            <a:ln w="25400">
              <a:solidFill>
                <a:schemeClr val="hlink"/>
              </a:solidFill>
              <a:round/>
              <a:headEnd type="oval" w="med" len="med"/>
              <a:tailEnd type="triangle" w="med" len="lg"/>
            </a:ln>
            <a:extLst>
              <a:ext uri="{909E8E84-426E-40DD-AFC4-6F175D3DCCD1}">
                <a14:hiddenFill xmlns:a14="http://schemas.microsoft.com/office/drawing/2010/main">
                  <a:noFill/>
                </a14:hiddenFill>
              </a:ext>
            </a:extLst>
          </p:spPr>
          <p:txBody>
            <a:bodyPr wrap="none" lIns="90000" tIns="46800" rIns="90000" bIns="46800" anchor="ctr"/>
            <a:lstStyle/>
            <a:p>
              <a:endParaRPr lang="ru-RU"/>
            </a:p>
          </p:txBody>
        </p:sp>
        <p:sp>
          <p:nvSpPr>
            <p:cNvPr id="83" name="Rectangle 276">
              <a:extLst>
                <a:ext uri="{FF2B5EF4-FFF2-40B4-BE49-F238E27FC236}">
                  <a16:creationId xmlns:a16="http://schemas.microsoft.com/office/drawing/2014/main" id="{5E9A5913-86D8-4A64-AEF8-EF2E3823E85F}"/>
                </a:ext>
              </a:extLst>
            </p:cNvPr>
            <p:cNvSpPr>
              <a:spLocks noChangeArrowheads="1"/>
            </p:cNvSpPr>
            <p:nvPr/>
          </p:nvSpPr>
          <p:spPr bwMode="auto">
            <a:xfrm>
              <a:off x="2538" y="3454"/>
              <a:ext cx="50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lIns="90000" tIns="46800" rIns="90000" bIns="46800">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ltLang="ru-RU"/>
                <a:t>NULL</a:t>
              </a:r>
              <a:endParaRPr lang="ru-RU" altLang="ru-RU"/>
            </a:p>
          </p:txBody>
        </p:sp>
        <p:sp>
          <p:nvSpPr>
            <p:cNvPr id="84" name="Rectangle 277">
              <a:extLst>
                <a:ext uri="{FF2B5EF4-FFF2-40B4-BE49-F238E27FC236}">
                  <a16:creationId xmlns:a16="http://schemas.microsoft.com/office/drawing/2014/main" id="{5958C834-ABB1-4F75-940E-88CBFB1E2987}"/>
                </a:ext>
              </a:extLst>
            </p:cNvPr>
            <p:cNvSpPr>
              <a:spLocks noChangeArrowheads="1"/>
            </p:cNvSpPr>
            <p:nvPr/>
          </p:nvSpPr>
          <p:spPr bwMode="auto">
            <a:xfrm>
              <a:off x="3026" y="3718"/>
              <a:ext cx="50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lIns="90000" tIns="46800" rIns="90000" bIns="46800">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ltLang="ru-RU"/>
                <a:t>NULL</a:t>
              </a:r>
              <a:endParaRPr lang="ru-RU" altLang="ru-RU"/>
            </a:p>
          </p:txBody>
        </p:sp>
        <p:sp>
          <p:nvSpPr>
            <p:cNvPr id="85" name="Rectangle 278">
              <a:extLst>
                <a:ext uri="{FF2B5EF4-FFF2-40B4-BE49-F238E27FC236}">
                  <a16:creationId xmlns:a16="http://schemas.microsoft.com/office/drawing/2014/main" id="{D6070A3D-124E-469B-A152-9BE0C4980F4E}"/>
                </a:ext>
              </a:extLst>
            </p:cNvPr>
            <p:cNvSpPr>
              <a:spLocks noChangeArrowheads="1"/>
            </p:cNvSpPr>
            <p:nvPr/>
          </p:nvSpPr>
          <p:spPr bwMode="auto">
            <a:xfrm>
              <a:off x="3506" y="3654"/>
              <a:ext cx="50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lIns="90000" tIns="46800" rIns="90000" bIns="46800">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ltLang="ru-RU"/>
                <a:t>NULL</a:t>
              </a:r>
              <a:endParaRPr lang="ru-RU" altLang="ru-RU"/>
            </a:p>
          </p:txBody>
        </p:sp>
        <p:sp>
          <p:nvSpPr>
            <p:cNvPr id="86" name="Rectangle 279">
              <a:extLst>
                <a:ext uri="{FF2B5EF4-FFF2-40B4-BE49-F238E27FC236}">
                  <a16:creationId xmlns:a16="http://schemas.microsoft.com/office/drawing/2014/main" id="{6C6E4AE7-4FE7-4EE5-994D-1AEE13A6E69D}"/>
                </a:ext>
              </a:extLst>
            </p:cNvPr>
            <p:cNvSpPr>
              <a:spLocks noChangeArrowheads="1"/>
            </p:cNvSpPr>
            <p:nvPr/>
          </p:nvSpPr>
          <p:spPr bwMode="auto">
            <a:xfrm>
              <a:off x="3636" y="3363"/>
              <a:ext cx="50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lIns="90000" tIns="46800" rIns="90000" bIns="46800">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ltLang="ru-RU"/>
                <a:t>NULL</a:t>
              </a:r>
              <a:endParaRPr lang="ru-RU" altLang="ru-RU"/>
            </a:p>
          </p:txBody>
        </p:sp>
        <p:sp>
          <p:nvSpPr>
            <p:cNvPr id="87" name="Rectangle 280">
              <a:extLst>
                <a:ext uri="{FF2B5EF4-FFF2-40B4-BE49-F238E27FC236}">
                  <a16:creationId xmlns:a16="http://schemas.microsoft.com/office/drawing/2014/main" id="{575F77C7-4551-4A73-8E40-22986028B54E}"/>
                </a:ext>
              </a:extLst>
            </p:cNvPr>
            <p:cNvSpPr>
              <a:spLocks noChangeArrowheads="1"/>
            </p:cNvSpPr>
            <p:nvPr/>
          </p:nvSpPr>
          <p:spPr bwMode="auto">
            <a:xfrm>
              <a:off x="4046" y="3350"/>
              <a:ext cx="50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lIns="90000" tIns="46800" rIns="90000" bIns="46800">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altLang="ru-RU"/>
                <a:t>NULL</a:t>
              </a:r>
              <a:endParaRPr lang="ru-RU" altLang="ru-RU"/>
            </a:p>
          </p:txBody>
        </p:sp>
        <p:sp>
          <p:nvSpPr>
            <p:cNvPr id="88" name="Line 281">
              <a:extLst>
                <a:ext uri="{FF2B5EF4-FFF2-40B4-BE49-F238E27FC236}">
                  <a16:creationId xmlns:a16="http://schemas.microsoft.com/office/drawing/2014/main" id="{BB022E5E-E38A-4D22-A96B-3AEA9EF9145C}"/>
                </a:ext>
              </a:extLst>
            </p:cNvPr>
            <p:cNvSpPr>
              <a:spLocks noChangeShapeType="1"/>
            </p:cNvSpPr>
            <p:nvPr/>
          </p:nvSpPr>
          <p:spPr bwMode="auto">
            <a:xfrm rot="5400000">
              <a:off x="2690" y="2949"/>
              <a:ext cx="141" cy="79"/>
            </a:xfrm>
            <a:prstGeom prst="line">
              <a:avLst/>
            </a:prstGeom>
            <a:noFill/>
            <a:ln w="25400">
              <a:solidFill>
                <a:schemeClr val="hlink"/>
              </a:solidFill>
              <a:round/>
              <a:headEnd type="oval" w="med" len="med"/>
              <a:tailEnd type="triangle" w="med" len="lg"/>
            </a:ln>
            <a:extLst>
              <a:ext uri="{909E8E84-426E-40DD-AFC4-6F175D3DCCD1}">
                <a14:hiddenFill xmlns:a14="http://schemas.microsoft.com/office/drawing/2010/main">
                  <a:noFill/>
                </a14:hiddenFill>
              </a:ext>
            </a:extLst>
          </p:spPr>
          <p:txBody>
            <a:bodyPr wrap="none" lIns="90000" tIns="46800" rIns="90000" bIns="46800" anchor="ctr"/>
            <a:lstStyle/>
            <a:p>
              <a:endParaRPr lang="ru-RU"/>
            </a:p>
          </p:txBody>
        </p:sp>
        <p:sp>
          <p:nvSpPr>
            <p:cNvPr id="89" name="Line 282">
              <a:extLst>
                <a:ext uri="{FF2B5EF4-FFF2-40B4-BE49-F238E27FC236}">
                  <a16:creationId xmlns:a16="http://schemas.microsoft.com/office/drawing/2014/main" id="{9588961C-D2CE-48F8-9CEC-DEEA960B37E7}"/>
                </a:ext>
              </a:extLst>
            </p:cNvPr>
            <p:cNvSpPr>
              <a:spLocks noChangeShapeType="1"/>
            </p:cNvSpPr>
            <p:nvPr/>
          </p:nvSpPr>
          <p:spPr bwMode="auto">
            <a:xfrm rot="5400000">
              <a:off x="2775" y="3335"/>
              <a:ext cx="165" cy="154"/>
            </a:xfrm>
            <a:prstGeom prst="line">
              <a:avLst/>
            </a:prstGeom>
            <a:noFill/>
            <a:ln w="25400">
              <a:solidFill>
                <a:schemeClr val="hlink"/>
              </a:solidFill>
              <a:round/>
              <a:headEnd type="oval" w="med" len="med"/>
              <a:tailEnd type="triangle" w="med" len="lg"/>
            </a:ln>
            <a:extLst>
              <a:ext uri="{909E8E84-426E-40DD-AFC4-6F175D3DCCD1}">
                <a14:hiddenFill xmlns:a14="http://schemas.microsoft.com/office/drawing/2010/main">
                  <a:noFill/>
                </a14:hiddenFill>
              </a:ext>
            </a:extLst>
          </p:spPr>
          <p:txBody>
            <a:bodyPr wrap="none" lIns="90000" tIns="46800" rIns="90000" bIns="46800" anchor="ctr"/>
            <a:lstStyle/>
            <a:p>
              <a:endParaRPr lang="ru-RU"/>
            </a:p>
          </p:txBody>
        </p:sp>
        <p:sp>
          <p:nvSpPr>
            <p:cNvPr id="90" name="Line 283">
              <a:extLst>
                <a:ext uri="{FF2B5EF4-FFF2-40B4-BE49-F238E27FC236}">
                  <a16:creationId xmlns:a16="http://schemas.microsoft.com/office/drawing/2014/main" id="{801398FD-FDF2-4D46-9373-58184924A7A3}"/>
                </a:ext>
              </a:extLst>
            </p:cNvPr>
            <p:cNvSpPr>
              <a:spLocks noChangeShapeType="1"/>
            </p:cNvSpPr>
            <p:nvPr/>
          </p:nvSpPr>
          <p:spPr bwMode="auto">
            <a:xfrm rot="5400000">
              <a:off x="3104" y="3621"/>
              <a:ext cx="240" cy="34"/>
            </a:xfrm>
            <a:prstGeom prst="line">
              <a:avLst/>
            </a:prstGeom>
            <a:noFill/>
            <a:ln w="25400">
              <a:solidFill>
                <a:schemeClr val="hlink"/>
              </a:solidFill>
              <a:round/>
              <a:headEnd type="oval" w="med" len="med"/>
              <a:tailEnd type="triangle" w="med" len="lg"/>
            </a:ln>
            <a:extLst>
              <a:ext uri="{909E8E84-426E-40DD-AFC4-6F175D3DCCD1}">
                <a14:hiddenFill xmlns:a14="http://schemas.microsoft.com/office/drawing/2010/main">
                  <a:noFill/>
                </a14:hiddenFill>
              </a:ext>
            </a:extLst>
          </p:spPr>
          <p:txBody>
            <a:bodyPr wrap="none" lIns="90000" tIns="46800" rIns="90000" bIns="46800" anchor="ctr"/>
            <a:lstStyle/>
            <a:p>
              <a:endParaRPr lang="ru-RU"/>
            </a:p>
          </p:txBody>
        </p:sp>
        <p:sp>
          <p:nvSpPr>
            <p:cNvPr id="91" name="Line 284">
              <a:extLst>
                <a:ext uri="{FF2B5EF4-FFF2-40B4-BE49-F238E27FC236}">
                  <a16:creationId xmlns:a16="http://schemas.microsoft.com/office/drawing/2014/main" id="{33E204C6-94EF-4E81-B4CE-B2B7C1B6DB0C}"/>
                </a:ext>
              </a:extLst>
            </p:cNvPr>
            <p:cNvSpPr>
              <a:spLocks noChangeShapeType="1"/>
            </p:cNvSpPr>
            <p:nvPr/>
          </p:nvSpPr>
          <p:spPr bwMode="auto">
            <a:xfrm rot="16200000" flipH="1">
              <a:off x="3509" y="3532"/>
              <a:ext cx="207" cy="101"/>
            </a:xfrm>
            <a:prstGeom prst="line">
              <a:avLst/>
            </a:prstGeom>
            <a:noFill/>
            <a:ln w="25400">
              <a:solidFill>
                <a:schemeClr val="hlink"/>
              </a:solidFill>
              <a:round/>
              <a:headEnd type="oval" w="med" len="med"/>
              <a:tailEnd type="triangle" w="med" len="lg"/>
            </a:ln>
            <a:extLst>
              <a:ext uri="{909E8E84-426E-40DD-AFC4-6F175D3DCCD1}">
                <a14:hiddenFill xmlns:a14="http://schemas.microsoft.com/office/drawing/2010/main">
                  <a:noFill/>
                </a14:hiddenFill>
              </a:ext>
            </a:extLst>
          </p:spPr>
          <p:txBody>
            <a:bodyPr wrap="none" lIns="90000" tIns="46800" rIns="90000" bIns="46800" anchor="ctr"/>
            <a:lstStyle/>
            <a:p>
              <a:endParaRPr lang="ru-RU"/>
            </a:p>
          </p:txBody>
        </p:sp>
        <p:sp>
          <p:nvSpPr>
            <p:cNvPr id="92" name="Line 285">
              <a:extLst>
                <a:ext uri="{FF2B5EF4-FFF2-40B4-BE49-F238E27FC236}">
                  <a16:creationId xmlns:a16="http://schemas.microsoft.com/office/drawing/2014/main" id="{D43F48B5-5259-423C-9264-5F4813BEA6B1}"/>
                </a:ext>
              </a:extLst>
            </p:cNvPr>
            <p:cNvSpPr>
              <a:spLocks noChangeShapeType="1"/>
            </p:cNvSpPr>
            <p:nvPr/>
          </p:nvSpPr>
          <p:spPr bwMode="auto">
            <a:xfrm rot="16200000" flipH="1">
              <a:off x="4024" y="3266"/>
              <a:ext cx="153" cy="75"/>
            </a:xfrm>
            <a:prstGeom prst="line">
              <a:avLst/>
            </a:prstGeom>
            <a:noFill/>
            <a:ln w="25400">
              <a:solidFill>
                <a:schemeClr val="hlink"/>
              </a:solidFill>
              <a:round/>
              <a:headEnd type="oval" w="med" len="med"/>
              <a:tailEnd type="triangle" w="med" len="lg"/>
            </a:ln>
            <a:extLst>
              <a:ext uri="{909E8E84-426E-40DD-AFC4-6F175D3DCCD1}">
                <a14:hiddenFill xmlns:a14="http://schemas.microsoft.com/office/drawing/2010/main">
                  <a:noFill/>
                </a14:hiddenFill>
              </a:ext>
            </a:extLst>
          </p:spPr>
          <p:txBody>
            <a:bodyPr wrap="none" lIns="90000" tIns="46800" rIns="90000" bIns="46800" anchor="ctr"/>
            <a:lstStyle/>
            <a:p>
              <a:endParaRPr lang="ru-RU"/>
            </a:p>
          </p:txBody>
        </p:sp>
        <p:sp>
          <p:nvSpPr>
            <p:cNvPr id="93" name="Line 286">
              <a:extLst>
                <a:ext uri="{FF2B5EF4-FFF2-40B4-BE49-F238E27FC236}">
                  <a16:creationId xmlns:a16="http://schemas.microsoft.com/office/drawing/2014/main" id="{C559DAF3-2978-47A7-A2EA-5BEAA6073F56}"/>
                </a:ext>
              </a:extLst>
            </p:cNvPr>
            <p:cNvSpPr>
              <a:spLocks noChangeShapeType="1"/>
            </p:cNvSpPr>
            <p:nvPr/>
          </p:nvSpPr>
          <p:spPr bwMode="auto">
            <a:xfrm rot="16200000" flipH="1">
              <a:off x="3692" y="3295"/>
              <a:ext cx="171" cy="42"/>
            </a:xfrm>
            <a:prstGeom prst="line">
              <a:avLst/>
            </a:prstGeom>
            <a:noFill/>
            <a:ln w="25400">
              <a:solidFill>
                <a:schemeClr val="hlink"/>
              </a:solidFill>
              <a:round/>
              <a:headEnd type="oval" w="med" len="med"/>
              <a:tailEnd type="triangle" w="med" len="lg"/>
            </a:ln>
            <a:extLst>
              <a:ext uri="{909E8E84-426E-40DD-AFC4-6F175D3DCCD1}">
                <a14:hiddenFill xmlns:a14="http://schemas.microsoft.com/office/drawing/2010/main">
                  <a:noFill/>
                </a14:hiddenFill>
              </a:ext>
            </a:extLst>
          </p:spPr>
          <p:txBody>
            <a:bodyPr wrap="none" lIns="90000" tIns="46800" rIns="90000" bIns="46800" anchor="ctr"/>
            <a:lstStyle/>
            <a:p>
              <a:endParaRPr lang="ru-RU"/>
            </a:p>
          </p:txBody>
        </p:sp>
      </p:grpSp>
      <p:grpSp>
        <p:nvGrpSpPr>
          <p:cNvPr id="94" name="Group 307">
            <a:extLst>
              <a:ext uri="{FF2B5EF4-FFF2-40B4-BE49-F238E27FC236}">
                <a16:creationId xmlns:a16="http://schemas.microsoft.com/office/drawing/2014/main" id="{948F3929-5F74-47F8-BA55-CD5F9832A6D3}"/>
              </a:ext>
            </a:extLst>
          </p:cNvPr>
          <p:cNvGrpSpPr>
            <a:grpSpLocks/>
          </p:cNvGrpSpPr>
          <p:nvPr/>
        </p:nvGrpSpPr>
        <p:grpSpPr bwMode="auto">
          <a:xfrm>
            <a:off x="8082275" y="3932633"/>
            <a:ext cx="1428750" cy="2100263"/>
            <a:chOff x="4571" y="2322"/>
            <a:chExt cx="900" cy="1323"/>
          </a:xfrm>
        </p:grpSpPr>
        <p:sp>
          <p:nvSpPr>
            <p:cNvPr id="95" name="Oval 288">
              <a:extLst>
                <a:ext uri="{FF2B5EF4-FFF2-40B4-BE49-F238E27FC236}">
                  <a16:creationId xmlns:a16="http://schemas.microsoft.com/office/drawing/2014/main" id="{49D96C96-8828-4799-A64D-3C1AFB7029E2}"/>
                </a:ext>
              </a:extLst>
            </p:cNvPr>
            <p:cNvSpPr>
              <a:spLocks noChangeArrowheads="1"/>
            </p:cNvSpPr>
            <p:nvPr/>
          </p:nvSpPr>
          <p:spPr bwMode="auto">
            <a:xfrm rot="5400000">
              <a:off x="4865" y="2322"/>
              <a:ext cx="147" cy="147"/>
            </a:xfrm>
            <a:prstGeom prst="ellipse">
              <a:avLst/>
            </a:prstGeom>
            <a:solidFill>
              <a:srgbClr val="FFFF99"/>
            </a:solidFill>
            <a:ln w="12700">
              <a:solidFill>
                <a:schemeClr val="tx1"/>
              </a:solidFill>
              <a:round/>
              <a:headEnd/>
              <a:tailEnd type="none" w="lg" len="lg"/>
            </a:ln>
          </p:spPr>
          <p:txBody>
            <a:bodyPr rot="10800000" vert="eaVert" wrap="none" lIns="90000" tIns="46800" rIns="90000" bIns="46800"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ru-RU" altLang="ru-RU" sz="2800"/>
                <a:t> </a:t>
              </a:r>
            </a:p>
          </p:txBody>
        </p:sp>
        <p:sp>
          <p:nvSpPr>
            <p:cNvPr id="96" name="Line 289">
              <a:extLst>
                <a:ext uri="{FF2B5EF4-FFF2-40B4-BE49-F238E27FC236}">
                  <a16:creationId xmlns:a16="http://schemas.microsoft.com/office/drawing/2014/main" id="{6BCD3329-3C3E-47C5-B605-2F19DB2601CA}"/>
                </a:ext>
              </a:extLst>
            </p:cNvPr>
            <p:cNvSpPr>
              <a:spLocks noChangeShapeType="1"/>
            </p:cNvSpPr>
            <p:nvPr/>
          </p:nvSpPr>
          <p:spPr bwMode="auto">
            <a:xfrm rot="5400000">
              <a:off x="4654" y="2422"/>
              <a:ext cx="318" cy="253"/>
            </a:xfrm>
            <a:prstGeom prst="line">
              <a:avLst/>
            </a:prstGeom>
            <a:noFill/>
            <a:ln w="25400">
              <a:solidFill>
                <a:schemeClr val="hlink"/>
              </a:solidFill>
              <a:round/>
              <a:headEnd type="oval" w="med" len="med"/>
              <a:tailEnd type="triangle" w="med" len="lg"/>
            </a:ln>
            <a:extLst>
              <a:ext uri="{909E8E84-426E-40DD-AFC4-6F175D3DCCD1}">
                <a14:hiddenFill xmlns:a14="http://schemas.microsoft.com/office/drawing/2010/main">
                  <a:noFill/>
                </a14:hiddenFill>
              </a:ext>
            </a:extLst>
          </p:spPr>
          <p:txBody>
            <a:bodyPr wrap="none" lIns="90000" tIns="46800" rIns="90000" bIns="46800" anchor="ctr"/>
            <a:lstStyle/>
            <a:p>
              <a:endParaRPr lang="ru-RU" sz="2800"/>
            </a:p>
          </p:txBody>
        </p:sp>
        <p:sp>
          <p:nvSpPr>
            <p:cNvPr id="97" name="Oval 291">
              <a:extLst>
                <a:ext uri="{FF2B5EF4-FFF2-40B4-BE49-F238E27FC236}">
                  <a16:creationId xmlns:a16="http://schemas.microsoft.com/office/drawing/2014/main" id="{88584498-7374-4AE9-B4C8-B55C389D41B6}"/>
                </a:ext>
              </a:extLst>
            </p:cNvPr>
            <p:cNvSpPr>
              <a:spLocks noChangeArrowheads="1"/>
            </p:cNvSpPr>
            <p:nvPr/>
          </p:nvSpPr>
          <p:spPr bwMode="auto">
            <a:xfrm rot="5400000">
              <a:off x="5222" y="2592"/>
              <a:ext cx="147" cy="147"/>
            </a:xfrm>
            <a:prstGeom prst="ellipse">
              <a:avLst/>
            </a:prstGeom>
            <a:solidFill>
              <a:srgbClr val="FFFF99"/>
            </a:solidFill>
            <a:ln w="12700">
              <a:solidFill>
                <a:schemeClr val="tx1"/>
              </a:solidFill>
              <a:round/>
              <a:headEnd/>
              <a:tailEnd type="none" w="lg" len="lg"/>
            </a:ln>
          </p:spPr>
          <p:txBody>
            <a:bodyPr rot="10800000" vert="eaVert" wrap="none" lIns="90000" tIns="46800" rIns="90000" bIns="46800"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ru-RU" altLang="ru-RU" sz="2800"/>
                <a:t> </a:t>
              </a:r>
            </a:p>
          </p:txBody>
        </p:sp>
        <p:sp>
          <p:nvSpPr>
            <p:cNvPr id="98" name="Oval 292">
              <a:extLst>
                <a:ext uri="{FF2B5EF4-FFF2-40B4-BE49-F238E27FC236}">
                  <a16:creationId xmlns:a16="http://schemas.microsoft.com/office/drawing/2014/main" id="{B06DD895-F863-4721-906F-B590B271BC57}"/>
                </a:ext>
              </a:extLst>
            </p:cNvPr>
            <p:cNvSpPr>
              <a:spLocks noChangeArrowheads="1"/>
            </p:cNvSpPr>
            <p:nvPr/>
          </p:nvSpPr>
          <p:spPr bwMode="auto">
            <a:xfrm rot="5400000">
              <a:off x="4571" y="2703"/>
              <a:ext cx="147" cy="147"/>
            </a:xfrm>
            <a:prstGeom prst="ellipse">
              <a:avLst/>
            </a:prstGeom>
            <a:solidFill>
              <a:srgbClr val="FFFF99"/>
            </a:solidFill>
            <a:ln w="12700">
              <a:solidFill>
                <a:schemeClr val="tx1"/>
              </a:solidFill>
              <a:round/>
              <a:headEnd/>
              <a:tailEnd type="none" w="lg" len="lg"/>
            </a:ln>
          </p:spPr>
          <p:txBody>
            <a:bodyPr rot="10800000" vert="eaVert" wrap="none" lIns="90000" tIns="46800" rIns="90000" bIns="46800"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ru-RU" altLang="ru-RU" sz="2800"/>
                <a:t> </a:t>
              </a:r>
            </a:p>
          </p:txBody>
        </p:sp>
        <p:sp>
          <p:nvSpPr>
            <p:cNvPr id="99" name="Oval 293">
              <a:extLst>
                <a:ext uri="{FF2B5EF4-FFF2-40B4-BE49-F238E27FC236}">
                  <a16:creationId xmlns:a16="http://schemas.microsoft.com/office/drawing/2014/main" id="{3F08EF5B-5A18-43B1-BA2C-737AC827FDBD}"/>
                </a:ext>
              </a:extLst>
            </p:cNvPr>
            <p:cNvSpPr>
              <a:spLocks noChangeArrowheads="1"/>
            </p:cNvSpPr>
            <p:nvPr/>
          </p:nvSpPr>
          <p:spPr bwMode="auto">
            <a:xfrm rot="5400000">
              <a:off x="4709" y="3216"/>
              <a:ext cx="147" cy="147"/>
            </a:xfrm>
            <a:prstGeom prst="ellipse">
              <a:avLst/>
            </a:prstGeom>
            <a:solidFill>
              <a:srgbClr val="FFFF99"/>
            </a:solidFill>
            <a:ln w="12700">
              <a:solidFill>
                <a:schemeClr val="tx1"/>
              </a:solidFill>
              <a:round/>
              <a:headEnd/>
              <a:tailEnd type="none" w="lg" len="lg"/>
            </a:ln>
          </p:spPr>
          <p:txBody>
            <a:bodyPr rot="10800000" vert="eaVert" wrap="none" lIns="90000" tIns="46800" rIns="90000" bIns="46800"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ru-RU" altLang="ru-RU" sz="2800"/>
                <a:t> </a:t>
              </a:r>
            </a:p>
          </p:txBody>
        </p:sp>
        <p:sp>
          <p:nvSpPr>
            <p:cNvPr id="100" name="Oval 294">
              <a:extLst>
                <a:ext uri="{FF2B5EF4-FFF2-40B4-BE49-F238E27FC236}">
                  <a16:creationId xmlns:a16="http://schemas.microsoft.com/office/drawing/2014/main" id="{2EFAFE57-7E29-404D-9110-BCE39EEA5165}"/>
                </a:ext>
              </a:extLst>
            </p:cNvPr>
            <p:cNvSpPr>
              <a:spLocks noChangeArrowheads="1"/>
            </p:cNvSpPr>
            <p:nvPr/>
          </p:nvSpPr>
          <p:spPr bwMode="auto">
            <a:xfrm rot="5400000">
              <a:off x="5324" y="3027"/>
              <a:ext cx="147" cy="147"/>
            </a:xfrm>
            <a:prstGeom prst="ellipse">
              <a:avLst/>
            </a:prstGeom>
            <a:solidFill>
              <a:srgbClr val="FFFF99"/>
            </a:solidFill>
            <a:ln w="12700">
              <a:solidFill>
                <a:schemeClr val="tx1"/>
              </a:solidFill>
              <a:round/>
              <a:headEnd/>
              <a:tailEnd type="none" w="lg" len="lg"/>
            </a:ln>
          </p:spPr>
          <p:txBody>
            <a:bodyPr rot="10800000" vert="eaVert" wrap="none" lIns="90000" tIns="46800" rIns="90000" bIns="46800"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ru-RU" altLang="ru-RU" sz="2800"/>
                <a:t> </a:t>
              </a:r>
            </a:p>
          </p:txBody>
        </p:sp>
        <p:sp>
          <p:nvSpPr>
            <p:cNvPr id="101" name="Oval 295">
              <a:extLst>
                <a:ext uri="{FF2B5EF4-FFF2-40B4-BE49-F238E27FC236}">
                  <a16:creationId xmlns:a16="http://schemas.microsoft.com/office/drawing/2014/main" id="{7942B600-337E-49A2-8AF1-1A0B22FE7895}"/>
                </a:ext>
              </a:extLst>
            </p:cNvPr>
            <p:cNvSpPr>
              <a:spLocks noChangeArrowheads="1"/>
            </p:cNvSpPr>
            <p:nvPr/>
          </p:nvSpPr>
          <p:spPr bwMode="auto">
            <a:xfrm rot="5400000">
              <a:off x="4943" y="2874"/>
              <a:ext cx="147" cy="147"/>
            </a:xfrm>
            <a:prstGeom prst="ellipse">
              <a:avLst/>
            </a:prstGeom>
            <a:solidFill>
              <a:srgbClr val="FFFF99"/>
            </a:solidFill>
            <a:ln w="12700">
              <a:solidFill>
                <a:schemeClr val="tx1"/>
              </a:solidFill>
              <a:round/>
              <a:headEnd/>
              <a:tailEnd type="none" w="lg" len="lg"/>
            </a:ln>
          </p:spPr>
          <p:txBody>
            <a:bodyPr rot="10800000" vert="eaVert" wrap="none" lIns="90000" tIns="46800" rIns="90000" bIns="46800"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ru-RU" altLang="ru-RU" sz="2800"/>
                <a:t> </a:t>
              </a:r>
            </a:p>
          </p:txBody>
        </p:sp>
        <p:sp>
          <p:nvSpPr>
            <p:cNvPr id="102" name="Oval 296">
              <a:extLst>
                <a:ext uri="{FF2B5EF4-FFF2-40B4-BE49-F238E27FC236}">
                  <a16:creationId xmlns:a16="http://schemas.microsoft.com/office/drawing/2014/main" id="{69614D20-3525-48C4-8449-7EAA0C560BF0}"/>
                </a:ext>
              </a:extLst>
            </p:cNvPr>
            <p:cNvSpPr>
              <a:spLocks noChangeArrowheads="1"/>
            </p:cNvSpPr>
            <p:nvPr/>
          </p:nvSpPr>
          <p:spPr bwMode="auto">
            <a:xfrm rot="5400000">
              <a:off x="5129" y="3498"/>
              <a:ext cx="147" cy="147"/>
            </a:xfrm>
            <a:prstGeom prst="ellipse">
              <a:avLst/>
            </a:prstGeom>
            <a:solidFill>
              <a:srgbClr val="FFFF99"/>
            </a:solidFill>
            <a:ln w="12700">
              <a:solidFill>
                <a:schemeClr val="tx1"/>
              </a:solidFill>
              <a:round/>
              <a:headEnd/>
              <a:tailEnd type="none" w="lg" len="lg"/>
            </a:ln>
          </p:spPr>
          <p:txBody>
            <a:bodyPr rot="10800000" vert="eaVert" wrap="none" lIns="90000" tIns="46800" rIns="90000" bIns="46800" anchor="ct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ru-RU" altLang="ru-RU" sz="2800"/>
                <a:t> </a:t>
              </a:r>
            </a:p>
          </p:txBody>
        </p:sp>
        <p:sp>
          <p:nvSpPr>
            <p:cNvPr id="103" name="Line 297">
              <a:extLst>
                <a:ext uri="{FF2B5EF4-FFF2-40B4-BE49-F238E27FC236}">
                  <a16:creationId xmlns:a16="http://schemas.microsoft.com/office/drawing/2014/main" id="{C3798124-65FF-49F0-A342-D22F443B1893}"/>
                </a:ext>
              </a:extLst>
            </p:cNvPr>
            <p:cNvSpPr>
              <a:spLocks noChangeShapeType="1"/>
            </p:cNvSpPr>
            <p:nvPr/>
          </p:nvSpPr>
          <p:spPr bwMode="auto">
            <a:xfrm rot="16200000" flipH="1">
              <a:off x="4735" y="2594"/>
              <a:ext cx="480" cy="71"/>
            </a:xfrm>
            <a:prstGeom prst="line">
              <a:avLst/>
            </a:prstGeom>
            <a:noFill/>
            <a:ln w="25400">
              <a:solidFill>
                <a:schemeClr val="hlink"/>
              </a:solidFill>
              <a:round/>
              <a:headEnd type="oval" w="med" len="med"/>
              <a:tailEnd type="triangle" w="med" len="lg"/>
            </a:ln>
            <a:extLst>
              <a:ext uri="{909E8E84-426E-40DD-AFC4-6F175D3DCCD1}">
                <a14:hiddenFill xmlns:a14="http://schemas.microsoft.com/office/drawing/2010/main">
                  <a:noFill/>
                </a14:hiddenFill>
              </a:ext>
            </a:extLst>
          </p:spPr>
          <p:txBody>
            <a:bodyPr wrap="none" lIns="90000" tIns="46800" rIns="90000" bIns="46800" anchor="ctr"/>
            <a:lstStyle/>
            <a:p>
              <a:endParaRPr lang="ru-RU" sz="2800"/>
            </a:p>
          </p:txBody>
        </p:sp>
        <p:sp>
          <p:nvSpPr>
            <p:cNvPr id="104" name="Line 298">
              <a:extLst>
                <a:ext uri="{FF2B5EF4-FFF2-40B4-BE49-F238E27FC236}">
                  <a16:creationId xmlns:a16="http://schemas.microsoft.com/office/drawing/2014/main" id="{23D2BBA8-CD78-445F-A6CD-EAEDC247BC16}"/>
                </a:ext>
              </a:extLst>
            </p:cNvPr>
            <p:cNvSpPr>
              <a:spLocks noChangeShapeType="1"/>
            </p:cNvSpPr>
            <p:nvPr/>
          </p:nvSpPr>
          <p:spPr bwMode="auto">
            <a:xfrm rot="16200000" flipH="1">
              <a:off x="4958" y="2368"/>
              <a:ext cx="240" cy="278"/>
            </a:xfrm>
            <a:prstGeom prst="line">
              <a:avLst/>
            </a:prstGeom>
            <a:noFill/>
            <a:ln w="25400">
              <a:solidFill>
                <a:schemeClr val="hlink"/>
              </a:solidFill>
              <a:round/>
              <a:headEnd type="oval" w="med" len="med"/>
              <a:tailEnd type="triangle" w="med" len="lg"/>
            </a:ln>
            <a:extLst>
              <a:ext uri="{909E8E84-426E-40DD-AFC4-6F175D3DCCD1}">
                <a14:hiddenFill xmlns:a14="http://schemas.microsoft.com/office/drawing/2010/main">
                  <a:noFill/>
                </a14:hiddenFill>
              </a:ext>
            </a:extLst>
          </p:spPr>
          <p:txBody>
            <a:bodyPr wrap="none" lIns="90000" tIns="46800" rIns="90000" bIns="46800" anchor="ctr"/>
            <a:lstStyle/>
            <a:p>
              <a:endParaRPr lang="ru-RU" sz="2800"/>
            </a:p>
          </p:txBody>
        </p:sp>
        <p:sp>
          <p:nvSpPr>
            <p:cNvPr id="105" name="Line 299">
              <a:extLst>
                <a:ext uri="{FF2B5EF4-FFF2-40B4-BE49-F238E27FC236}">
                  <a16:creationId xmlns:a16="http://schemas.microsoft.com/office/drawing/2014/main" id="{1F0FEB17-2CBB-4BF1-8D9C-7E57E8FD9BFF}"/>
                </a:ext>
              </a:extLst>
            </p:cNvPr>
            <p:cNvSpPr>
              <a:spLocks noChangeShapeType="1"/>
            </p:cNvSpPr>
            <p:nvPr/>
          </p:nvSpPr>
          <p:spPr bwMode="auto">
            <a:xfrm rot="16200000" flipH="1">
              <a:off x="4481" y="2938"/>
              <a:ext cx="444" cy="116"/>
            </a:xfrm>
            <a:prstGeom prst="line">
              <a:avLst/>
            </a:prstGeom>
            <a:noFill/>
            <a:ln w="25400">
              <a:solidFill>
                <a:schemeClr val="hlink"/>
              </a:solidFill>
              <a:round/>
              <a:headEnd type="oval" w="med" len="med"/>
              <a:tailEnd type="triangle" w="med" len="lg"/>
            </a:ln>
            <a:extLst>
              <a:ext uri="{909E8E84-426E-40DD-AFC4-6F175D3DCCD1}">
                <a14:hiddenFill xmlns:a14="http://schemas.microsoft.com/office/drawing/2010/main">
                  <a:noFill/>
                </a14:hiddenFill>
              </a:ext>
            </a:extLst>
          </p:spPr>
          <p:txBody>
            <a:bodyPr wrap="none" lIns="90000" tIns="46800" rIns="90000" bIns="46800" anchor="ctr"/>
            <a:lstStyle/>
            <a:p>
              <a:endParaRPr lang="ru-RU" sz="2800"/>
            </a:p>
          </p:txBody>
        </p:sp>
        <p:sp>
          <p:nvSpPr>
            <p:cNvPr id="106" name="Line 300">
              <a:extLst>
                <a:ext uri="{FF2B5EF4-FFF2-40B4-BE49-F238E27FC236}">
                  <a16:creationId xmlns:a16="http://schemas.microsoft.com/office/drawing/2014/main" id="{47EA2FEE-3894-44B8-82F2-CF6C0C1AD21A}"/>
                </a:ext>
              </a:extLst>
            </p:cNvPr>
            <p:cNvSpPr>
              <a:spLocks noChangeShapeType="1"/>
            </p:cNvSpPr>
            <p:nvPr/>
          </p:nvSpPr>
          <p:spPr bwMode="auto">
            <a:xfrm rot="16200000" flipH="1">
              <a:off x="4825" y="3140"/>
              <a:ext cx="546" cy="161"/>
            </a:xfrm>
            <a:prstGeom prst="line">
              <a:avLst/>
            </a:prstGeom>
            <a:noFill/>
            <a:ln w="25400">
              <a:solidFill>
                <a:schemeClr val="hlink"/>
              </a:solidFill>
              <a:round/>
              <a:headEnd type="oval" w="med" len="med"/>
              <a:tailEnd type="triangle" w="med" len="lg"/>
            </a:ln>
            <a:extLst>
              <a:ext uri="{909E8E84-426E-40DD-AFC4-6F175D3DCCD1}">
                <a14:hiddenFill xmlns:a14="http://schemas.microsoft.com/office/drawing/2010/main">
                  <a:noFill/>
                </a14:hiddenFill>
              </a:ext>
            </a:extLst>
          </p:spPr>
          <p:txBody>
            <a:bodyPr wrap="none" lIns="90000" tIns="46800" rIns="90000" bIns="46800" anchor="ctr"/>
            <a:lstStyle/>
            <a:p>
              <a:endParaRPr lang="ru-RU" sz="2800"/>
            </a:p>
          </p:txBody>
        </p:sp>
        <p:sp>
          <p:nvSpPr>
            <p:cNvPr id="107" name="Line 301">
              <a:extLst>
                <a:ext uri="{FF2B5EF4-FFF2-40B4-BE49-F238E27FC236}">
                  <a16:creationId xmlns:a16="http://schemas.microsoft.com/office/drawing/2014/main" id="{65D7C6D1-BF02-4B26-97D0-F512EA6E1842}"/>
                </a:ext>
              </a:extLst>
            </p:cNvPr>
            <p:cNvSpPr>
              <a:spLocks noChangeShapeType="1"/>
            </p:cNvSpPr>
            <p:nvPr/>
          </p:nvSpPr>
          <p:spPr bwMode="auto">
            <a:xfrm rot="5400000" flipH="1" flipV="1">
              <a:off x="4729" y="3056"/>
              <a:ext cx="288" cy="185"/>
            </a:xfrm>
            <a:prstGeom prst="line">
              <a:avLst/>
            </a:prstGeom>
            <a:noFill/>
            <a:ln w="25400">
              <a:solidFill>
                <a:schemeClr val="hlink"/>
              </a:solidFill>
              <a:round/>
              <a:headEnd type="oval" w="med" len="med"/>
              <a:tailEnd type="triangle" w="med" len="lg"/>
            </a:ln>
            <a:extLst>
              <a:ext uri="{909E8E84-426E-40DD-AFC4-6F175D3DCCD1}">
                <a14:hiddenFill xmlns:a14="http://schemas.microsoft.com/office/drawing/2010/main">
                  <a:noFill/>
                </a14:hiddenFill>
              </a:ext>
            </a:extLst>
          </p:spPr>
          <p:txBody>
            <a:bodyPr wrap="none" lIns="90000" tIns="46800" rIns="90000" bIns="46800" anchor="ctr"/>
            <a:lstStyle/>
            <a:p>
              <a:endParaRPr lang="ru-RU" sz="2800"/>
            </a:p>
          </p:txBody>
        </p:sp>
        <p:sp>
          <p:nvSpPr>
            <p:cNvPr id="108" name="Line 302">
              <a:extLst>
                <a:ext uri="{FF2B5EF4-FFF2-40B4-BE49-F238E27FC236}">
                  <a16:creationId xmlns:a16="http://schemas.microsoft.com/office/drawing/2014/main" id="{CA55F9B6-6F7C-4CF6-898E-40E5B8BBC41B}"/>
                </a:ext>
              </a:extLst>
            </p:cNvPr>
            <p:cNvSpPr>
              <a:spLocks noChangeShapeType="1"/>
            </p:cNvSpPr>
            <p:nvPr/>
          </p:nvSpPr>
          <p:spPr bwMode="auto">
            <a:xfrm rot="16200000" flipH="1">
              <a:off x="4717" y="2690"/>
              <a:ext cx="150" cy="305"/>
            </a:xfrm>
            <a:prstGeom prst="line">
              <a:avLst/>
            </a:prstGeom>
            <a:noFill/>
            <a:ln w="25400">
              <a:solidFill>
                <a:schemeClr val="hlink"/>
              </a:solidFill>
              <a:round/>
              <a:headEnd type="oval" w="med" len="med"/>
              <a:tailEnd type="triangle" w="med" len="lg"/>
            </a:ln>
            <a:extLst>
              <a:ext uri="{909E8E84-426E-40DD-AFC4-6F175D3DCCD1}">
                <a14:hiddenFill xmlns:a14="http://schemas.microsoft.com/office/drawing/2010/main">
                  <a:noFill/>
                </a14:hiddenFill>
              </a:ext>
            </a:extLst>
          </p:spPr>
          <p:txBody>
            <a:bodyPr wrap="none" lIns="90000" tIns="46800" rIns="90000" bIns="46800" anchor="ctr"/>
            <a:lstStyle/>
            <a:p>
              <a:endParaRPr lang="ru-RU" sz="2800"/>
            </a:p>
          </p:txBody>
        </p:sp>
        <p:sp>
          <p:nvSpPr>
            <p:cNvPr id="109" name="Line 303">
              <a:extLst>
                <a:ext uri="{FF2B5EF4-FFF2-40B4-BE49-F238E27FC236}">
                  <a16:creationId xmlns:a16="http://schemas.microsoft.com/office/drawing/2014/main" id="{A7C0857E-666E-4DC8-87B5-7CF18B9D1C3E}"/>
                </a:ext>
              </a:extLst>
            </p:cNvPr>
            <p:cNvSpPr>
              <a:spLocks noChangeShapeType="1"/>
            </p:cNvSpPr>
            <p:nvPr/>
          </p:nvSpPr>
          <p:spPr bwMode="auto">
            <a:xfrm rot="16200000" flipH="1">
              <a:off x="5099" y="2866"/>
              <a:ext cx="144" cy="302"/>
            </a:xfrm>
            <a:prstGeom prst="line">
              <a:avLst/>
            </a:prstGeom>
            <a:noFill/>
            <a:ln w="25400">
              <a:solidFill>
                <a:schemeClr val="hlink"/>
              </a:solidFill>
              <a:round/>
              <a:headEnd type="oval" w="med" len="med"/>
              <a:tailEnd type="triangle" w="med" len="lg"/>
            </a:ln>
            <a:extLst>
              <a:ext uri="{909E8E84-426E-40DD-AFC4-6F175D3DCCD1}">
                <a14:hiddenFill xmlns:a14="http://schemas.microsoft.com/office/drawing/2010/main">
                  <a:noFill/>
                </a14:hiddenFill>
              </a:ext>
            </a:extLst>
          </p:spPr>
          <p:txBody>
            <a:bodyPr wrap="none" lIns="90000" tIns="46800" rIns="90000" bIns="46800" anchor="ctr"/>
            <a:lstStyle/>
            <a:p>
              <a:endParaRPr lang="ru-RU" sz="2800"/>
            </a:p>
          </p:txBody>
        </p:sp>
        <p:sp>
          <p:nvSpPr>
            <p:cNvPr id="110" name="Line 304">
              <a:extLst>
                <a:ext uri="{FF2B5EF4-FFF2-40B4-BE49-F238E27FC236}">
                  <a16:creationId xmlns:a16="http://schemas.microsoft.com/office/drawing/2014/main" id="{1375694A-E3CC-494A-8941-1CD2C43A2077}"/>
                </a:ext>
              </a:extLst>
            </p:cNvPr>
            <p:cNvSpPr>
              <a:spLocks noChangeShapeType="1"/>
            </p:cNvSpPr>
            <p:nvPr/>
          </p:nvSpPr>
          <p:spPr bwMode="auto">
            <a:xfrm rot="16200000" flipH="1">
              <a:off x="5162" y="2803"/>
              <a:ext cx="360" cy="86"/>
            </a:xfrm>
            <a:prstGeom prst="line">
              <a:avLst/>
            </a:prstGeom>
            <a:noFill/>
            <a:ln w="25400">
              <a:solidFill>
                <a:schemeClr val="hlink"/>
              </a:solidFill>
              <a:round/>
              <a:headEnd type="oval" w="med" len="med"/>
              <a:tailEnd type="triangle" w="med" len="lg"/>
            </a:ln>
            <a:extLst>
              <a:ext uri="{909E8E84-426E-40DD-AFC4-6F175D3DCCD1}">
                <a14:hiddenFill xmlns:a14="http://schemas.microsoft.com/office/drawing/2010/main">
                  <a:noFill/>
                </a14:hiddenFill>
              </a:ext>
            </a:extLst>
          </p:spPr>
          <p:txBody>
            <a:bodyPr wrap="none" lIns="90000" tIns="46800" rIns="90000" bIns="46800" anchor="ctr"/>
            <a:lstStyle/>
            <a:p>
              <a:endParaRPr lang="ru-RU" sz="2800"/>
            </a:p>
          </p:txBody>
        </p:sp>
        <p:sp>
          <p:nvSpPr>
            <p:cNvPr id="111" name="Line 305">
              <a:extLst>
                <a:ext uri="{FF2B5EF4-FFF2-40B4-BE49-F238E27FC236}">
                  <a16:creationId xmlns:a16="http://schemas.microsoft.com/office/drawing/2014/main" id="{00BDD0F0-F4D5-4B9B-9FB7-4B9BAC6936CE}"/>
                </a:ext>
              </a:extLst>
            </p:cNvPr>
            <p:cNvSpPr>
              <a:spLocks noChangeShapeType="1"/>
            </p:cNvSpPr>
            <p:nvPr/>
          </p:nvSpPr>
          <p:spPr bwMode="auto">
            <a:xfrm rot="16200000" flipH="1">
              <a:off x="4826" y="3247"/>
              <a:ext cx="261" cy="353"/>
            </a:xfrm>
            <a:prstGeom prst="line">
              <a:avLst/>
            </a:prstGeom>
            <a:noFill/>
            <a:ln w="25400">
              <a:solidFill>
                <a:schemeClr val="hlink"/>
              </a:solidFill>
              <a:round/>
              <a:headEnd type="oval" w="med" len="med"/>
              <a:tailEnd type="triangle" w="med" len="lg"/>
            </a:ln>
            <a:extLst>
              <a:ext uri="{909E8E84-426E-40DD-AFC4-6F175D3DCCD1}">
                <a14:hiddenFill xmlns:a14="http://schemas.microsoft.com/office/drawing/2010/main">
                  <a:noFill/>
                </a14:hiddenFill>
              </a:ext>
            </a:extLst>
          </p:spPr>
          <p:txBody>
            <a:bodyPr wrap="none" lIns="90000" tIns="46800" rIns="90000" bIns="46800" anchor="ctr"/>
            <a:lstStyle/>
            <a:p>
              <a:endParaRPr lang="ru-RU" sz="2800"/>
            </a:p>
          </p:txBody>
        </p:sp>
        <p:sp>
          <p:nvSpPr>
            <p:cNvPr id="112" name="Line 306">
              <a:extLst>
                <a:ext uri="{FF2B5EF4-FFF2-40B4-BE49-F238E27FC236}">
                  <a16:creationId xmlns:a16="http://schemas.microsoft.com/office/drawing/2014/main" id="{2CE7AC80-6C9E-4131-83E9-60D4B64FDEC6}"/>
                </a:ext>
              </a:extLst>
            </p:cNvPr>
            <p:cNvSpPr>
              <a:spLocks noChangeShapeType="1"/>
            </p:cNvSpPr>
            <p:nvPr/>
          </p:nvSpPr>
          <p:spPr bwMode="auto">
            <a:xfrm rot="5400000">
              <a:off x="5048" y="2916"/>
              <a:ext cx="159" cy="541"/>
            </a:xfrm>
            <a:prstGeom prst="line">
              <a:avLst/>
            </a:prstGeom>
            <a:noFill/>
            <a:ln w="25400">
              <a:solidFill>
                <a:schemeClr val="hlink"/>
              </a:solidFill>
              <a:round/>
              <a:headEnd type="oval" w="med" len="med"/>
              <a:tailEnd type="triangle" w="med" len="lg"/>
            </a:ln>
            <a:extLst>
              <a:ext uri="{909E8E84-426E-40DD-AFC4-6F175D3DCCD1}">
                <a14:hiddenFill xmlns:a14="http://schemas.microsoft.com/office/drawing/2010/main">
                  <a:noFill/>
                </a14:hiddenFill>
              </a:ext>
            </a:extLst>
          </p:spPr>
          <p:txBody>
            <a:bodyPr wrap="none" lIns="90000" tIns="46800" rIns="90000" bIns="46800" anchor="ctr"/>
            <a:lstStyle/>
            <a:p>
              <a:endParaRPr lang="ru-RU" sz="2800"/>
            </a:p>
          </p:txBody>
        </p:sp>
      </p:grpSp>
    </p:spTree>
    <p:extLst>
      <p:ext uri="{BB962C8B-B14F-4D97-AF65-F5344CB8AC3E}">
        <p14:creationId xmlns:p14="http://schemas.microsoft.com/office/powerpoint/2010/main" val="111025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dissolve">
                                      <p:cBhvr>
                                        <p:cTn id="10" dur="500"/>
                                        <p:tgtEl>
                                          <p:spTgt spid="18"/>
                                        </p:tgtEl>
                                      </p:cBhvr>
                                    </p:animEffect>
                                  </p:childTnLst>
                                </p:cTn>
                              </p:par>
                              <p:par>
                                <p:cTn id="11" presetID="9"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dissolve">
                                      <p:cBhvr>
                                        <p:cTn id="13" dur="500"/>
                                        <p:tgtEl>
                                          <p:spTgt spid="37"/>
                                        </p:tgtEl>
                                      </p:cBhvr>
                                    </p:animEffect>
                                  </p:childTnLst>
                                </p:cTn>
                              </p:par>
                              <p:par>
                                <p:cTn id="14" presetID="9" presetClass="entr" presetSubtype="0" fill="hold" nodeType="with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dissolve">
                                      <p:cBhvr>
                                        <p:cTn id="16" dur="500"/>
                                        <p:tgtEl>
                                          <p:spTgt spid="49"/>
                                        </p:tgtEl>
                                      </p:cBhvr>
                                    </p:animEffect>
                                  </p:childTnLst>
                                </p:cTn>
                              </p:par>
                              <p:par>
                                <p:cTn id="17" presetID="9" presetClass="entr" presetSubtype="0" fill="hold" nodeType="withEffect">
                                  <p:stCondLst>
                                    <p:cond delay="0"/>
                                  </p:stCondLst>
                                  <p:childTnLst>
                                    <p:set>
                                      <p:cBhvr>
                                        <p:cTn id="18" dur="1" fill="hold">
                                          <p:stCondLst>
                                            <p:cond delay="0"/>
                                          </p:stCondLst>
                                        </p:cTn>
                                        <p:tgtEl>
                                          <p:spTgt spid="64"/>
                                        </p:tgtEl>
                                        <p:attrNameLst>
                                          <p:attrName>style.visibility</p:attrName>
                                        </p:attrNameLst>
                                      </p:cBhvr>
                                      <p:to>
                                        <p:strVal val="visible"/>
                                      </p:to>
                                    </p:set>
                                    <p:animEffect transition="in" filter="dissolve">
                                      <p:cBhvr>
                                        <p:cTn id="19" dur="500"/>
                                        <p:tgtEl>
                                          <p:spTgt spid="64"/>
                                        </p:tgtEl>
                                      </p:cBhvr>
                                    </p:animEffect>
                                  </p:childTnLst>
                                </p:cTn>
                              </p:par>
                              <p:par>
                                <p:cTn id="20" presetID="9" presetClass="entr" presetSubtype="0" fill="hold" nodeType="withEffect">
                                  <p:stCondLst>
                                    <p:cond delay="0"/>
                                  </p:stCondLst>
                                  <p:childTnLst>
                                    <p:set>
                                      <p:cBhvr>
                                        <p:cTn id="21" dur="1" fill="hold">
                                          <p:stCondLst>
                                            <p:cond delay="0"/>
                                          </p:stCondLst>
                                        </p:cTn>
                                        <p:tgtEl>
                                          <p:spTgt spid="94"/>
                                        </p:tgtEl>
                                        <p:attrNameLst>
                                          <p:attrName>style.visibility</p:attrName>
                                        </p:attrNameLst>
                                      </p:cBhvr>
                                      <p:to>
                                        <p:strVal val="visible"/>
                                      </p:to>
                                    </p:set>
                                    <p:animEffect transition="in" filter="dissolve">
                                      <p:cBhvr>
                                        <p:cTn id="22"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6F0A1B-1336-4B74-B2A1-1E919081A2FC}"/>
              </a:ext>
            </a:extLst>
          </p:cNvPr>
          <p:cNvSpPr>
            <a:spLocks noGrp="1"/>
          </p:cNvSpPr>
          <p:nvPr>
            <p:ph type="title"/>
          </p:nvPr>
        </p:nvSpPr>
        <p:spPr/>
        <p:txBody>
          <a:bodyPr/>
          <a:lstStyle/>
          <a:p>
            <a:pPr algn="ctr"/>
            <a:r>
              <a:rPr lang="ru-RU" dirty="0"/>
              <a:t>Виды структуры</a:t>
            </a:r>
            <a:endParaRPr lang="en-US" dirty="0"/>
          </a:p>
        </p:txBody>
      </p:sp>
      <p:sp>
        <p:nvSpPr>
          <p:cNvPr id="3" name="Объект 2">
            <a:extLst>
              <a:ext uri="{FF2B5EF4-FFF2-40B4-BE49-F238E27FC236}">
                <a16:creationId xmlns:a16="http://schemas.microsoft.com/office/drawing/2014/main" id="{FA48B411-DA7D-41C9-B729-875D10AE9D4C}"/>
              </a:ext>
            </a:extLst>
          </p:cNvPr>
          <p:cNvSpPr>
            <a:spLocks noGrp="1"/>
          </p:cNvSpPr>
          <p:nvPr>
            <p:ph idx="1"/>
          </p:nvPr>
        </p:nvSpPr>
        <p:spPr/>
        <p:txBody>
          <a:bodyPr>
            <a:normAutofit/>
          </a:bodyPr>
          <a:lstStyle/>
          <a:p>
            <a:pPr marL="0" indent="0">
              <a:buNone/>
            </a:pPr>
            <a:r>
              <a:rPr lang="ru-RU" sz="3200" dirty="0"/>
              <a:t>На базе простого односвязного списка могут быть построены такие структуры данных как:</a:t>
            </a:r>
          </a:p>
          <a:p>
            <a:r>
              <a:rPr lang="ru-RU" sz="3200" dirty="0"/>
              <a:t>Очередь (</a:t>
            </a:r>
            <a:r>
              <a:rPr lang="en-US" sz="3200" dirty="0"/>
              <a:t>FIFO – First In, First Out)</a:t>
            </a:r>
            <a:endParaRPr lang="ru-RU" sz="3200" dirty="0"/>
          </a:p>
          <a:p>
            <a:r>
              <a:rPr lang="ru-RU" sz="3200" dirty="0"/>
              <a:t>Стек</a:t>
            </a:r>
            <a:r>
              <a:rPr lang="en-US" sz="3200" dirty="0"/>
              <a:t> (LIFO – Last In, First Out)</a:t>
            </a:r>
            <a:endParaRPr lang="ru-RU" sz="3200" dirty="0"/>
          </a:p>
          <a:p>
            <a:endParaRPr lang="ru-RU" sz="3200" dirty="0"/>
          </a:p>
          <a:p>
            <a:pPr marL="0" indent="0">
              <a:buNone/>
            </a:pPr>
            <a:r>
              <a:rPr lang="ru-RU" sz="3200" dirty="0"/>
              <a:t>Среди видов деревьев отдельно стоит выделить бинарные (двоичные) деревья.</a:t>
            </a:r>
          </a:p>
          <a:p>
            <a:endParaRPr lang="en-US" sz="3200" dirty="0"/>
          </a:p>
        </p:txBody>
      </p:sp>
    </p:spTree>
    <p:extLst>
      <p:ext uri="{BB962C8B-B14F-4D97-AF65-F5344CB8AC3E}">
        <p14:creationId xmlns:p14="http://schemas.microsoft.com/office/powerpoint/2010/main" val="2782768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4D1783-72FA-4AE7-8895-0B25515C8AF3}"/>
              </a:ext>
            </a:extLst>
          </p:cNvPr>
          <p:cNvSpPr>
            <a:spLocks noGrp="1"/>
          </p:cNvSpPr>
          <p:nvPr>
            <p:ph type="title"/>
          </p:nvPr>
        </p:nvSpPr>
        <p:spPr/>
        <p:txBody>
          <a:bodyPr/>
          <a:lstStyle/>
          <a:p>
            <a:pPr algn="ctr"/>
            <a:r>
              <a:rPr lang="ru-RU" dirty="0"/>
              <a:t>Элемент структуры</a:t>
            </a:r>
            <a:endParaRPr lang="en-US" dirty="0"/>
          </a:p>
        </p:txBody>
      </p:sp>
      <p:sp>
        <p:nvSpPr>
          <p:cNvPr id="3" name="Объект 2">
            <a:extLst>
              <a:ext uri="{FF2B5EF4-FFF2-40B4-BE49-F238E27FC236}">
                <a16:creationId xmlns:a16="http://schemas.microsoft.com/office/drawing/2014/main" id="{61CC7A8D-974A-4F80-A76F-0EB6EF437631}"/>
              </a:ext>
            </a:extLst>
          </p:cNvPr>
          <p:cNvSpPr>
            <a:spLocks noGrp="1"/>
          </p:cNvSpPr>
          <p:nvPr>
            <p:ph idx="1"/>
          </p:nvPr>
        </p:nvSpPr>
        <p:spPr>
          <a:xfrm>
            <a:off x="838200" y="1825625"/>
            <a:ext cx="6731000" cy="4351338"/>
          </a:xfrm>
        </p:spPr>
        <p:txBody>
          <a:bodyPr>
            <a:normAutofit/>
          </a:bodyPr>
          <a:lstStyle/>
          <a:p>
            <a:pPr marL="0" indent="0">
              <a:buNone/>
            </a:pPr>
            <a:r>
              <a:rPr lang="ru-RU" sz="3200" dirty="0"/>
              <a:t>Элемент любой динамической структуры состоит из двух частей: </a:t>
            </a:r>
            <a:r>
              <a:rPr lang="ru-RU" sz="3200" b="1" dirty="0"/>
              <a:t>информационного поля</a:t>
            </a:r>
            <a:r>
              <a:rPr lang="ru-RU" sz="3200" dirty="0"/>
              <a:t>, для хранения которой и создается структура, и </a:t>
            </a:r>
            <a:r>
              <a:rPr lang="ru-RU" sz="3200" b="1" dirty="0"/>
              <a:t>адресного поля </a:t>
            </a:r>
            <a:r>
              <a:rPr lang="ru-RU" sz="3200" dirty="0"/>
              <a:t>(указателей), обеспечивающей связь элементов друг с другом</a:t>
            </a:r>
            <a:endParaRPr lang="en-US" sz="3200" dirty="0"/>
          </a:p>
        </p:txBody>
      </p:sp>
      <p:pic>
        <p:nvPicPr>
          <p:cNvPr id="1028" name="Picture 4">
            <a:extLst>
              <a:ext uri="{FF2B5EF4-FFF2-40B4-BE49-F238E27FC236}">
                <a16:creationId xmlns:a16="http://schemas.microsoft.com/office/drawing/2014/main" id="{D4AAC65E-D6AC-4C9B-AA8F-C6A8F1817A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4225" y="2061845"/>
            <a:ext cx="2314574" cy="2314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692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F093FB-ECB3-41E7-8878-0469E432B1CD}"/>
              </a:ext>
            </a:extLst>
          </p:cNvPr>
          <p:cNvSpPr>
            <a:spLocks noGrp="1"/>
          </p:cNvSpPr>
          <p:nvPr>
            <p:ph type="title"/>
          </p:nvPr>
        </p:nvSpPr>
        <p:spPr/>
        <p:txBody>
          <a:bodyPr/>
          <a:lstStyle/>
          <a:p>
            <a:pPr algn="ctr"/>
            <a:r>
              <a:rPr lang="ru-RU" dirty="0"/>
              <a:t>Элемент структуры</a:t>
            </a:r>
            <a:endParaRPr lang="en-US" dirty="0"/>
          </a:p>
        </p:txBody>
      </p:sp>
      <p:sp>
        <p:nvSpPr>
          <p:cNvPr id="3" name="Объект 2">
            <a:extLst>
              <a:ext uri="{FF2B5EF4-FFF2-40B4-BE49-F238E27FC236}">
                <a16:creationId xmlns:a16="http://schemas.microsoft.com/office/drawing/2014/main" id="{E4FF8933-7F52-446B-B4B9-9DB8D06F8ADF}"/>
              </a:ext>
            </a:extLst>
          </p:cNvPr>
          <p:cNvSpPr>
            <a:spLocks noGrp="1"/>
          </p:cNvSpPr>
          <p:nvPr>
            <p:ph idx="1"/>
          </p:nvPr>
        </p:nvSpPr>
        <p:spPr>
          <a:xfrm>
            <a:off x="838200" y="1504950"/>
            <a:ext cx="10515600" cy="5086349"/>
          </a:xfrm>
        </p:spPr>
        <p:txBody>
          <a:bodyPr>
            <a:normAutofit fontScale="92500" lnSpcReduction="10000"/>
          </a:bodyPr>
          <a:lstStyle/>
          <a:p>
            <a:pPr marL="0" indent="0">
              <a:buNone/>
            </a:pPr>
            <a:r>
              <a:rPr lang="en-US" dirty="0">
                <a:latin typeface="Courier New" panose="02070309020205020404" pitchFamily="49" charset="0"/>
                <a:cs typeface="Courier New" panose="02070309020205020404" pitchFamily="49" charset="0"/>
              </a:rPr>
              <a:t>struct &lt;</a:t>
            </a:r>
            <a:r>
              <a:rPr lang="ru-RU" dirty="0" err="1">
                <a:latin typeface="Courier New" panose="02070309020205020404" pitchFamily="49" charset="0"/>
                <a:cs typeface="Courier New" panose="02070309020205020404" pitchFamily="49" charset="0"/>
              </a:rPr>
              <a:t>имя_типа</a:t>
            </a:r>
            <a:r>
              <a:rPr lang="ru-RU" dirty="0">
                <a:latin typeface="Courier New" panose="02070309020205020404" pitchFamily="49" charset="0"/>
                <a:cs typeface="Courier New" panose="02070309020205020404" pitchFamily="49" charset="0"/>
              </a:rPr>
              <a:t>&gt; {</a:t>
            </a:r>
          </a:p>
          <a:p>
            <a:pPr marL="0" indent="0">
              <a:buNone/>
            </a:pPr>
            <a:r>
              <a:rPr lang="ru-RU" dirty="0">
                <a:latin typeface="Courier New" panose="02070309020205020404" pitchFamily="49" charset="0"/>
                <a:cs typeface="Courier New" panose="02070309020205020404" pitchFamily="49" charset="0"/>
              </a:rPr>
              <a:t>    &lt;информационное поле (поля)&gt;;</a:t>
            </a:r>
          </a:p>
          <a:p>
            <a:pPr marL="0" indent="0">
              <a:buNone/>
            </a:pPr>
            <a:r>
              <a:rPr lang="ru-RU" dirty="0">
                <a:latin typeface="Courier New" panose="02070309020205020404" pitchFamily="49" charset="0"/>
                <a:cs typeface="Courier New" panose="02070309020205020404" pitchFamily="49" charset="0"/>
              </a:rPr>
              <a:t>    &lt;адресное поле&gt;;</a:t>
            </a:r>
          </a:p>
          <a:p>
            <a:pPr marL="0" indent="0">
              <a:buNone/>
            </a:pPr>
            <a:r>
              <a:rPr lang="ru-RU"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ru-RU" sz="3500" dirty="0">
                <a:cs typeface="Courier New" panose="02070309020205020404" pitchFamily="49" charset="0"/>
              </a:rPr>
              <a:t>Пример:</a:t>
            </a:r>
          </a:p>
          <a:p>
            <a:pPr marL="0" indent="0">
              <a:buNone/>
            </a:pPr>
            <a:endParaRPr lang="ru-RU" dirty="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struct Node {</a:t>
            </a:r>
          </a:p>
          <a:p>
            <a:pPr marL="0" indent="0">
              <a:buNone/>
            </a:pPr>
            <a:r>
              <a:rPr lang="en-US" dirty="0">
                <a:latin typeface="Courier New" panose="02070309020205020404" pitchFamily="49" charset="0"/>
                <a:cs typeface="Courier New" panose="02070309020205020404" pitchFamily="49" charset="0"/>
              </a:rPr>
              <a:t>    int Data;</a:t>
            </a:r>
          </a:p>
          <a:p>
            <a:pPr marL="0" indent="0">
              <a:buNone/>
            </a:pPr>
            <a:r>
              <a:rPr lang="en-US" dirty="0">
                <a:latin typeface="Courier New" panose="02070309020205020404" pitchFamily="49" charset="0"/>
                <a:cs typeface="Courier New" panose="02070309020205020404" pitchFamily="49" charset="0"/>
              </a:rPr>
              <a:t>    Node *Next;</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75320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BE9986-56EB-4EDA-A972-A6E72ABD2802}"/>
              </a:ext>
            </a:extLst>
          </p:cNvPr>
          <p:cNvSpPr>
            <a:spLocks noGrp="1"/>
          </p:cNvSpPr>
          <p:nvPr>
            <p:ph type="title"/>
          </p:nvPr>
        </p:nvSpPr>
        <p:spPr/>
        <p:txBody>
          <a:bodyPr/>
          <a:lstStyle/>
          <a:p>
            <a:pPr algn="ctr"/>
            <a:r>
              <a:rPr lang="ru-RU" dirty="0"/>
              <a:t>Доступ к данным</a:t>
            </a:r>
            <a:endParaRPr lang="en-US" dirty="0"/>
          </a:p>
        </p:txBody>
      </p:sp>
      <p:pic>
        <p:nvPicPr>
          <p:cNvPr id="2050" name="Picture 2">
            <a:extLst>
              <a:ext uri="{FF2B5EF4-FFF2-40B4-BE49-F238E27FC236}">
                <a16:creationId xmlns:a16="http://schemas.microsoft.com/office/drawing/2014/main" id="{D25643C7-95AF-4D8B-8AE2-0E551EA2C94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11055" y="1825625"/>
            <a:ext cx="756988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0450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FBFD735-2BB1-4C61-9B9C-084C220CDFB1}"/>
              </a:ext>
            </a:extLst>
          </p:cNvPr>
          <p:cNvSpPr>
            <a:spLocks noGrp="1"/>
          </p:cNvSpPr>
          <p:nvPr>
            <p:ph type="title"/>
          </p:nvPr>
        </p:nvSpPr>
        <p:spPr/>
        <p:txBody>
          <a:bodyPr/>
          <a:lstStyle/>
          <a:p>
            <a:pPr algn="ctr"/>
            <a:r>
              <a:rPr lang="ru-RU" dirty="0"/>
              <a:t>Доступ к данным</a:t>
            </a:r>
            <a:endParaRPr lang="en-US" dirty="0"/>
          </a:p>
        </p:txBody>
      </p:sp>
      <p:sp>
        <p:nvSpPr>
          <p:cNvPr id="3" name="Объект 2">
            <a:extLst>
              <a:ext uri="{FF2B5EF4-FFF2-40B4-BE49-F238E27FC236}">
                <a16:creationId xmlns:a16="http://schemas.microsoft.com/office/drawing/2014/main" id="{48779924-858D-4587-B5E5-4B69773FFE01}"/>
              </a:ext>
            </a:extLst>
          </p:cNvPr>
          <p:cNvSpPr>
            <a:spLocks noGrp="1"/>
          </p:cNvSpPr>
          <p:nvPr>
            <p:ph idx="1"/>
          </p:nvPr>
        </p:nvSpPr>
        <p:spPr/>
        <p:txBody>
          <a:bodyPr>
            <a:normAutofit/>
          </a:bodyPr>
          <a:lstStyle/>
          <a:p>
            <a:r>
              <a:rPr lang="ru-RU" dirty="0"/>
              <a:t>Для обращения к динамической структуре достаточно хранить в памяти адрес первого элемента структуры. Каждый следующий элемент хранит адрес следующего за ним элемента</a:t>
            </a:r>
          </a:p>
          <a:p>
            <a:r>
              <a:rPr lang="ru-RU" dirty="0"/>
              <a:t>Доступ к данным в динамических структурах осуществляется с помощью операции </a:t>
            </a:r>
            <a:r>
              <a:rPr lang="en-US" dirty="0"/>
              <a:t>`-&gt;`</a:t>
            </a:r>
            <a:r>
              <a:rPr lang="ru-RU" dirty="0"/>
              <a:t> </a:t>
            </a:r>
            <a:r>
              <a:rPr lang="en-US" dirty="0"/>
              <a:t>(</a:t>
            </a:r>
            <a:r>
              <a:rPr lang="ru-RU" dirty="0"/>
              <a:t>операция косвенного выбора элемента структурного объекта, адресуемого указателем)</a:t>
            </a:r>
          </a:p>
          <a:p>
            <a:endParaRPr lang="ru-RU" dirty="0"/>
          </a:p>
          <a:p>
            <a:pPr marL="0" indent="0">
              <a:buNone/>
            </a:pPr>
            <a:r>
              <a:rPr lang="en-US" dirty="0">
                <a:latin typeface="Courier New" panose="02070309020205020404" pitchFamily="49" charset="0"/>
                <a:cs typeface="Courier New" panose="02070309020205020404" pitchFamily="49" charset="0"/>
              </a:rPr>
              <a:t>p-&gt;data;</a:t>
            </a:r>
          </a:p>
          <a:p>
            <a:pPr marL="0" indent="0">
              <a:buNone/>
            </a:pPr>
            <a:r>
              <a:rPr lang="en-US" dirty="0">
                <a:latin typeface="Courier New" panose="02070309020205020404" pitchFamily="49" charset="0"/>
                <a:cs typeface="Courier New" panose="02070309020205020404" pitchFamily="49" charset="0"/>
              </a:rPr>
              <a:t>p-&gt;next;</a:t>
            </a:r>
          </a:p>
        </p:txBody>
      </p:sp>
    </p:spTree>
    <p:extLst>
      <p:ext uri="{BB962C8B-B14F-4D97-AF65-F5344CB8AC3E}">
        <p14:creationId xmlns:p14="http://schemas.microsoft.com/office/powerpoint/2010/main" val="265685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1DDC53-1CF5-4EBB-8030-B27B8BE28CA1}"/>
              </a:ext>
            </a:extLst>
          </p:cNvPr>
          <p:cNvSpPr>
            <a:spLocks noGrp="1"/>
          </p:cNvSpPr>
          <p:nvPr>
            <p:ph type="title"/>
          </p:nvPr>
        </p:nvSpPr>
        <p:spPr/>
        <p:txBody>
          <a:bodyPr/>
          <a:lstStyle/>
          <a:p>
            <a:pPr algn="ctr"/>
            <a:r>
              <a:rPr lang="ru-RU" dirty="0"/>
              <a:t>Работа с памятью</a:t>
            </a:r>
            <a:endParaRPr lang="en-US" dirty="0"/>
          </a:p>
        </p:txBody>
      </p:sp>
      <p:sp>
        <p:nvSpPr>
          <p:cNvPr id="3" name="Объект 2">
            <a:extLst>
              <a:ext uri="{FF2B5EF4-FFF2-40B4-BE49-F238E27FC236}">
                <a16:creationId xmlns:a16="http://schemas.microsoft.com/office/drawing/2014/main" id="{A916CAEE-8145-4F92-AE93-636F29CCEC67}"/>
              </a:ext>
            </a:extLst>
          </p:cNvPr>
          <p:cNvSpPr>
            <a:spLocks noGrp="1"/>
          </p:cNvSpPr>
          <p:nvPr>
            <p:ph idx="1"/>
          </p:nvPr>
        </p:nvSpPr>
        <p:spPr>
          <a:xfrm>
            <a:off x="838200" y="1371600"/>
            <a:ext cx="10515600" cy="5121275"/>
          </a:xfrm>
        </p:spPr>
        <p:txBody>
          <a:bodyPr>
            <a:normAutofit fontScale="85000" lnSpcReduction="20000"/>
          </a:bodyPr>
          <a:lstStyle/>
          <a:p>
            <a:pPr marL="0" indent="0">
              <a:buNone/>
            </a:pPr>
            <a:r>
              <a:rPr lang="en-US" sz="2400" dirty="0">
                <a:latin typeface="Courier New" panose="02070309020205020404" pitchFamily="49" charset="0"/>
                <a:cs typeface="Courier New" panose="02070309020205020404" pitchFamily="49" charset="0"/>
              </a:rPr>
              <a:t>struct Student {</a:t>
            </a:r>
          </a:p>
          <a:p>
            <a:pPr marL="0" indent="0">
              <a:buNone/>
            </a:pPr>
            <a:r>
              <a:rPr lang="en-US" sz="2400" dirty="0">
                <a:latin typeface="Courier New" panose="02070309020205020404" pitchFamily="49" charset="0"/>
                <a:cs typeface="Courier New" panose="02070309020205020404" pitchFamily="49" charset="0"/>
              </a:rPr>
              <a:t>    string Name;</a:t>
            </a:r>
          </a:p>
          <a:p>
            <a:pPr marL="0" indent="0">
              <a:buNone/>
            </a:pPr>
            <a:r>
              <a:rPr lang="en-US" sz="2400" dirty="0">
                <a:latin typeface="Courier New" panose="02070309020205020404" pitchFamily="49" charset="0"/>
                <a:cs typeface="Courier New" panose="02070309020205020404" pitchFamily="49" charset="0"/>
              </a:rPr>
              <a:t>    double </a:t>
            </a:r>
            <a:r>
              <a:rPr lang="en-US" sz="2400" dirty="0" err="1">
                <a:latin typeface="Courier New" panose="02070309020205020404" pitchFamily="49" charset="0"/>
                <a:cs typeface="Courier New" panose="02070309020205020404" pitchFamily="49" charset="0"/>
              </a:rPr>
              <a:t>AverageMark</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Student *Next;</a:t>
            </a:r>
          </a:p>
          <a:p>
            <a:pPr marL="0" indent="0">
              <a:buNone/>
            </a:pPr>
            <a:r>
              <a:rPr lang="en-US" sz="2400" dirty="0">
                <a:latin typeface="Courier New" panose="02070309020205020404" pitchFamily="49" charset="0"/>
                <a:cs typeface="Courier New" panose="02070309020205020404" pitchFamily="49" charset="0"/>
              </a:rPr>
              <a:t>};</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Student *stud1; // new pointer</a:t>
            </a:r>
          </a:p>
          <a:p>
            <a:pPr marL="0" indent="0">
              <a:buNone/>
            </a:pPr>
            <a:r>
              <a:rPr lang="en-US" sz="2400" dirty="0">
                <a:latin typeface="Courier New" panose="02070309020205020404" pitchFamily="49" charset="0"/>
                <a:cs typeface="Courier New" panose="02070309020205020404" pitchFamily="49" charset="0"/>
              </a:rPr>
              <a:t>stud1 = new Student; // memory allocation</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stud1-&gt;Name = "Student 1";</a:t>
            </a:r>
          </a:p>
          <a:p>
            <a:pPr marL="0" indent="0">
              <a:buNone/>
            </a:pPr>
            <a:r>
              <a:rPr lang="en-US" sz="2400" dirty="0">
                <a:latin typeface="Courier New" panose="02070309020205020404" pitchFamily="49" charset="0"/>
                <a:cs typeface="Courier New" panose="02070309020205020404" pitchFamily="49" charset="0"/>
              </a:rPr>
              <a:t>stud1-&gt;</a:t>
            </a:r>
            <a:r>
              <a:rPr lang="en-US" sz="2400" dirty="0" err="1">
                <a:latin typeface="Courier New" panose="02070309020205020404" pitchFamily="49" charset="0"/>
                <a:cs typeface="Courier New" panose="02070309020205020404" pitchFamily="49" charset="0"/>
              </a:rPr>
              <a:t>AverageMark</a:t>
            </a:r>
            <a:r>
              <a:rPr lang="en-US" sz="2400" dirty="0">
                <a:latin typeface="Courier New" panose="02070309020205020404" pitchFamily="49" charset="0"/>
                <a:cs typeface="Courier New" panose="02070309020205020404" pitchFamily="49" charset="0"/>
              </a:rPr>
              <a:t> = 5.55;</a:t>
            </a:r>
          </a:p>
          <a:p>
            <a:pPr marL="0" indent="0">
              <a:buNone/>
            </a:pPr>
            <a:r>
              <a:rPr lang="en-US" sz="2400" dirty="0">
                <a:latin typeface="Courier New" panose="02070309020205020404" pitchFamily="49" charset="0"/>
                <a:cs typeface="Courier New" panose="02070309020205020404" pitchFamily="49" charset="0"/>
              </a:rPr>
              <a:t>stud1-&gt;Next = NULL;</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delete stud1;</a:t>
            </a:r>
            <a:r>
              <a:rPr lang="ru-RU" sz="2400" dirty="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 memory deallocation</a:t>
            </a:r>
          </a:p>
        </p:txBody>
      </p:sp>
    </p:spTree>
    <p:extLst>
      <p:ext uri="{BB962C8B-B14F-4D97-AF65-F5344CB8AC3E}">
        <p14:creationId xmlns:p14="http://schemas.microsoft.com/office/powerpoint/2010/main" val="2395887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8CD5D8A3-C97B-4DE3-9387-9AF385793CB2}"/>
              </a:ext>
            </a:extLst>
          </p:cNvPr>
          <p:cNvSpPr>
            <a:spLocks noGrp="1"/>
          </p:cNvSpPr>
          <p:nvPr>
            <p:ph type="title"/>
          </p:nvPr>
        </p:nvSpPr>
        <p:spPr/>
        <p:txBody>
          <a:bodyPr/>
          <a:lstStyle/>
          <a:p>
            <a:pPr algn="ctr"/>
            <a:r>
              <a:rPr lang="ru-RU" altLang="en-US" dirty="0"/>
              <a:t>Содержание лекции</a:t>
            </a:r>
            <a:endParaRPr lang="en-US" altLang="en-US" dirty="0"/>
          </a:p>
        </p:txBody>
      </p:sp>
      <p:sp>
        <p:nvSpPr>
          <p:cNvPr id="3075" name="Content Placeholder 2">
            <a:extLst>
              <a:ext uri="{FF2B5EF4-FFF2-40B4-BE49-F238E27FC236}">
                <a16:creationId xmlns:a16="http://schemas.microsoft.com/office/drawing/2014/main" id="{33C42B30-10A7-409E-A463-E2D507990CB9}"/>
              </a:ext>
            </a:extLst>
          </p:cNvPr>
          <p:cNvSpPr>
            <a:spLocks noGrp="1"/>
          </p:cNvSpPr>
          <p:nvPr>
            <p:ph idx="1"/>
          </p:nvPr>
        </p:nvSpPr>
        <p:spPr/>
        <p:txBody>
          <a:bodyPr>
            <a:normAutofit/>
          </a:bodyPr>
          <a:lstStyle/>
          <a:p>
            <a:r>
              <a:rPr lang="ru-RU" altLang="en-US" sz="3600" dirty="0"/>
              <a:t>Пример </a:t>
            </a:r>
            <a:r>
              <a:rPr lang="ru-RU" altLang="en-US" sz="3600"/>
              <a:t>с наследованием</a:t>
            </a:r>
            <a:endParaRPr lang="en-US" altLang="en-US" sz="3600" dirty="0"/>
          </a:p>
          <a:p>
            <a:r>
              <a:rPr lang="ru-RU" altLang="en-US" sz="3600" dirty="0"/>
              <a:t>Динамические структуры данных</a:t>
            </a:r>
          </a:p>
          <a:p>
            <a:r>
              <a:rPr lang="ru-RU" altLang="en-US" sz="3600" dirty="0"/>
              <a:t>Объявление динамических структур</a:t>
            </a:r>
          </a:p>
          <a:p>
            <a:r>
              <a:rPr lang="ru-RU" altLang="en-US" sz="3600" dirty="0"/>
              <a:t>Доступ к данным</a:t>
            </a:r>
          </a:p>
          <a:p>
            <a:r>
              <a:rPr lang="ru-RU" altLang="en-US" sz="3600" dirty="0"/>
              <a:t>Работа с памятью</a:t>
            </a:r>
            <a:endParaRPr lang="en-US" altLang="en-US" sz="3600" dirty="0"/>
          </a:p>
          <a:p>
            <a:r>
              <a:rPr lang="ru-RU" altLang="en-US" sz="3600" dirty="0"/>
              <a:t>Списки</a:t>
            </a:r>
          </a:p>
          <a:p>
            <a:r>
              <a:rPr lang="ru-RU" altLang="en-US" sz="3600" dirty="0"/>
              <a:t>Основные операции со списками</a:t>
            </a:r>
            <a:endParaRPr lang="en-US" altLang="en-US" sz="3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2D88969-90E4-42BA-BBB9-0C367923BBE6}"/>
              </a:ext>
            </a:extLst>
          </p:cNvPr>
          <p:cNvSpPr>
            <a:spLocks noGrp="1"/>
          </p:cNvSpPr>
          <p:nvPr>
            <p:ph type="title"/>
          </p:nvPr>
        </p:nvSpPr>
        <p:spPr/>
        <p:txBody>
          <a:bodyPr/>
          <a:lstStyle/>
          <a:p>
            <a:pPr algn="ctr"/>
            <a:r>
              <a:rPr lang="ru-RU" dirty="0"/>
              <a:t>Пример</a:t>
            </a:r>
            <a:endParaRPr lang="ru-BY" dirty="0"/>
          </a:p>
        </p:txBody>
      </p:sp>
      <p:sp>
        <p:nvSpPr>
          <p:cNvPr id="3" name="Объект 2">
            <a:extLst>
              <a:ext uri="{FF2B5EF4-FFF2-40B4-BE49-F238E27FC236}">
                <a16:creationId xmlns:a16="http://schemas.microsoft.com/office/drawing/2014/main" id="{9367BDBC-BDBC-4CF2-BEDB-D4E329F17D2E}"/>
              </a:ext>
            </a:extLst>
          </p:cNvPr>
          <p:cNvSpPr>
            <a:spLocks noGrp="1"/>
          </p:cNvSpPr>
          <p:nvPr>
            <p:ph idx="1"/>
          </p:nvPr>
        </p:nvSpPr>
        <p:spPr/>
        <p:txBody>
          <a:bodyPr>
            <a:normAutofit fontScale="85000" lnSpcReduction="20000"/>
          </a:bodyPr>
          <a:lstStyle/>
          <a:p>
            <a:pPr marL="0" indent="0">
              <a:buNone/>
            </a:pPr>
            <a:r>
              <a:rPr lang="en-US" dirty="0">
                <a:latin typeface="Courier New" panose="02070309020205020404" pitchFamily="49" charset="0"/>
                <a:cs typeface="Courier New" panose="02070309020205020404" pitchFamily="49" charset="0"/>
              </a:rPr>
              <a:t>struct Person {</a:t>
            </a:r>
          </a:p>
          <a:p>
            <a:pPr marL="0" indent="0">
              <a:buNone/>
            </a:pPr>
            <a:r>
              <a:rPr lang="en-US" dirty="0">
                <a:latin typeface="Courier New" panose="02070309020205020404" pitchFamily="49" charset="0"/>
                <a:cs typeface="Courier New" panose="02070309020205020404" pitchFamily="49" charset="0"/>
              </a:rPr>
              <a:t>  string name;</a:t>
            </a:r>
          </a:p>
          <a:p>
            <a:pPr marL="0" indent="0">
              <a:buNone/>
            </a:pPr>
            <a:r>
              <a:rPr lang="en-US" dirty="0">
                <a:latin typeface="Courier New" panose="02070309020205020404" pitchFamily="49" charset="0"/>
                <a:cs typeface="Courier New" panose="02070309020205020404" pitchFamily="49" charset="0"/>
              </a:rPr>
              <a:t>  Person* next;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Person(string n, Person* p) : name(n), next(p) {};</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Person* </a:t>
            </a:r>
            <a:r>
              <a:rPr lang="en-US" dirty="0" err="1">
                <a:latin typeface="Courier New" panose="02070309020205020404" pitchFamily="49" charset="0"/>
                <a:cs typeface="Courier New" panose="02070309020205020404" pitchFamily="49" charset="0"/>
              </a:rPr>
              <a:t>f_person</a:t>
            </a:r>
            <a:r>
              <a:rPr lang="en-US" dirty="0">
                <a:latin typeface="Courier New" panose="02070309020205020404" pitchFamily="49" charset="0"/>
                <a:cs typeface="Courier New" panose="02070309020205020404" pitchFamily="49" charset="0"/>
              </a:rPr>
              <a:t> = new Person(</a:t>
            </a:r>
            <a:endParaRPr lang="ru-RU" dirty="0">
              <a:latin typeface="Courier New" panose="02070309020205020404" pitchFamily="49" charset="0"/>
              <a:cs typeface="Courier New" panose="02070309020205020404" pitchFamily="49" charset="0"/>
            </a:endParaRPr>
          </a:p>
          <a:p>
            <a:pPr marL="0" indent="0">
              <a:buNone/>
            </a:pPr>
            <a:r>
              <a:rPr lang="ru-RU"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"Person 1", </a:t>
            </a:r>
            <a:r>
              <a:rPr lang="en-US" dirty="0" err="1">
                <a:latin typeface="Courier New" panose="02070309020205020404" pitchFamily="49" charset="0"/>
                <a:cs typeface="Courier New" panose="02070309020205020404" pitchFamily="49" charset="0"/>
              </a:rPr>
              <a:t>nullptr</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Person* </a:t>
            </a:r>
            <a:r>
              <a:rPr lang="en-US" dirty="0" err="1">
                <a:latin typeface="Courier New" panose="02070309020205020404" pitchFamily="49" charset="0"/>
                <a:cs typeface="Courier New" panose="02070309020205020404" pitchFamily="49" charset="0"/>
              </a:rPr>
              <a:t>s_person</a:t>
            </a:r>
            <a:r>
              <a:rPr lang="en-US" dirty="0">
                <a:latin typeface="Courier New" panose="02070309020205020404" pitchFamily="49" charset="0"/>
                <a:cs typeface="Courier New" panose="02070309020205020404" pitchFamily="49" charset="0"/>
              </a:rPr>
              <a:t> = new Person(</a:t>
            </a:r>
            <a:endParaRPr lang="ru-RU" dirty="0">
              <a:latin typeface="Courier New" panose="02070309020205020404" pitchFamily="49" charset="0"/>
              <a:cs typeface="Courier New" panose="02070309020205020404" pitchFamily="49" charset="0"/>
            </a:endParaRPr>
          </a:p>
          <a:p>
            <a:pPr marL="0" indent="0">
              <a:buNone/>
            </a:pPr>
            <a:r>
              <a:rPr lang="ru-RU"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"Person 2", </a:t>
            </a:r>
            <a:r>
              <a:rPr lang="en-US" dirty="0" err="1">
                <a:latin typeface="Courier New" panose="02070309020205020404" pitchFamily="49" charset="0"/>
                <a:cs typeface="Courier New" panose="02070309020205020404" pitchFamily="49" charset="0"/>
              </a:rPr>
              <a:t>nullptr</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38301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79C9B2-5159-4A9F-BD0B-5832A3FA964B}"/>
              </a:ext>
            </a:extLst>
          </p:cNvPr>
          <p:cNvSpPr>
            <a:spLocks noGrp="1"/>
          </p:cNvSpPr>
          <p:nvPr>
            <p:ph type="title"/>
          </p:nvPr>
        </p:nvSpPr>
        <p:spPr/>
        <p:txBody>
          <a:bodyPr/>
          <a:lstStyle/>
          <a:p>
            <a:pPr algn="ctr"/>
            <a:r>
              <a:rPr lang="ru-RU" dirty="0"/>
              <a:t>Пример</a:t>
            </a:r>
            <a:endParaRPr lang="ru-BY" dirty="0"/>
          </a:p>
        </p:txBody>
      </p:sp>
      <p:sp>
        <p:nvSpPr>
          <p:cNvPr id="3" name="Объект 2">
            <a:extLst>
              <a:ext uri="{FF2B5EF4-FFF2-40B4-BE49-F238E27FC236}">
                <a16:creationId xmlns:a16="http://schemas.microsoft.com/office/drawing/2014/main" id="{D89F13BC-6790-4B5D-AF2F-4CB40118695C}"/>
              </a:ext>
            </a:extLst>
          </p:cNvPr>
          <p:cNvSpPr>
            <a:spLocks noGrp="1"/>
          </p:cNvSpPr>
          <p:nvPr>
            <p:ph idx="1"/>
          </p:nvPr>
        </p:nvSpPr>
        <p:spPr/>
        <p:txBody>
          <a:bodyPr>
            <a:normAutofit lnSpcReduction="10000"/>
          </a:bodyPr>
          <a:lstStyle/>
          <a:p>
            <a:pPr marL="0" indent="0">
              <a:buNone/>
            </a:pPr>
            <a:r>
              <a:rPr lang="en-US" dirty="0">
                <a:latin typeface="Courier New" panose="02070309020205020404" pitchFamily="49" charset="0"/>
                <a:cs typeface="Courier New" panose="02070309020205020404" pitchFamily="49" charset="0"/>
              </a:rPr>
              <a:t>// Update pointer to next</a:t>
            </a:r>
          </a:p>
          <a:p>
            <a:pPr marL="0" indent="0">
              <a:buNone/>
            </a:pPr>
            <a:r>
              <a:rPr lang="en-US" dirty="0" err="1">
                <a:latin typeface="Courier New" panose="02070309020205020404" pitchFamily="49" charset="0"/>
                <a:cs typeface="Courier New" panose="02070309020205020404" pitchFamily="49" charset="0"/>
              </a:rPr>
              <a:t>f_person</a:t>
            </a:r>
            <a:r>
              <a:rPr lang="en-US" dirty="0">
                <a:latin typeface="Courier New" panose="02070309020205020404" pitchFamily="49" charset="0"/>
                <a:cs typeface="Courier New" panose="02070309020205020404" pitchFamily="49" charset="0"/>
              </a:rPr>
              <a:t>-&gt;next = </a:t>
            </a:r>
            <a:r>
              <a:rPr lang="en-US" dirty="0" err="1">
                <a:latin typeface="Courier New" panose="02070309020205020404" pitchFamily="49" charset="0"/>
                <a:cs typeface="Courier New" panose="02070309020205020404" pitchFamily="49" charset="0"/>
              </a:rPr>
              <a:t>s_person</a:t>
            </a: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swap persons</a:t>
            </a:r>
          </a:p>
          <a:p>
            <a:pPr marL="0" indent="0">
              <a:buNone/>
            </a:pPr>
            <a:r>
              <a:rPr lang="en-US" dirty="0" err="1">
                <a:latin typeface="Courier New" panose="02070309020205020404" pitchFamily="49" charset="0"/>
                <a:cs typeface="Courier New" panose="02070309020205020404" pitchFamily="49" charset="0"/>
              </a:rPr>
              <a:t>f_person</a:t>
            </a:r>
            <a:r>
              <a:rPr lang="en-US" dirty="0">
                <a:latin typeface="Courier New" panose="02070309020205020404" pitchFamily="49" charset="0"/>
                <a:cs typeface="Courier New" panose="02070309020205020404" pitchFamily="49" charset="0"/>
              </a:rPr>
              <a:t>-&gt;next = </a:t>
            </a:r>
            <a:r>
              <a:rPr lang="en-US" dirty="0" err="1">
                <a:latin typeface="Courier New" panose="02070309020205020404" pitchFamily="49" charset="0"/>
                <a:cs typeface="Courier New" panose="02070309020205020404" pitchFamily="49" charset="0"/>
              </a:rPr>
              <a:t>nullptr</a:t>
            </a: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s_person</a:t>
            </a:r>
            <a:r>
              <a:rPr lang="en-US" dirty="0">
                <a:latin typeface="Courier New" panose="02070309020205020404" pitchFamily="49" charset="0"/>
                <a:cs typeface="Courier New" panose="02070309020205020404" pitchFamily="49" charset="0"/>
              </a:rPr>
              <a:t>-&gt;next = </a:t>
            </a:r>
            <a:r>
              <a:rPr lang="en-US" dirty="0" err="1">
                <a:latin typeface="Courier New" panose="02070309020205020404" pitchFamily="49" charset="0"/>
                <a:cs typeface="Courier New" panose="02070309020205020404" pitchFamily="49" charset="0"/>
              </a:rPr>
              <a:t>f_person</a:t>
            </a:r>
            <a:r>
              <a:rPr lang="en-US" dirty="0">
                <a:latin typeface="Courier New" panose="02070309020205020404" pitchFamily="49" charset="0"/>
                <a:cs typeface="Courier New" panose="02070309020205020404" pitchFamily="49" charset="0"/>
              </a:rPr>
              <a:t>;</a:t>
            </a:r>
          </a:p>
          <a:p>
            <a:pPr marL="0" indent="0">
              <a:buNone/>
            </a:pPr>
            <a:endParaRPr lang="ru-RU"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clear the memory</a:t>
            </a:r>
          </a:p>
          <a:p>
            <a:pPr marL="0" indent="0">
              <a:buNone/>
            </a:pPr>
            <a:r>
              <a:rPr lang="en-US" dirty="0">
                <a:latin typeface="Courier New" panose="02070309020205020404" pitchFamily="49" charset="0"/>
                <a:cs typeface="Courier New" panose="02070309020205020404" pitchFamily="49" charset="0"/>
              </a:rPr>
              <a:t>delete </a:t>
            </a:r>
            <a:r>
              <a:rPr lang="en-US" dirty="0" err="1">
                <a:latin typeface="Courier New" panose="02070309020205020404" pitchFamily="49" charset="0"/>
                <a:cs typeface="Courier New" panose="02070309020205020404" pitchFamily="49" charset="0"/>
              </a:rPr>
              <a:t>f_person</a:t>
            </a:r>
            <a:r>
              <a:rPr lang="en-US" dirty="0">
                <a:latin typeface="Courier New" panose="02070309020205020404" pitchFamily="49" charset="0"/>
                <a:cs typeface="Courier New" panose="02070309020205020404" pitchFamily="49" charset="0"/>
              </a:rPr>
              <a:t>; delete </a:t>
            </a:r>
            <a:r>
              <a:rPr lang="en-US" dirty="0" err="1">
                <a:latin typeface="Courier New" panose="02070309020205020404" pitchFamily="49" charset="0"/>
                <a:cs typeface="Courier New" panose="02070309020205020404" pitchFamily="49" charset="0"/>
              </a:rPr>
              <a:t>s_person</a:t>
            </a:r>
            <a:r>
              <a:rPr lang="en-US" dirty="0">
                <a:latin typeface="Courier New" panose="02070309020205020404" pitchFamily="49" charset="0"/>
                <a:cs typeface="Courier New" panose="02070309020205020404" pitchFamily="49" charset="0"/>
              </a:rPr>
              <a:t>;</a:t>
            </a:r>
          </a:p>
          <a:p>
            <a:pPr marL="0" indent="0">
              <a:buNone/>
            </a:pPr>
            <a:endParaRPr lang="ru-BY" dirty="0"/>
          </a:p>
        </p:txBody>
      </p:sp>
      <p:pic>
        <p:nvPicPr>
          <p:cNvPr id="3076" name="Picture 4">
            <a:extLst>
              <a:ext uri="{FF2B5EF4-FFF2-40B4-BE49-F238E27FC236}">
                <a16:creationId xmlns:a16="http://schemas.microsoft.com/office/drawing/2014/main" id="{F3D0BEBA-8C41-4775-B0C5-366CDC68AE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2740" y="1528128"/>
            <a:ext cx="4546647" cy="153654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6CCE8144-7D15-43E0-8FF8-5E588890E7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2739" y="3429000"/>
            <a:ext cx="4546647" cy="1536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202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716C7E-5E99-4957-A10E-D069BF22F5DB}"/>
              </a:ext>
            </a:extLst>
          </p:cNvPr>
          <p:cNvSpPr>
            <a:spLocks noGrp="1"/>
          </p:cNvSpPr>
          <p:nvPr>
            <p:ph type="title"/>
          </p:nvPr>
        </p:nvSpPr>
        <p:spPr/>
        <p:txBody>
          <a:bodyPr/>
          <a:lstStyle/>
          <a:p>
            <a:pPr algn="ctr"/>
            <a:r>
              <a:rPr lang="ru-RU" dirty="0"/>
              <a:t>Основные определения</a:t>
            </a:r>
            <a:endParaRPr lang="en-US" dirty="0"/>
          </a:p>
        </p:txBody>
      </p:sp>
      <p:sp>
        <p:nvSpPr>
          <p:cNvPr id="3" name="Объект 2">
            <a:extLst>
              <a:ext uri="{FF2B5EF4-FFF2-40B4-BE49-F238E27FC236}">
                <a16:creationId xmlns:a16="http://schemas.microsoft.com/office/drawing/2014/main" id="{09BFBEE0-873C-44B5-AD08-3AD7859334E6}"/>
              </a:ext>
            </a:extLst>
          </p:cNvPr>
          <p:cNvSpPr>
            <a:spLocks noGrp="1"/>
          </p:cNvSpPr>
          <p:nvPr>
            <p:ph idx="1"/>
          </p:nvPr>
        </p:nvSpPr>
        <p:spPr/>
        <p:txBody>
          <a:bodyPr>
            <a:normAutofit/>
          </a:bodyPr>
          <a:lstStyle/>
          <a:p>
            <a:r>
              <a:rPr lang="ru-RU" sz="3200" dirty="0"/>
              <a:t>Динамические структуры данных</a:t>
            </a:r>
          </a:p>
          <a:p>
            <a:r>
              <a:rPr lang="ru-RU" sz="3200" dirty="0"/>
              <a:t>Динамический элемент</a:t>
            </a:r>
          </a:p>
          <a:p>
            <a:r>
              <a:rPr lang="ru-RU" sz="3200" dirty="0"/>
              <a:t>Динамическое распределение</a:t>
            </a:r>
          </a:p>
          <a:p>
            <a:r>
              <a:rPr lang="ru-RU" sz="3200" dirty="0"/>
              <a:t>Адресное поле (поле связок)</a:t>
            </a:r>
          </a:p>
          <a:p>
            <a:r>
              <a:rPr lang="ru-RU" sz="3200" dirty="0"/>
              <a:t>Информационное поле (поле данных)</a:t>
            </a:r>
          </a:p>
          <a:p>
            <a:r>
              <a:rPr lang="ru-RU" sz="3200" dirty="0"/>
              <a:t>Связное представление данных</a:t>
            </a:r>
            <a:endParaRPr lang="en-US" sz="3200" dirty="0"/>
          </a:p>
        </p:txBody>
      </p:sp>
    </p:spTree>
    <p:extLst>
      <p:ext uri="{BB962C8B-B14F-4D97-AF65-F5344CB8AC3E}">
        <p14:creationId xmlns:p14="http://schemas.microsoft.com/office/powerpoint/2010/main" val="764012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B921BE-83D7-499A-A89B-58DF2113E0E4}"/>
              </a:ext>
            </a:extLst>
          </p:cNvPr>
          <p:cNvSpPr>
            <a:spLocks noGrp="1"/>
          </p:cNvSpPr>
          <p:nvPr>
            <p:ph type="title"/>
          </p:nvPr>
        </p:nvSpPr>
        <p:spPr/>
        <p:txBody>
          <a:bodyPr/>
          <a:lstStyle/>
          <a:p>
            <a:pPr algn="ctr"/>
            <a:r>
              <a:rPr lang="ru-RU" dirty="0"/>
              <a:t>Списки</a:t>
            </a:r>
            <a:endParaRPr lang="ru-BY" dirty="0"/>
          </a:p>
        </p:txBody>
      </p:sp>
      <p:sp>
        <p:nvSpPr>
          <p:cNvPr id="3" name="Объект 2">
            <a:extLst>
              <a:ext uri="{FF2B5EF4-FFF2-40B4-BE49-F238E27FC236}">
                <a16:creationId xmlns:a16="http://schemas.microsoft.com/office/drawing/2014/main" id="{EF7D4592-248B-441C-AF97-28B5A4511A38}"/>
              </a:ext>
            </a:extLst>
          </p:cNvPr>
          <p:cNvSpPr>
            <a:spLocks noGrp="1"/>
          </p:cNvSpPr>
          <p:nvPr>
            <p:ph idx="1"/>
          </p:nvPr>
        </p:nvSpPr>
        <p:spPr/>
        <p:txBody>
          <a:bodyPr>
            <a:noAutofit/>
          </a:bodyPr>
          <a:lstStyle/>
          <a:p>
            <a:pPr marL="0" indent="0">
              <a:buNone/>
            </a:pPr>
            <a:r>
              <a:rPr lang="ru-RU" sz="3200" dirty="0"/>
              <a:t>Списком называется упорядоченное множество, состоящее из переменного числа элементов, к которым применимы операции включения, исключения</a:t>
            </a:r>
          </a:p>
          <a:p>
            <a:pPr marL="0" indent="0">
              <a:buNone/>
            </a:pPr>
            <a:endParaRPr lang="ru-RU" sz="3200" dirty="0"/>
          </a:p>
          <a:p>
            <a:pPr marL="0" indent="0">
              <a:buNone/>
            </a:pPr>
            <a:r>
              <a:rPr lang="ru-RU" sz="3200" dirty="0"/>
              <a:t>Для связывания элементов в списке используются указатели. Любой элемент линейного списка имеет как минимум один указатель, который указывает на следующий элемент в списке или является пустым (конец списка)</a:t>
            </a:r>
          </a:p>
        </p:txBody>
      </p:sp>
    </p:spTree>
    <p:extLst>
      <p:ext uri="{BB962C8B-B14F-4D97-AF65-F5344CB8AC3E}">
        <p14:creationId xmlns:p14="http://schemas.microsoft.com/office/powerpoint/2010/main" val="3132664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C566AD-DD24-485E-BEC0-E060C8B0A7A1}"/>
              </a:ext>
            </a:extLst>
          </p:cNvPr>
          <p:cNvSpPr>
            <a:spLocks noGrp="1"/>
          </p:cNvSpPr>
          <p:nvPr>
            <p:ph type="title"/>
          </p:nvPr>
        </p:nvSpPr>
        <p:spPr/>
        <p:txBody>
          <a:bodyPr/>
          <a:lstStyle/>
          <a:p>
            <a:pPr algn="ctr"/>
            <a:r>
              <a:rPr lang="ru-RU" dirty="0"/>
              <a:t>Связанный список</a:t>
            </a:r>
            <a:endParaRPr lang="ru-BY" dirty="0"/>
          </a:p>
        </p:txBody>
      </p:sp>
      <p:sp>
        <p:nvSpPr>
          <p:cNvPr id="3" name="Объект 2">
            <a:extLst>
              <a:ext uri="{FF2B5EF4-FFF2-40B4-BE49-F238E27FC236}">
                <a16:creationId xmlns:a16="http://schemas.microsoft.com/office/drawing/2014/main" id="{FCE7D0C0-C810-49CE-A0FC-C0C2BA274A0D}"/>
              </a:ext>
            </a:extLst>
          </p:cNvPr>
          <p:cNvSpPr>
            <a:spLocks noGrp="1"/>
          </p:cNvSpPr>
          <p:nvPr>
            <p:ph idx="1"/>
          </p:nvPr>
        </p:nvSpPr>
        <p:spPr>
          <a:xfrm>
            <a:off x="838200" y="1514476"/>
            <a:ext cx="10515600" cy="5057774"/>
          </a:xfrm>
        </p:spPr>
        <p:txBody>
          <a:bodyPr>
            <a:normAutofit/>
          </a:bodyPr>
          <a:lstStyle/>
          <a:p>
            <a:pPr marL="0" indent="0">
              <a:buNone/>
            </a:pPr>
            <a:r>
              <a:rPr lang="ru-RU" dirty="0"/>
              <a:t>Структура, элементами которой служат записи с одним и тем же форматом, связанные друг с другом с помощью указателей, хранящихся в самих элементах, называют связанным списком.</a:t>
            </a:r>
          </a:p>
          <a:p>
            <a:pPr marL="0" indent="0">
              <a:buNone/>
            </a:pPr>
            <a:endParaRPr lang="ru-RU" dirty="0"/>
          </a:p>
          <a:p>
            <a:pPr marL="0" indent="0">
              <a:buNone/>
            </a:pPr>
            <a:r>
              <a:rPr lang="ru-RU" dirty="0"/>
              <a:t>В связанном списке элементы линейно упорядочены, но порядок определяется не номерами, как в массиве, а указателями, входящими в состав элементов списка.</a:t>
            </a:r>
          </a:p>
          <a:p>
            <a:pPr marL="0" indent="0">
              <a:buNone/>
            </a:pPr>
            <a:endParaRPr lang="ru-RU" dirty="0"/>
          </a:p>
          <a:p>
            <a:pPr marL="0" indent="0">
              <a:buNone/>
            </a:pPr>
            <a:r>
              <a:rPr lang="ru-RU" dirty="0"/>
              <a:t>Каждый список имеет особый элемент, называемый указателем начала списка (головой списка). Поле указателя последнего элемента списка содержит NULL.</a:t>
            </a:r>
            <a:endParaRPr lang="ru-BY" dirty="0"/>
          </a:p>
        </p:txBody>
      </p:sp>
    </p:spTree>
    <p:extLst>
      <p:ext uri="{BB962C8B-B14F-4D97-AF65-F5344CB8AC3E}">
        <p14:creationId xmlns:p14="http://schemas.microsoft.com/office/powerpoint/2010/main" val="2981138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9D3D07-8ECE-4327-A8DE-BC515D61FF05}"/>
              </a:ext>
            </a:extLst>
          </p:cNvPr>
          <p:cNvSpPr>
            <a:spLocks noGrp="1"/>
          </p:cNvSpPr>
          <p:nvPr>
            <p:ph type="title"/>
          </p:nvPr>
        </p:nvSpPr>
        <p:spPr/>
        <p:txBody>
          <a:bodyPr/>
          <a:lstStyle/>
          <a:p>
            <a:pPr algn="ctr"/>
            <a:r>
              <a:rPr lang="ru-RU" dirty="0"/>
              <a:t>Основные определения</a:t>
            </a:r>
            <a:endParaRPr lang="en-US" dirty="0"/>
          </a:p>
        </p:txBody>
      </p:sp>
      <p:sp>
        <p:nvSpPr>
          <p:cNvPr id="3" name="Объект 2">
            <a:extLst>
              <a:ext uri="{FF2B5EF4-FFF2-40B4-BE49-F238E27FC236}">
                <a16:creationId xmlns:a16="http://schemas.microsoft.com/office/drawing/2014/main" id="{966B2D9C-DBCC-4CA4-9B2E-F22E1984CBD0}"/>
              </a:ext>
            </a:extLst>
          </p:cNvPr>
          <p:cNvSpPr>
            <a:spLocks noGrp="1"/>
          </p:cNvSpPr>
          <p:nvPr>
            <p:ph idx="1"/>
          </p:nvPr>
        </p:nvSpPr>
        <p:spPr/>
        <p:txBody>
          <a:bodyPr>
            <a:normAutofit/>
          </a:bodyPr>
          <a:lstStyle/>
          <a:p>
            <a:r>
              <a:rPr lang="ru-RU" sz="3600" b="1" dirty="0"/>
              <a:t>Потомок</a:t>
            </a:r>
            <a:r>
              <a:rPr lang="ru-RU" sz="3600" dirty="0"/>
              <a:t> — элемент структуры, идущий после текущего. В зависимости от вида динамической структуры у элемента может быть более одного потомка</a:t>
            </a:r>
          </a:p>
          <a:p>
            <a:r>
              <a:rPr lang="ru-RU" sz="3600" b="1" dirty="0"/>
              <a:t>Предок</a:t>
            </a:r>
            <a:r>
              <a:rPr lang="ru-RU" sz="3600" dirty="0"/>
              <a:t> — элемент структуры, идущий до текущего</a:t>
            </a:r>
          </a:p>
          <a:p>
            <a:r>
              <a:rPr lang="ru-RU" sz="3600" b="1" dirty="0"/>
              <a:t>Головной элемент (</a:t>
            </a:r>
            <a:r>
              <a:rPr lang="ru-RU" sz="3600" b="1" dirty="0" err="1"/>
              <a:t>Head</a:t>
            </a:r>
            <a:r>
              <a:rPr lang="ru-RU" sz="3600" b="1" dirty="0"/>
              <a:t>)</a:t>
            </a:r>
            <a:r>
              <a:rPr lang="ru-RU" sz="3600" dirty="0"/>
              <a:t> — первый элемент</a:t>
            </a:r>
          </a:p>
          <a:p>
            <a:r>
              <a:rPr lang="ru-RU" sz="3600" b="1" dirty="0"/>
              <a:t>Хвостовой элемент (</a:t>
            </a:r>
            <a:r>
              <a:rPr lang="ru-RU" sz="3600" b="1" dirty="0" err="1"/>
              <a:t>Tail</a:t>
            </a:r>
            <a:r>
              <a:rPr lang="ru-RU" sz="3600" b="1" dirty="0"/>
              <a:t>)</a:t>
            </a:r>
            <a:r>
              <a:rPr lang="ru-RU" sz="3600" dirty="0"/>
              <a:t> — последний элемент</a:t>
            </a:r>
            <a:endParaRPr lang="en-US" sz="3600" dirty="0"/>
          </a:p>
        </p:txBody>
      </p:sp>
    </p:spTree>
    <p:extLst>
      <p:ext uri="{BB962C8B-B14F-4D97-AF65-F5344CB8AC3E}">
        <p14:creationId xmlns:p14="http://schemas.microsoft.com/office/powerpoint/2010/main" val="4067906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E72EAD4-579C-416A-82CB-39957A6E400B}"/>
              </a:ext>
            </a:extLst>
          </p:cNvPr>
          <p:cNvSpPr>
            <a:spLocks noGrp="1"/>
          </p:cNvSpPr>
          <p:nvPr>
            <p:ph type="title"/>
          </p:nvPr>
        </p:nvSpPr>
        <p:spPr/>
        <p:txBody>
          <a:bodyPr/>
          <a:lstStyle/>
          <a:p>
            <a:pPr algn="ctr"/>
            <a:r>
              <a:rPr lang="ru-RU" dirty="0"/>
              <a:t>Однонаправленный список</a:t>
            </a:r>
            <a:endParaRPr lang="ru-BY" dirty="0"/>
          </a:p>
        </p:txBody>
      </p:sp>
      <p:pic>
        <p:nvPicPr>
          <p:cNvPr id="4102" name="Picture 6">
            <a:extLst>
              <a:ext uri="{FF2B5EF4-FFF2-40B4-BE49-F238E27FC236}">
                <a16:creationId xmlns:a16="http://schemas.microsoft.com/office/drawing/2014/main" id="{0C18510F-0D91-4490-8E69-7F632E9E55A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54397" y="1825625"/>
            <a:ext cx="1028320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2428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2D88969-90E4-42BA-BBB9-0C367923BBE6}"/>
              </a:ext>
            </a:extLst>
          </p:cNvPr>
          <p:cNvSpPr>
            <a:spLocks noGrp="1"/>
          </p:cNvSpPr>
          <p:nvPr>
            <p:ph type="title"/>
          </p:nvPr>
        </p:nvSpPr>
        <p:spPr/>
        <p:txBody>
          <a:bodyPr/>
          <a:lstStyle/>
          <a:p>
            <a:pPr algn="ctr"/>
            <a:r>
              <a:rPr lang="ru-RU" dirty="0"/>
              <a:t>Пример</a:t>
            </a:r>
            <a:endParaRPr lang="ru-BY" dirty="0"/>
          </a:p>
        </p:txBody>
      </p:sp>
      <p:sp>
        <p:nvSpPr>
          <p:cNvPr id="3" name="Объект 2">
            <a:extLst>
              <a:ext uri="{FF2B5EF4-FFF2-40B4-BE49-F238E27FC236}">
                <a16:creationId xmlns:a16="http://schemas.microsoft.com/office/drawing/2014/main" id="{9367BDBC-BDBC-4CF2-BEDB-D4E329F17D2E}"/>
              </a:ext>
            </a:extLst>
          </p:cNvPr>
          <p:cNvSpPr>
            <a:spLocks noGrp="1"/>
          </p:cNvSpPr>
          <p:nvPr>
            <p:ph idx="1"/>
          </p:nvPr>
        </p:nvSpPr>
        <p:spPr/>
        <p:txBody>
          <a:bodyPr>
            <a:normAutofit fontScale="92500" lnSpcReduction="20000"/>
          </a:bodyPr>
          <a:lstStyle/>
          <a:p>
            <a:pPr marL="0" indent="0">
              <a:buNone/>
            </a:pPr>
            <a:r>
              <a:rPr lang="en-US" dirty="0">
                <a:latin typeface="Courier New" panose="02070309020205020404" pitchFamily="49" charset="0"/>
                <a:cs typeface="Courier New" panose="02070309020205020404" pitchFamily="49" charset="0"/>
              </a:rPr>
              <a:t>struct Point {</a:t>
            </a:r>
          </a:p>
          <a:p>
            <a:pPr marL="0" indent="0">
              <a:buNone/>
            </a:pPr>
            <a:r>
              <a:rPr lang="en-US" dirty="0">
                <a:latin typeface="Courier New" panose="02070309020205020404" pitchFamily="49" charset="0"/>
                <a:cs typeface="Courier New" panose="02070309020205020404" pitchFamily="49" charset="0"/>
              </a:rPr>
              <a:t>    int x;</a:t>
            </a:r>
          </a:p>
          <a:p>
            <a:pPr marL="0" indent="0">
              <a:buNone/>
            </a:pPr>
            <a:r>
              <a:rPr lang="en-US" dirty="0">
                <a:latin typeface="Courier New" panose="02070309020205020404" pitchFamily="49" charset="0"/>
                <a:cs typeface="Courier New" panose="02070309020205020404" pitchFamily="49" charset="0"/>
              </a:rPr>
              <a:t>    int y;</a:t>
            </a:r>
          </a:p>
          <a:p>
            <a:pPr marL="0" indent="0">
              <a:buNone/>
            </a:pPr>
            <a:r>
              <a:rPr lang="en-US" dirty="0">
                <a:latin typeface="Courier New" panose="02070309020205020404" pitchFamily="49" charset="0"/>
                <a:cs typeface="Courier New" panose="02070309020205020404" pitchFamily="49" charset="0"/>
              </a:rPr>
              <a:t>    Point* next;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Point(int x_, int y_) : x(x_), y(y_) {};</a:t>
            </a:r>
          </a:p>
          <a:p>
            <a:pPr marL="0" indent="0">
              <a:buNone/>
            </a:pPr>
            <a:r>
              <a:rPr lang="fr-FR" dirty="0">
                <a:latin typeface="Courier New" panose="02070309020205020404" pitchFamily="49" charset="0"/>
                <a:cs typeface="Courier New" panose="02070309020205020404" pitchFamily="49" charset="0"/>
              </a:rPr>
              <a:t>    void print() {</a:t>
            </a:r>
          </a:p>
          <a:p>
            <a:pPr marL="0" indent="0">
              <a:buNone/>
            </a:pPr>
            <a:r>
              <a:rPr lang="fr-FR" dirty="0">
                <a:latin typeface="Courier New" panose="02070309020205020404" pitchFamily="49" charset="0"/>
                <a:cs typeface="Courier New" panose="02070309020205020404" pitchFamily="49" charset="0"/>
              </a:rPr>
              <a:t>        cout &lt;&lt; "Point (" &lt;&lt; x &lt;&lt; ", " &lt;&lt; y</a:t>
            </a:r>
          </a:p>
          <a:p>
            <a:pPr marL="0" indent="0">
              <a:buNone/>
            </a:pPr>
            <a:r>
              <a:rPr lang="fr-FR" dirty="0">
                <a:latin typeface="Courier New" panose="02070309020205020404" pitchFamily="49" charset="0"/>
                <a:cs typeface="Courier New" panose="02070309020205020404" pitchFamily="49" charset="0"/>
              </a:rPr>
              <a:t>            &lt;&lt; ")" &lt;&lt; endl;};</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62742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DE62C6-1FE7-4E82-A80C-2BC71FEC0709}"/>
              </a:ext>
            </a:extLst>
          </p:cNvPr>
          <p:cNvSpPr>
            <a:spLocks noGrp="1"/>
          </p:cNvSpPr>
          <p:nvPr>
            <p:ph type="title"/>
          </p:nvPr>
        </p:nvSpPr>
        <p:spPr/>
        <p:txBody>
          <a:bodyPr/>
          <a:lstStyle/>
          <a:p>
            <a:pPr algn="ctr"/>
            <a:r>
              <a:rPr lang="ru-RU" dirty="0"/>
              <a:t>Пример</a:t>
            </a:r>
            <a:endParaRPr lang="ru-BY" dirty="0"/>
          </a:p>
        </p:txBody>
      </p:sp>
      <p:sp>
        <p:nvSpPr>
          <p:cNvPr id="3" name="Объект 2">
            <a:extLst>
              <a:ext uri="{FF2B5EF4-FFF2-40B4-BE49-F238E27FC236}">
                <a16:creationId xmlns:a16="http://schemas.microsoft.com/office/drawing/2014/main" id="{664C3072-9686-4FF5-BFC4-2917CA26CB8C}"/>
              </a:ext>
            </a:extLst>
          </p:cNvPr>
          <p:cNvSpPr>
            <a:spLocks noGrp="1"/>
          </p:cNvSpPr>
          <p:nvPr>
            <p:ph idx="1"/>
          </p:nvPr>
        </p:nvSpPr>
        <p:spPr>
          <a:xfrm>
            <a:off x="838200" y="1924050"/>
            <a:ext cx="10515600" cy="4495800"/>
          </a:xfrm>
        </p:spPr>
        <p:txBody>
          <a:bodyPr>
            <a:normAutofit fontScale="92500" lnSpcReduction="20000"/>
          </a:bodyPr>
          <a:lstStyle/>
          <a:p>
            <a:pPr marL="0" indent="0">
              <a:buNone/>
            </a:pPr>
            <a:r>
              <a:rPr lang="en-US" dirty="0">
                <a:latin typeface="Courier New" panose="02070309020205020404" pitchFamily="49" charset="0"/>
                <a:cs typeface="Courier New" panose="02070309020205020404" pitchFamily="49" charset="0"/>
              </a:rPr>
              <a:t>Point* </a:t>
            </a:r>
            <a:r>
              <a:rPr lang="en-US" dirty="0" err="1">
                <a:latin typeface="Courier New" panose="02070309020205020404" pitchFamily="49" charset="0"/>
                <a:cs typeface="Courier New" panose="02070309020205020404" pitchFamily="49" charset="0"/>
              </a:rPr>
              <a:t>first_point</a:t>
            </a:r>
            <a:r>
              <a:rPr lang="en-US" dirty="0">
                <a:latin typeface="Courier New" panose="02070309020205020404" pitchFamily="49" charset="0"/>
                <a:cs typeface="Courier New" panose="02070309020205020404" pitchFamily="49" charset="0"/>
              </a:rPr>
              <a:t> = new Point(0, 0);</a:t>
            </a:r>
          </a:p>
          <a:p>
            <a:pPr marL="0" indent="0">
              <a:buNone/>
            </a:pPr>
            <a:r>
              <a:rPr lang="en-US" dirty="0">
                <a:latin typeface="Courier New" panose="02070309020205020404" pitchFamily="49" charset="0"/>
                <a:cs typeface="Courier New" panose="02070309020205020404" pitchFamily="49" charset="0"/>
              </a:rPr>
              <a:t>Point* head = </a:t>
            </a:r>
            <a:r>
              <a:rPr lang="en-US" dirty="0" err="1">
                <a:latin typeface="Courier New" panose="02070309020205020404" pitchFamily="49" charset="0"/>
                <a:cs typeface="Courier New" panose="02070309020205020404" pitchFamily="49" charset="0"/>
              </a:rPr>
              <a:t>first_point</a:t>
            </a: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for(int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=1;i&lt;10;i++) {</a:t>
            </a:r>
          </a:p>
          <a:p>
            <a:pPr marL="0" indent="0">
              <a:buNone/>
            </a:pPr>
            <a:r>
              <a:rPr lang="en-US" dirty="0">
                <a:latin typeface="Courier New" panose="02070309020205020404" pitchFamily="49" charset="0"/>
                <a:cs typeface="Courier New" panose="02070309020205020404" pitchFamily="49" charset="0"/>
              </a:rPr>
              <a:t>    // TODO: read X and Y from user input</a:t>
            </a:r>
          </a:p>
          <a:p>
            <a:pPr marL="0" indent="0">
              <a:buNone/>
            </a:pPr>
            <a:r>
              <a:rPr lang="en-US" dirty="0">
                <a:latin typeface="Courier New" panose="02070309020205020404" pitchFamily="49" charset="0"/>
                <a:cs typeface="Courier New" panose="02070309020205020404" pitchFamily="49" charset="0"/>
              </a:rPr>
              <a:t>    head-&gt;next = new Point(200+i*10, 200-i*10);</a:t>
            </a:r>
          </a:p>
          <a:p>
            <a:pPr marL="0" indent="0">
              <a:buNone/>
            </a:pPr>
            <a:r>
              <a:rPr lang="en-US" dirty="0">
                <a:latin typeface="Courier New" panose="02070309020205020404" pitchFamily="49" charset="0"/>
                <a:cs typeface="Courier New" panose="02070309020205020404" pitchFamily="49" charset="0"/>
              </a:rPr>
              <a:t>    head = head-&gt;next;</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end of list</a:t>
            </a:r>
          </a:p>
          <a:p>
            <a:pPr marL="0" indent="0">
              <a:buNone/>
            </a:pPr>
            <a:r>
              <a:rPr lang="en-US" dirty="0">
                <a:latin typeface="Courier New" panose="02070309020205020404" pitchFamily="49" charset="0"/>
                <a:cs typeface="Courier New" panose="02070309020205020404" pitchFamily="49" charset="0"/>
              </a:rPr>
              <a:t>head-&gt;next = </a:t>
            </a:r>
            <a:r>
              <a:rPr lang="en-US" dirty="0" err="1">
                <a:latin typeface="Courier New" panose="02070309020205020404" pitchFamily="49" charset="0"/>
                <a:cs typeface="Courier New" panose="02070309020205020404" pitchFamily="49" charset="0"/>
              </a:rPr>
              <a:t>nullptr</a:t>
            </a:r>
            <a:r>
              <a:rPr lang="en-US" dirty="0">
                <a:latin typeface="Courier New" panose="02070309020205020404" pitchFamily="49" charset="0"/>
                <a:cs typeface="Courier New" panose="02070309020205020404" pitchFamily="49" charset="0"/>
              </a:rPr>
              <a:t>;</a:t>
            </a:r>
            <a:endParaRPr lang="ru-BY"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83745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BF31CD-1CD3-48AC-BBF4-A02B261C1B8E}"/>
              </a:ext>
            </a:extLst>
          </p:cNvPr>
          <p:cNvSpPr>
            <a:spLocks noGrp="1"/>
          </p:cNvSpPr>
          <p:nvPr>
            <p:ph type="title"/>
          </p:nvPr>
        </p:nvSpPr>
        <p:spPr/>
        <p:txBody>
          <a:bodyPr/>
          <a:lstStyle/>
          <a:p>
            <a:pPr algn="ctr"/>
            <a:r>
              <a:rPr lang="ru-RU" dirty="0"/>
              <a:t>Пример</a:t>
            </a:r>
            <a:endParaRPr lang="ru-BY" dirty="0"/>
          </a:p>
        </p:txBody>
      </p:sp>
      <p:sp>
        <p:nvSpPr>
          <p:cNvPr id="3" name="Объект 2">
            <a:extLst>
              <a:ext uri="{FF2B5EF4-FFF2-40B4-BE49-F238E27FC236}">
                <a16:creationId xmlns:a16="http://schemas.microsoft.com/office/drawing/2014/main" id="{D99A7A27-C957-4051-86E3-6AD69EB87A88}"/>
              </a:ext>
            </a:extLst>
          </p:cNvPr>
          <p:cNvSpPr>
            <a:spLocks noGrp="1"/>
          </p:cNvSpPr>
          <p:nvPr>
            <p:ph idx="1"/>
          </p:nvPr>
        </p:nvSpPr>
        <p:spPr/>
        <p:txBody>
          <a:bodyPr>
            <a:normAutofit/>
          </a:bodyPr>
          <a:lstStyle/>
          <a:p>
            <a:pPr marL="0" indent="0">
              <a:buNone/>
            </a:pPr>
            <a:r>
              <a:rPr lang="en-US" sz="2400" dirty="0">
                <a:latin typeface="Courier New" panose="02070309020205020404" pitchFamily="49" charset="0"/>
                <a:cs typeface="Courier New" panose="02070309020205020404" pitchFamily="49" charset="0"/>
              </a:rPr>
              <a:t>// pointer to first element</a:t>
            </a:r>
          </a:p>
          <a:p>
            <a:pPr marL="0" indent="0">
              <a:buNone/>
            </a:pPr>
            <a:r>
              <a:rPr lang="en-US" sz="2400" dirty="0">
                <a:latin typeface="Courier New" panose="02070309020205020404" pitchFamily="49" charset="0"/>
                <a:cs typeface="Courier New" panose="02070309020205020404" pitchFamily="49" charset="0"/>
              </a:rPr>
              <a:t>Point* point = </a:t>
            </a:r>
            <a:r>
              <a:rPr lang="en-US" sz="2400" dirty="0" err="1">
                <a:latin typeface="Courier New" panose="02070309020205020404" pitchFamily="49" charset="0"/>
                <a:cs typeface="Courier New" panose="02070309020205020404" pitchFamily="49" charset="0"/>
              </a:rPr>
              <a:t>first_point</a:t>
            </a:r>
            <a:r>
              <a:rPr lang="en-US" sz="2400" dirty="0">
                <a:latin typeface="Courier New" panose="02070309020205020404" pitchFamily="49" charset="0"/>
                <a:cs typeface="Courier New" panose="02070309020205020404" pitchFamily="49" charset="0"/>
              </a:rPr>
              <a:t>;</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iterate till the end of list</a:t>
            </a:r>
          </a:p>
          <a:p>
            <a:pPr marL="0" indent="0">
              <a:buNone/>
            </a:pPr>
            <a:r>
              <a:rPr lang="en-US" sz="2400" dirty="0">
                <a:latin typeface="Courier New" panose="02070309020205020404" pitchFamily="49" charset="0"/>
                <a:cs typeface="Courier New" panose="02070309020205020404" pitchFamily="49" charset="0"/>
              </a:rPr>
              <a:t>while(point-&gt;next) {</a:t>
            </a:r>
          </a:p>
          <a:p>
            <a:pPr marL="0" indent="0">
              <a:buNone/>
            </a:pPr>
            <a:r>
              <a:rPr lang="en-US" sz="2400" dirty="0">
                <a:latin typeface="Courier New" panose="02070309020205020404" pitchFamily="49" charset="0"/>
                <a:cs typeface="Courier New" panose="02070309020205020404" pitchFamily="49" charset="0"/>
              </a:rPr>
              <a:t>    // TODO: Implement real code</a:t>
            </a:r>
          </a:p>
          <a:p>
            <a:pPr marL="0" indent="0">
              <a:buNone/>
            </a:pPr>
            <a:r>
              <a:rPr lang="en-US" sz="2400" dirty="0">
                <a:latin typeface="Courier New" panose="02070309020205020404" pitchFamily="49" charset="0"/>
                <a:cs typeface="Courier New" panose="02070309020205020404" pitchFamily="49" charset="0"/>
              </a:rPr>
              <a:t>    point-&gt;print();</a:t>
            </a:r>
          </a:p>
          <a:p>
            <a:pPr marL="0" indent="0">
              <a:buNone/>
            </a:pPr>
            <a:r>
              <a:rPr lang="en-US" sz="2400" dirty="0">
                <a:latin typeface="Courier New" panose="02070309020205020404" pitchFamily="49" charset="0"/>
                <a:cs typeface="Courier New" panose="02070309020205020404" pitchFamily="49" charset="0"/>
              </a:rPr>
              <a:t>    point = point-&gt;next;</a:t>
            </a:r>
          </a:p>
          <a:p>
            <a:pPr marL="0" indent="0">
              <a:buNone/>
            </a:pPr>
            <a:r>
              <a:rPr lang="en-US" sz="2400" dirty="0">
                <a:latin typeface="Courier New" panose="02070309020205020404" pitchFamily="49" charset="0"/>
                <a:cs typeface="Courier New" panose="02070309020205020404" pitchFamily="49" charset="0"/>
              </a:rPr>
              <a:t>}</a:t>
            </a:r>
            <a:endParaRPr lang="ru-BY"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63590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D1EACF-F86F-487C-9102-6EA048BB183F}"/>
              </a:ext>
            </a:extLst>
          </p:cNvPr>
          <p:cNvSpPr>
            <a:spLocks noGrp="1"/>
          </p:cNvSpPr>
          <p:nvPr>
            <p:ph type="title"/>
          </p:nvPr>
        </p:nvSpPr>
        <p:spPr/>
        <p:txBody>
          <a:bodyPr/>
          <a:lstStyle/>
          <a:p>
            <a:pPr algn="ctr"/>
            <a:r>
              <a:rPr lang="ru-RU" dirty="0"/>
              <a:t>Пример наследования</a:t>
            </a:r>
            <a:endParaRPr lang="en-US" dirty="0"/>
          </a:p>
        </p:txBody>
      </p:sp>
      <p:sp>
        <p:nvSpPr>
          <p:cNvPr id="3" name="Объект 2">
            <a:extLst>
              <a:ext uri="{FF2B5EF4-FFF2-40B4-BE49-F238E27FC236}">
                <a16:creationId xmlns:a16="http://schemas.microsoft.com/office/drawing/2014/main" id="{278B0283-E3B9-483C-8869-99EB2258CFEB}"/>
              </a:ext>
            </a:extLst>
          </p:cNvPr>
          <p:cNvSpPr>
            <a:spLocks noGrp="1"/>
          </p:cNvSpPr>
          <p:nvPr>
            <p:ph sz="half" idx="1"/>
          </p:nvPr>
        </p:nvSpPr>
        <p:spPr/>
        <p:txBody>
          <a:bodyPr/>
          <a:lstStyle/>
          <a:p>
            <a:pPr marL="0" indent="0">
              <a:buNone/>
            </a:pPr>
            <a:r>
              <a:rPr lang="ru-RU" b="1" dirty="0"/>
              <a:t>Задача:</a:t>
            </a:r>
            <a:r>
              <a:rPr lang="ru-RU" dirty="0"/>
              <a:t> нужно разработать интерфейс, который будет принимать текстовые команды и выполнять их.</a:t>
            </a:r>
          </a:p>
          <a:p>
            <a:pPr marL="0" indent="0">
              <a:buNone/>
            </a:pPr>
            <a:r>
              <a:rPr lang="ru-RU" dirty="0"/>
              <a:t>Каждая команда может принимать набор параметров одного формата, например</a:t>
            </a:r>
            <a:r>
              <a:rPr lang="en-US" dirty="0"/>
              <a:t>:</a:t>
            </a:r>
          </a:p>
          <a:p>
            <a:pPr marL="0" indent="0">
              <a:buNone/>
            </a:pPr>
            <a:endParaRPr lang="ru-RU" dirty="0"/>
          </a:p>
          <a:p>
            <a:pPr marL="0" indent="0">
              <a:buNone/>
            </a:pPr>
            <a:r>
              <a:rPr lang="en-US" dirty="0">
                <a:latin typeface="Courier New" panose="02070309020205020404" pitchFamily="49" charset="0"/>
                <a:cs typeface="Courier New" panose="02070309020205020404" pitchFamily="49" charset="0"/>
              </a:rPr>
              <a:t>say –u User –m hello</a:t>
            </a:r>
          </a:p>
        </p:txBody>
      </p:sp>
      <p:pic>
        <p:nvPicPr>
          <p:cNvPr id="7174" name="Picture 6">
            <a:extLst>
              <a:ext uri="{FF2B5EF4-FFF2-40B4-BE49-F238E27FC236}">
                <a16:creationId xmlns:a16="http://schemas.microsoft.com/office/drawing/2014/main" id="{607FFC9E-5314-4A84-9177-6B3EB77D145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741895" y="1340200"/>
            <a:ext cx="3049929" cy="51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97336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DDA9DA-E0D5-48C9-9727-16780B5817F5}"/>
              </a:ext>
            </a:extLst>
          </p:cNvPr>
          <p:cNvSpPr>
            <a:spLocks noGrp="1"/>
          </p:cNvSpPr>
          <p:nvPr>
            <p:ph type="title"/>
          </p:nvPr>
        </p:nvSpPr>
        <p:spPr/>
        <p:txBody>
          <a:bodyPr/>
          <a:lstStyle/>
          <a:p>
            <a:pPr algn="ctr"/>
            <a:r>
              <a:rPr lang="ru-RU" dirty="0"/>
              <a:t>Основные операции</a:t>
            </a:r>
            <a:endParaRPr lang="en-US" dirty="0"/>
          </a:p>
        </p:txBody>
      </p:sp>
      <p:sp>
        <p:nvSpPr>
          <p:cNvPr id="3" name="Объект 2">
            <a:extLst>
              <a:ext uri="{FF2B5EF4-FFF2-40B4-BE49-F238E27FC236}">
                <a16:creationId xmlns:a16="http://schemas.microsoft.com/office/drawing/2014/main" id="{9374BB95-BEEC-4F9B-AB84-F125F8E0EBB8}"/>
              </a:ext>
            </a:extLst>
          </p:cNvPr>
          <p:cNvSpPr>
            <a:spLocks noGrp="1"/>
          </p:cNvSpPr>
          <p:nvPr>
            <p:ph idx="1"/>
          </p:nvPr>
        </p:nvSpPr>
        <p:spPr/>
        <p:txBody>
          <a:bodyPr>
            <a:normAutofit/>
          </a:bodyPr>
          <a:lstStyle/>
          <a:p>
            <a:r>
              <a:rPr lang="ru-RU" sz="3200" dirty="0"/>
              <a:t>создание списка;</a:t>
            </a:r>
          </a:p>
          <a:p>
            <a:r>
              <a:rPr lang="ru-RU" sz="3200" dirty="0"/>
              <a:t>печать (просмотр) списка;</a:t>
            </a:r>
          </a:p>
          <a:p>
            <a:r>
              <a:rPr lang="ru-RU" sz="3200" dirty="0"/>
              <a:t>вставка элемента в список;</a:t>
            </a:r>
          </a:p>
          <a:p>
            <a:r>
              <a:rPr lang="ru-RU" sz="3200" dirty="0"/>
              <a:t>удаление элемента из списка;</a:t>
            </a:r>
          </a:p>
          <a:p>
            <a:r>
              <a:rPr lang="ru-RU" sz="3200" dirty="0"/>
              <a:t>поиск элемента в списке</a:t>
            </a:r>
          </a:p>
          <a:p>
            <a:r>
              <a:rPr lang="ru-RU" sz="3200" dirty="0"/>
              <a:t>проверка пустоты списка;</a:t>
            </a:r>
          </a:p>
          <a:p>
            <a:r>
              <a:rPr lang="ru-RU" sz="3200" dirty="0"/>
              <a:t>удаление списка.</a:t>
            </a:r>
          </a:p>
          <a:p>
            <a:endParaRPr lang="en-US" sz="3200" dirty="0"/>
          </a:p>
        </p:txBody>
      </p:sp>
    </p:spTree>
    <p:extLst>
      <p:ext uri="{BB962C8B-B14F-4D97-AF65-F5344CB8AC3E}">
        <p14:creationId xmlns:p14="http://schemas.microsoft.com/office/powerpoint/2010/main" val="1690824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FFEE935-29D4-4BB3-BB19-0B25B5E9A123}"/>
              </a:ext>
            </a:extLst>
          </p:cNvPr>
          <p:cNvSpPr>
            <a:spLocks noGrp="1"/>
          </p:cNvSpPr>
          <p:nvPr>
            <p:ph type="title"/>
          </p:nvPr>
        </p:nvSpPr>
        <p:spPr/>
        <p:txBody>
          <a:bodyPr/>
          <a:lstStyle/>
          <a:p>
            <a:pPr algn="ctr"/>
            <a:r>
              <a:rPr lang="ru-RU" dirty="0"/>
              <a:t>Пример реализации</a:t>
            </a:r>
            <a:endParaRPr lang="ru-BY" dirty="0"/>
          </a:p>
        </p:txBody>
      </p:sp>
      <p:sp>
        <p:nvSpPr>
          <p:cNvPr id="3" name="Объект 2">
            <a:extLst>
              <a:ext uri="{FF2B5EF4-FFF2-40B4-BE49-F238E27FC236}">
                <a16:creationId xmlns:a16="http://schemas.microsoft.com/office/drawing/2014/main" id="{BA535535-AECF-425E-AA68-BAA9A248BEEE}"/>
              </a:ext>
            </a:extLst>
          </p:cNvPr>
          <p:cNvSpPr>
            <a:spLocks noGrp="1"/>
          </p:cNvSpPr>
          <p:nvPr>
            <p:ph idx="1"/>
          </p:nvPr>
        </p:nvSpPr>
        <p:spPr>
          <a:xfrm>
            <a:off x="838200" y="1428750"/>
            <a:ext cx="10515600" cy="5064125"/>
          </a:xfrm>
        </p:spPr>
        <p:txBody>
          <a:bodyPr>
            <a:normAutofit fontScale="92500" lnSpcReduction="20000"/>
          </a:bodyPr>
          <a:lstStyle/>
          <a:p>
            <a:pPr marL="0" indent="0">
              <a:buNone/>
            </a:pPr>
            <a:r>
              <a:rPr lang="en-US" dirty="0">
                <a:latin typeface="Courier New" panose="02070309020205020404" pitchFamily="49" charset="0"/>
                <a:cs typeface="Courier New" panose="02070309020205020404" pitchFamily="49" charset="0"/>
              </a:rPr>
              <a:t>class </a:t>
            </a:r>
            <a:r>
              <a:rPr lang="en-US" dirty="0" err="1">
                <a:latin typeface="Courier New" panose="02070309020205020404" pitchFamily="49" charset="0"/>
                <a:cs typeface="Courier New" panose="02070309020205020404" pitchFamily="49" charset="0"/>
              </a:rPr>
              <a:t>PointsList</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Point* head = </a:t>
            </a:r>
            <a:r>
              <a:rPr lang="en-US" dirty="0" err="1">
                <a:latin typeface="Courier New" panose="02070309020205020404" pitchFamily="49" charset="0"/>
                <a:cs typeface="Courier New" panose="02070309020205020404" pitchFamily="49" charset="0"/>
              </a:rPr>
              <a:t>nullptr</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Point* tail = </a:t>
            </a:r>
            <a:r>
              <a:rPr lang="en-US" dirty="0" err="1">
                <a:latin typeface="Courier New" panose="02070309020205020404" pitchFamily="49" charset="0"/>
                <a:cs typeface="Courier New" panose="02070309020205020404" pitchFamily="49" charset="0"/>
              </a:rPr>
              <a:t>nullptr</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public:</a:t>
            </a:r>
          </a:p>
          <a:p>
            <a:pPr marL="0" indent="0">
              <a:buNone/>
            </a:pPr>
            <a:r>
              <a:rPr lang="en-US" dirty="0">
                <a:latin typeface="Courier New" panose="02070309020205020404" pitchFamily="49" charset="0"/>
                <a:cs typeface="Courier New" panose="02070309020205020404" pitchFamily="49" charset="0"/>
              </a:rPr>
              <a:t>        void add(Point* item);</a:t>
            </a:r>
          </a:p>
          <a:p>
            <a:pPr marL="0" indent="0">
              <a:buNone/>
            </a:pPr>
            <a:r>
              <a:rPr lang="en-US" dirty="0">
                <a:latin typeface="Courier New" panose="02070309020205020404" pitchFamily="49" charset="0"/>
                <a:cs typeface="Courier New" panose="02070309020205020404" pitchFamily="49" charset="0"/>
              </a:rPr>
              <a:t>        void add(Point* </a:t>
            </a:r>
            <a:r>
              <a:rPr lang="en-US" dirty="0" err="1">
                <a:latin typeface="Courier New" panose="02070309020205020404" pitchFamily="49" charset="0"/>
                <a:cs typeface="Courier New" panose="02070309020205020404" pitchFamily="49" charset="0"/>
              </a:rPr>
              <a:t>new_item</a:t>
            </a:r>
            <a:r>
              <a:rPr lang="en-US" dirty="0">
                <a:latin typeface="Courier New" panose="02070309020205020404" pitchFamily="49" charset="0"/>
                <a:cs typeface="Courier New" panose="02070309020205020404" pitchFamily="49" charset="0"/>
              </a:rPr>
              <a:t>, int index);</a:t>
            </a:r>
          </a:p>
          <a:p>
            <a:pPr marL="0" indent="0">
              <a:buNone/>
            </a:pPr>
            <a:r>
              <a:rPr lang="en-US" dirty="0">
                <a:latin typeface="Courier New" panose="02070309020205020404" pitchFamily="49" charset="0"/>
                <a:cs typeface="Courier New" panose="02070309020205020404" pitchFamily="49" charset="0"/>
              </a:rPr>
              <a:t>        void remove(int index);</a:t>
            </a:r>
            <a:endParaRPr lang="ru-RU" dirty="0">
              <a:latin typeface="Courier New" panose="02070309020205020404" pitchFamily="49" charset="0"/>
              <a:cs typeface="Courier New" panose="02070309020205020404" pitchFamily="49" charset="0"/>
            </a:endParaRPr>
          </a:p>
          <a:p>
            <a:pPr marL="0" indent="0">
              <a:buNone/>
            </a:pPr>
            <a:r>
              <a:rPr lang="ru-RU"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Point* search(int x_, int y_);</a:t>
            </a:r>
          </a:p>
          <a:p>
            <a:pPr marL="0" indent="0">
              <a:buNone/>
            </a:pPr>
            <a:r>
              <a:rPr lang="en-US" dirty="0">
                <a:latin typeface="Courier New" panose="02070309020205020404" pitchFamily="49" charset="0"/>
                <a:cs typeface="Courier New" panose="02070309020205020404" pitchFamily="49" charset="0"/>
              </a:rPr>
              <a:t>        void print();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PointsList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endParaRPr lang="ru-BY"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967827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9834D0-F445-4BFB-9C0B-ECEE61EFB15E}"/>
              </a:ext>
            </a:extLst>
          </p:cNvPr>
          <p:cNvSpPr>
            <a:spLocks noGrp="1"/>
          </p:cNvSpPr>
          <p:nvPr>
            <p:ph type="title"/>
          </p:nvPr>
        </p:nvSpPr>
        <p:spPr/>
        <p:txBody>
          <a:bodyPr/>
          <a:lstStyle/>
          <a:p>
            <a:pPr algn="ctr"/>
            <a:r>
              <a:rPr lang="ru-RU" dirty="0"/>
              <a:t>Вставка элемента</a:t>
            </a:r>
            <a:endParaRPr lang="ru-BY" dirty="0"/>
          </a:p>
        </p:txBody>
      </p:sp>
      <p:pic>
        <p:nvPicPr>
          <p:cNvPr id="5134" name="Picture 14">
            <a:extLst>
              <a:ext uri="{FF2B5EF4-FFF2-40B4-BE49-F238E27FC236}">
                <a16:creationId xmlns:a16="http://schemas.microsoft.com/office/drawing/2014/main" id="{9E4EF8DD-4639-4137-B7D6-2784206F16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23681" y="1825625"/>
            <a:ext cx="794463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9011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75BB866-FD54-4DC7-8008-ED70505E238A}"/>
              </a:ext>
            </a:extLst>
          </p:cNvPr>
          <p:cNvSpPr>
            <a:spLocks noGrp="1"/>
          </p:cNvSpPr>
          <p:nvPr>
            <p:ph idx="1"/>
          </p:nvPr>
        </p:nvSpPr>
        <p:spPr>
          <a:xfrm>
            <a:off x="838200" y="476250"/>
            <a:ext cx="10515600" cy="6191250"/>
          </a:xfrm>
        </p:spPr>
        <p:txBody>
          <a:bodyPr>
            <a:normAutofit fontScale="92500" lnSpcReduction="20000"/>
          </a:bodyPr>
          <a:lstStyle/>
          <a:p>
            <a:pPr marL="0" indent="0">
              <a:buNone/>
            </a:pPr>
            <a:r>
              <a:rPr lang="en-US" dirty="0">
                <a:latin typeface="Courier New" panose="02070309020205020404" pitchFamily="49" charset="0"/>
                <a:cs typeface="Courier New" panose="02070309020205020404" pitchFamily="49" charset="0"/>
              </a:rPr>
              <a:t>void </a:t>
            </a:r>
            <a:r>
              <a:rPr lang="en-US" dirty="0" err="1">
                <a:latin typeface="Courier New" panose="02070309020205020404" pitchFamily="49" charset="0"/>
                <a:cs typeface="Courier New" panose="02070309020205020404" pitchFamily="49" charset="0"/>
              </a:rPr>
              <a:t>PointsList</a:t>
            </a:r>
            <a:r>
              <a:rPr lang="en-US" dirty="0">
                <a:latin typeface="Courier New" panose="02070309020205020404" pitchFamily="49" charset="0"/>
                <a:cs typeface="Courier New" panose="02070309020205020404" pitchFamily="49" charset="0"/>
              </a:rPr>
              <a:t>::add(Point* </a:t>
            </a:r>
            <a:r>
              <a:rPr lang="en-US" dirty="0" err="1">
                <a:latin typeface="Courier New" panose="02070309020205020404" pitchFamily="49" charset="0"/>
                <a:cs typeface="Courier New" panose="02070309020205020404" pitchFamily="49" charset="0"/>
              </a:rPr>
              <a:t>new_item</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if (!head)</a:t>
            </a:r>
          </a:p>
          <a:p>
            <a:pPr marL="0" indent="0">
              <a:buNone/>
            </a:pPr>
            <a:r>
              <a:rPr lang="en-US" dirty="0">
                <a:latin typeface="Courier New" panose="02070309020205020404" pitchFamily="49" charset="0"/>
                <a:cs typeface="Courier New" panose="02070309020205020404" pitchFamily="49" charset="0"/>
              </a:rPr>
              <a:t>        head = </a:t>
            </a:r>
            <a:r>
              <a:rPr lang="en-US" dirty="0" err="1">
                <a:latin typeface="Courier New" panose="02070309020205020404" pitchFamily="49" charset="0"/>
                <a:cs typeface="Courier New" panose="02070309020205020404" pitchFamily="49" charset="0"/>
              </a:rPr>
              <a:t>new_item</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else</a:t>
            </a:r>
          </a:p>
          <a:p>
            <a:pPr marL="0" indent="0">
              <a:buNone/>
            </a:pPr>
            <a:r>
              <a:rPr lang="en-US" dirty="0">
                <a:latin typeface="Courier New" panose="02070309020205020404" pitchFamily="49" charset="0"/>
                <a:cs typeface="Courier New" panose="02070309020205020404" pitchFamily="49" charset="0"/>
              </a:rPr>
              <a:t>        tail-&gt;next = </a:t>
            </a:r>
            <a:r>
              <a:rPr lang="en-US" dirty="0" err="1">
                <a:latin typeface="Courier New" panose="02070309020205020404" pitchFamily="49" charset="0"/>
                <a:cs typeface="Courier New" panose="02070309020205020404" pitchFamily="49" charset="0"/>
              </a:rPr>
              <a:t>new_item</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tail = </a:t>
            </a:r>
            <a:r>
              <a:rPr lang="en-US" dirty="0" err="1">
                <a:latin typeface="Courier New" panose="02070309020205020404" pitchFamily="49" charset="0"/>
                <a:cs typeface="Courier New" panose="02070309020205020404" pitchFamily="49" charset="0"/>
              </a:rPr>
              <a:t>new_item</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void </a:t>
            </a:r>
            <a:r>
              <a:rPr lang="en-US" dirty="0" err="1">
                <a:latin typeface="Courier New" panose="02070309020205020404" pitchFamily="49" charset="0"/>
                <a:cs typeface="Courier New" panose="02070309020205020404" pitchFamily="49" charset="0"/>
              </a:rPr>
              <a:t>PointsList</a:t>
            </a:r>
            <a:r>
              <a:rPr lang="en-US" dirty="0">
                <a:latin typeface="Courier New" panose="02070309020205020404" pitchFamily="49" charset="0"/>
                <a:cs typeface="Courier New" panose="02070309020205020404" pitchFamily="49" charset="0"/>
              </a:rPr>
              <a:t>::print() {</a:t>
            </a:r>
          </a:p>
          <a:p>
            <a:pPr marL="0" indent="0">
              <a:buNone/>
            </a:pPr>
            <a:r>
              <a:rPr lang="en-US" dirty="0">
                <a:latin typeface="Courier New" panose="02070309020205020404" pitchFamily="49" charset="0"/>
                <a:cs typeface="Courier New" panose="02070309020205020404" pitchFamily="49" charset="0"/>
              </a:rPr>
              <a:t>    Point* point = head;</a:t>
            </a:r>
          </a:p>
          <a:p>
            <a:pPr marL="0" indent="0">
              <a:buNone/>
            </a:pPr>
            <a:r>
              <a:rPr lang="en-US" dirty="0">
                <a:latin typeface="Courier New" panose="02070309020205020404" pitchFamily="49" charset="0"/>
                <a:cs typeface="Courier New" panose="02070309020205020404" pitchFamily="49" charset="0"/>
              </a:rPr>
              <a:t>    do {</a:t>
            </a:r>
          </a:p>
          <a:p>
            <a:pPr marL="0" indent="0">
              <a:buNone/>
            </a:pPr>
            <a:r>
              <a:rPr lang="en-US" dirty="0">
                <a:latin typeface="Courier New" panose="02070309020205020404" pitchFamily="49" charset="0"/>
                <a:cs typeface="Courier New" panose="02070309020205020404" pitchFamily="49" charset="0"/>
              </a:rPr>
              <a:t>        point-&gt;print();</a:t>
            </a:r>
          </a:p>
          <a:p>
            <a:pPr marL="0" indent="0">
              <a:buNone/>
            </a:pPr>
            <a:r>
              <a:rPr lang="en-US" dirty="0">
                <a:latin typeface="Courier New" panose="02070309020205020404" pitchFamily="49" charset="0"/>
                <a:cs typeface="Courier New" panose="02070309020205020404" pitchFamily="49" charset="0"/>
              </a:rPr>
              <a:t>        point = point-&gt;next;</a:t>
            </a:r>
          </a:p>
          <a:p>
            <a:pPr marL="0" indent="0">
              <a:buNone/>
            </a:pPr>
            <a:r>
              <a:rPr lang="en-US" dirty="0">
                <a:latin typeface="Courier New" panose="02070309020205020404" pitchFamily="49" charset="0"/>
                <a:cs typeface="Courier New" panose="02070309020205020404" pitchFamily="49" charset="0"/>
              </a:rPr>
              <a:t>    } while(point);</a:t>
            </a:r>
          </a:p>
          <a:p>
            <a:pPr marL="0" indent="0">
              <a:buNone/>
            </a:pPr>
            <a:r>
              <a:rPr lang="en-US" dirty="0">
                <a:latin typeface="Courier New" panose="02070309020205020404" pitchFamily="49" charset="0"/>
                <a:cs typeface="Courier New" panose="02070309020205020404" pitchFamily="49" charset="0"/>
              </a:rPr>
              <a:t>}</a:t>
            </a:r>
            <a:endParaRPr lang="ru-BY"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383024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F65C3EF-C348-44A8-B7F8-4DEE0C003F06}"/>
              </a:ext>
            </a:extLst>
          </p:cNvPr>
          <p:cNvSpPr>
            <a:spLocks noGrp="1"/>
          </p:cNvSpPr>
          <p:nvPr>
            <p:ph idx="1"/>
          </p:nvPr>
        </p:nvSpPr>
        <p:spPr>
          <a:xfrm>
            <a:off x="838200" y="257175"/>
            <a:ext cx="10515600" cy="6400800"/>
          </a:xfrm>
        </p:spPr>
        <p:txBody>
          <a:bodyPr>
            <a:normAutofit fontScale="92500" lnSpcReduction="20000"/>
          </a:bodyPr>
          <a:lstStyle/>
          <a:p>
            <a:pPr marL="0" indent="0">
              <a:buNone/>
            </a:pPr>
            <a:r>
              <a:rPr lang="en-US" sz="2400" dirty="0">
                <a:latin typeface="Courier New" panose="02070309020205020404" pitchFamily="49" charset="0"/>
                <a:cs typeface="Courier New" panose="02070309020205020404" pitchFamily="49" charset="0"/>
              </a:rPr>
              <a:t>void </a:t>
            </a:r>
            <a:r>
              <a:rPr lang="en-US" sz="2400" dirty="0" err="1">
                <a:latin typeface="Courier New" panose="02070309020205020404" pitchFamily="49" charset="0"/>
                <a:cs typeface="Courier New" panose="02070309020205020404" pitchFamily="49" charset="0"/>
              </a:rPr>
              <a:t>PointsList</a:t>
            </a:r>
            <a:r>
              <a:rPr lang="en-US" sz="2400" dirty="0">
                <a:latin typeface="Courier New" panose="02070309020205020404" pitchFamily="49" charset="0"/>
                <a:cs typeface="Courier New" panose="02070309020205020404" pitchFamily="49" charset="0"/>
              </a:rPr>
              <a:t>::add(Point* </a:t>
            </a:r>
            <a:r>
              <a:rPr lang="en-US" sz="2400" dirty="0" err="1">
                <a:latin typeface="Courier New" panose="02070309020205020404" pitchFamily="49" charset="0"/>
                <a:cs typeface="Courier New" panose="02070309020205020404" pitchFamily="49" charset="0"/>
              </a:rPr>
              <a:t>new_item</a:t>
            </a:r>
            <a:r>
              <a:rPr lang="en-US" sz="2400" dirty="0">
                <a:latin typeface="Courier New" panose="02070309020205020404" pitchFamily="49" charset="0"/>
                <a:cs typeface="Courier New" panose="02070309020205020404" pitchFamily="49" charset="0"/>
              </a:rPr>
              <a:t>, int index) {</a:t>
            </a:r>
          </a:p>
          <a:p>
            <a:pPr marL="0" indent="0">
              <a:buNone/>
            </a:pPr>
            <a:r>
              <a:rPr lang="en-US" sz="2400" dirty="0">
                <a:latin typeface="Courier New" panose="02070309020205020404" pitchFamily="49" charset="0"/>
                <a:cs typeface="Courier New" panose="02070309020205020404" pitchFamily="49" charset="0"/>
              </a:rPr>
              <a:t>    if (!head) {</a:t>
            </a:r>
          </a:p>
          <a:p>
            <a:pPr marL="0" indent="0">
              <a:buNone/>
            </a:pPr>
            <a:r>
              <a:rPr lang="en-US" sz="2400" dirty="0">
                <a:latin typeface="Courier New" panose="02070309020205020404" pitchFamily="49" charset="0"/>
                <a:cs typeface="Courier New" panose="02070309020205020404" pitchFamily="49" charset="0"/>
              </a:rPr>
              <a:t>        head = </a:t>
            </a:r>
            <a:r>
              <a:rPr lang="en-US" sz="2400" dirty="0" err="1">
                <a:latin typeface="Courier New" panose="02070309020205020404" pitchFamily="49" charset="0"/>
                <a:cs typeface="Courier New" panose="02070309020205020404" pitchFamily="49" charset="0"/>
              </a:rPr>
              <a:t>new_item</a:t>
            </a:r>
            <a:r>
              <a:rPr lang="en-US" sz="2400" dirty="0">
                <a:latin typeface="Courier New" panose="02070309020205020404" pitchFamily="49" charset="0"/>
                <a:cs typeface="Courier New" panose="02070309020205020404" pitchFamily="49" charset="0"/>
              </a:rPr>
              <a:t>; tail = </a:t>
            </a:r>
            <a:r>
              <a:rPr lang="en-US" sz="2400" dirty="0" err="1">
                <a:latin typeface="Courier New" panose="02070309020205020404" pitchFamily="49" charset="0"/>
                <a:cs typeface="Courier New" panose="02070309020205020404" pitchFamily="49" charset="0"/>
              </a:rPr>
              <a:t>new_item</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 else if (index == 0) {</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new_item</a:t>
            </a:r>
            <a:r>
              <a:rPr lang="en-US" sz="2400" dirty="0">
                <a:latin typeface="Courier New" panose="02070309020205020404" pitchFamily="49" charset="0"/>
                <a:cs typeface="Courier New" panose="02070309020205020404" pitchFamily="49" charset="0"/>
              </a:rPr>
              <a:t>-&gt;next = head; head = </a:t>
            </a:r>
            <a:r>
              <a:rPr lang="en-US" sz="2400" dirty="0" err="1">
                <a:latin typeface="Courier New" panose="02070309020205020404" pitchFamily="49" charset="0"/>
                <a:cs typeface="Courier New" panose="02070309020205020404" pitchFamily="49" charset="0"/>
              </a:rPr>
              <a:t>new_item</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 else {</a:t>
            </a:r>
          </a:p>
          <a:p>
            <a:pPr marL="0" indent="0">
              <a:buNone/>
            </a:pPr>
            <a:r>
              <a:rPr lang="en-US" sz="2400" dirty="0">
                <a:latin typeface="Courier New" panose="02070309020205020404" pitchFamily="49" charset="0"/>
                <a:cs typeface="Courier New" panose="02070309020205020404" pitchFamily="49" charset="0"/>
              </a:rPr>
              <a:t>        Point* current = head;</a:t>
            </a:r>
          </a:p>
          <a:p>
            <a:pPr marL="0" indent="0">
              <a:buNone/>
            </a:pPr>
            <a:r>
              <a:rPr lang="en-US" sz="2400" dirty="0">
                <a:latin typeface="Courier New" panose="02070309020205020404" pitchFamily="49" charset="0"/>
                <a:cs typeface="Courier New" panose="02070309020205020404" pitchFamily="49" charset="0"/>
              </a:rPr>
              <a:t>        for(int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=1;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&lt; index &amp;&amp; current-&gt;next;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current = current-&gt;next;</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if (!current-&gt;next)</a:t>
            </a:r>
          </a:p>
          <a:p>
            <a:pPr marL="0" indent="0">
              <a:buNone/>
            </a:pPr>
            <a:r>
              <a:rPr lang="en-US" sz="2400" dirty="0">
                <a:latin typeface="Courier New" panose="02070309020205020404" pitchFamily="49" charset="0"/>
                <a:cs typeface="Courier New" panose="02070309020205020404" pitchFamily="49" charset="0"/>
              </a:rPr>
              <a:t>            tail = </a:t>
            </a:r>
            <a:r>
              <a:rPr lang="en-US" sz="2400" dirty="0" err="1">
                <a:latin typeface="Courier New" panose="02070309020205020404" pitchFamily="49" charset="0"/>
                <a:cs typeface="Courier New" panose="02070309020205020404" pitchFamily="49" charset="0"/>
              </a:rPr>
              <a:t>new_item</a:t>
            </a:r>
            <a:r>
              <a:rPr lang="en-US" sz="2400" dirty="0">
                <a:latin typeface="Courier New" panose="02070309020205020404" pitchFamily="49" charset="0"/>
                <a:cs typeface="Courier New" panose="02070309020205020404" pitchFamily="49" charset="0"/>
              </a:rPr>
              <a:t>;</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new_item</a:t>
            </a:r>
            <a:r>
              <a:rPr lang="en-US" sz="2400" dirty="0">
                <a:latin typeface="Courier New" panose="02070309020205020404" pitchFamily="49" charset="0"/>
                <a:cs typeface="Courier New" panose="02070309020205020404" pitchFamily="49" charset="0"/>
              </a:rPr>
              <a:t>-&gt;next = current-&gt;next;</a:t>
            </a:r>
          </a:p>
          <a:p>
            <a:pPr marL="0" indent="0">
              <a:buNone/>
            </a:pPr>
            <a:r>
              <a:rPr lang="en-US" sz="2400" dirty="0">
                <a:latin typeface="Courier New" panose="02070309020205020404" pitchFamily="49" charset="0"/>
                <a:cs typeface="Courier New" panose="02070309020205020404" pitchFamily="49" charset="0"/>
              </a:rPr>
              <a:t>        current-&gt;next = </a:t>
            </a:r>
            <a:r>
              <a:rPr lang="en-US" sz="2400" dirty="0" err="1">
                <a:latin typeface="Courier New" panose="02070309020205020404" pitchFamily="49" charset="0"/>
                <a:cs typeface="Courier New" panose="02070309020205020404" pitchFamily="49" charset="0"/>
              </a:rPr>
              <a:t>new_item</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a:t>
            </a:r>
            <a:endParaRPr lang="ru-BY"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882654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8A4255-2B2C-4539-B0DD-7BB68423BFD9}"/>
              </a:ext>
            </a:extLst>
          </p:cNvPr>
          <p:cNvSpPr>
            <a:spLocks noGrp="1"/>
          </p:cNvSpPr>
          <p:nvPr>
            <p:ph type="title"/>
          </p:nvPr>
        </p:nvSpPr>
        <p:spPr/>
        <p:txBody>
          <a:bodyPr/>
          <a:lstStyle/>
          <a:p>
            <a:pPr algn="ctr"/>
            <a:r>
              <a:rPr lang="ru-RU" dirty="0"/>
              <a:t>Пример</a:t>
            </a:r>
            <a:endParaRPr lang="en-US" dirty="0"/>
          </a:p>
        </p:txBody>
      </p:sp>
      <p:sp>
        <p:nvSpPr>
          <p:cNvPr id="3" name="Объект 2">
            <a:extLst>
              <a:ext uri="{FF2B5EF4-FFF2-40B4-BE49-F238E27FC236}">
                <a16:creationId xmlns:a16="http://schemas.microsoft.com/office/drawing/2014/main" id="{2AFDED48-4F24-4DE6-86F9-BEFEE57A49E3}"/>
              </a:ext>
            </a:extLst>
          </p:cNvPr>
          <p:cNvSpPr>
            <a:spLocks noGrp="1"/>
          </p:cNvSpPr>
          <p:nvPr>
            <p:ph sz="half" idx="1"/>
          </p:nvPr>
        </p:nvSpPr>
        <p:spPr>
          <a:xfrm>
            <a:off x="838199" y="1476375"/>
            <a:ext cx="5981701" cy="5016500"/>
          </a:xfrm>
        </p:spPr>
        <p:txBody>
          <a:bodyPr>
            <a:normAutofit fontScale="92500" lnSpcReduction="10000"/>
          </a:bodyPr>
          <a:lstStyle/>
          <a:p>
            <a:pPr marL="0" indent="0">
              <a:buNone/>
            </a:pPr>
            <a:r>
              <a:rPr lang="en-US" sz="2400" dirty="0" err="1">
                <a:latin typeface="Courier New" panose="02070309020205020404" pitchFamily="49" charset="0"/>
                <a:cs typeface="Courier New" panose="02070309020205020404" pitchFamily="49" charset="0"/>
              </a:rPr>
              <a:t>PointsList</a:t>
            </a:r>
            <a:r>
              <a:rPr lang="en-US" sz="2400" dirty="0">
                <a:latin typeface="Courier New" panose="02070309020205020404" pitchFamily="49" charset="0"/>
                <a:cs typeface="Courier New" panose="02070309020205020404" pitchFamily="49" charset="0"/>
              </a:rPr>
              <a:t>* list = new </a:t>
            </a:r>
            <a:r>
              <a:rPr lang="en-US" sz="2400" dirty="0" err="1">
                <a:latin typeface="Courier New" panose="02070309020205020404" pitchFamily="49" charset="0"/>
                <a:cs typeface="Courier New" panose="02070309020205020404" pitchFamily="49" charset="0"/>
              </a:rPr>
              <a:t>PointsList</a:t>
            </a:r>
            <a:r>
              <a:rPr lang="en-US" sz="2400" dirty="0">
                <a:latin typeface="Courier New" panose="02070309020205020404" pitchFamily="49" charset="0"/>
                <a:cs typeface="Courier New" panose="02070309020205020404" pitchFamily="49" charset="0"/>
              </a:rPr>
              <a:t>;</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Point* point_1 = new Point(1, 1);</a:t>
            </a:r>
          </a:p>
          <a:p>
            <a:pPr marL="0" indent="0">
              <a:buNone/>
            </a:pPr>
            <a:r>
              <a:rPr lang="en-US" sz="2400" dirty="0">
                <a:latin typeface="Courier New" panose="02070309020205020404" pitchFamily="49" charset="0"/>
                <a:cs typeface="Courier New" panose="02070309020205020404" pitchFamily="49" charset="0"/>
              </a:rPr>
              <a:t>Point* point_2 = new Point(2, 2);</a:t>
            </a:r>
          </a:p>
          <a:p>
            <a:pPr marL="0" indent="0">
              <a:buNone/>
            </a:pPr>
            <a:r>
              <a:rPr lang="en-US" sz="2400" dirty="0">
                <a:latin typeface="Courier New" panose="02070309020205020404" pitchFamily="49" charset="0"/>
                <a:cs typeface="Courier New" panose="02070309020205020404" pitchFamily="49" charset="0"/>
              </a:rPr>
              <a:t>Point* point_3 = new Point(3, 3);</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list-&gt;add(point_1);</a:t>
            </a:r>
          </a:p>
          <a:p>
            <a:pPr marL="0" indent="0">
              <a:buNone/>
            </a:pPr>
            <a:r>
              <a:rPr lang="en-US" sz="2400" dirty="0">
                <a:latin typeface="Courier New" panose="02070309020205020404" pitchFamily="49" charset="0"/>
                <a:cs typeface="Courier New" panose="02070309020205020404" pitchFamily="49" charset="0"/>
              </a:rPr>
              <a:t>list-&gt;add(point_2);</a:t>
            </a:r>
          </a:p>
          <a:p>
            <a:pPr marL="0" indent="0">
              <a:buNone/>
            </a:pPr>
            <a:r>
              <a:rPr lang="en-US" sz="2400" dirty="0">
                <a:latin typeface="Courier New" panose="02070309020205020404" pitchFamily="49" charset="0"/>
                <a:cs typeface="Courier New" panose="02070309020205020404" pitchFamily="49" charset="0"/>
              </a:rPr>
              <a:t>list-&gt;add(point_3);</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Point* point_4 = new Point(4, 4);</a:t>
            </a:r>
          </a:p>
          <a:p>
            <a:pPr marL="0" indent="0">
              <a:buNone/>
            </a:pPr>
            <a:r>
              <a:rPr lang="en-US" sz="2400" dirty="0">
                <a:latin typeface="Courier New" panose="02070309020205020404" pitchFamily="49" charset="0"/>
                <a:cs typeface="Courier New" panose="02070309020205020404" pitchFamily="49" charset="0"/>
              </a:rPr>
              <a:t>list-&gt;add(point_4, 2);</a:t>
            </a:r>
          </a:p>
          <a:p>
            <a:pPr marL="0" indent="0">
              <a:buNone/>
            </a:pPr>
            <a:endParaRPr lang="en-US" sz="2400" dirty="0">
              <a:latin typeface="Courier New" panose="02070309020205020404" pitchFamily="49" charset="0"/>
              <a:cs typeface="Courier New" panose="02070309020205020404" pitchFamily="49" charset="0"/>
            </a:endParaRPr>
          </a:p>
        </p:txBody>
      </p:sp>
      <p:sp>
        <p:nvSpPr>
          <p:cNvPr id="4" name="Объект 3">
            <a:extLst>
              <a:ext uri="{FF2B5EF4-FFF2-40B4-BE49-F238E27FC236}">
                <a16:creationId xmlns:a16="http://schemas.microsoft.com/office/drawing/2014/main" id="{B09889CC-082C-4120-A556-B22DBD1446DC}"/>
              </a:ext>
            </a:extLst>
          </p:cNvPr>
          <p:cNvSpPr>
            <a:spLocks noGrp="1"/>
          </p:cNvSpPr>
          <p:nvPr>
            <p:ph sz="half" idx="2"/>
          </p:nvPr>
        </p:nvSpPr>
        <p:spPr>
          <a:xfrm>
            <a:off x="7505700" y="1825625"/>
            <a:ext cx="3848100" cy="4351338"/>
          </a:xfrm>
        </p:spPr>
        <p:txBody>
          <a:bodyPr>
            <a:normAutofit fontScale="92500" lnSpcReduction="10000"/>
          </a:bodyPr>
          <a:lstStyle/>
          <a:p>
            <a:pPr marL="0" indent="0">
              <a:buNone/>
            </a:pPr>
            <a:r>
              <a:rPr lang="en-US" sz="2600" b="1" dirty="0">
                <a:cs typeface="Courier New" panose="02070309020205020404" pitchFamily="49" charset="0"/>
              </a:rPr>
              <a:t>Output:</a:t>
            </a:r>
          </a:p>
          <a:p>
            <a:pPr marL="0" indent="0">
              <a:buNone/>
            </a:pPr>
            <a:endParaRPr lang="en-US" sz="2600" dirty="0">
              <a:latin typeface="Courier New" panose="02070309020205020404" pitchFamily="49" charset="0"/>
              <a:cs typeface="Courier New" panose="02070309020205020404" pitchFamily="49" charset="0"/>
            </a:endParaRPr>
          </a:p>
          <a:p>
            <a:pPr marL="0" indent="0">
              <a:buNone/>
            </a:pPr>
            <a:r>
              <a:rPr lang="fr-FR" sz="2600" dirty="0">
                <a:latin typeface="Courier New" panose="02070309020205020404" pitchFamily="49" charset="0"/>
                <a:cs typeface="Courier New" panose="02070309020205020404" pitchFamily="49" charset="0"/>
              </a:rPr>
              <a:t>Point (1, 1)</a:t>
            </a:r>
          </a:p>
          <a:p>
            <a:pPr marL="0" indent="0">
              <a:buNone/>
            </a:pPr>
            <a:r>
              <a:rPr lang="fr-FR" sz="2600" dirty="0">
                <a:latin typeface="Courier New" panose="02070309020205020404" pitchFamily="49" charset="0"/>
                <a:cs typeface="Courier New" panose="02070309020205020404" pitchFamily="49" charset="0"/>
              </a:rPr>
              <a:t>Point (2, 2)</a:t>
            </a:r>
          </a:p>
          <a:p>
            <a:pPr marL="0" indent="0">
              <a:buNone/>
            </a:pPr>
            <a:r>
              <a:rPr lang="fr-FR" sz="2600" dirty="0">
                <a:latin typeface="Courier New" panose="02070309020205020404" pitchFamily="49" charset="0"/>
                <a:cs typeface="Courier New" panose="02070309020205020404" pitchFamily="49" charset="0"/>
              </a:rPr>
              <a:t>Point (4, 4)</a:t>
            </a:r>
          </a:p>
          <a:p>
            <a:pPr marL="0" indent="0">
              <a:buNone/>
            </a:pPr>
            <a:r>
              <a:rPr lang="fr-FR" sz="2600" dirty="0">
                <a:latin typeface="Courier New" panose="02070309020205020404" pitchFamily="49" charset="0"/>
                <a:cs typeface="Courier New" panose="02070309020205020404" pitchFamily="49" charset="0"/>
              </a:rPr>
              <a:t>Point (3, 3)</a:t>
            </a:r>
            <a:endParaRPr lang="en-US" sz="2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439243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E63E65-5AAC-47C5-8D41-AA0651B52201}"/>
              </a:ext>
            </a:extLst>
          </p:cNvPr>
          <p:cNvSpPr>
            <a:spLocks noGrp="1"/>
          </p:cNvSpPr>
          <p:nvPr>
            <p:ph type="title"/>
          </p:nvPr>
        </p:nvSpPr>
        <p:spPr/>
        <p:txBody>
          <a:bodyPr/>
          <a:lstStyle/>
          <a:p>
            <a:pPr algn="ctr"/>
            <a:r>
              <a:rPr lang="ru-RU" dirty="0"/>
              <a:t>Удаление элементов</a:t>
            </a:r>
            <a:endParaRPr lang="ru-BY" dirty="0"/>
          </a:p>
        </p:txBody>
      </p:sp>
      <p:pic>
        <p:nvPicPr>
          <p:cNvPr id="6154" name="Picture 10">
            <a:extLst>
              <a:ext uri="{FF2B5EF4-FFF2-40B4-BE49-F238E27FC236}">
                <a16:creationId xmlns:a16="http://schemas.microsoft.com/office/drawing/2014/main" id="{D2CA409A-8130-4726-BFA6-0440056EF0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5540" y="1825625"/>
            <a:ext cx="988092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7968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803BCD9-7085-4D30-9B71-4EB27D395636}"/>
              </a:ext>
            </a:extLst>
          </p:cNvPr>
          <p:cNvSpPr>
            <a:spLocks noGrp="1"/>
          </p:cNvSpPr>
          <p:nvPr>
            <p:ph idx="1"/>
          </p:nvPr>
        </p:nvSpPr>
        <p:spPr>
          <a:xfrm>
            <a:off x="838200" y="266700"/>
            <a:ext cx="10515600" cy="6305550"/>
          </a:xfrm>
        </p:spPr>
        <p:txBody>
          <a:bodyPr>
            <a:normAutofit/>
          </a:bodyPr>
          <a:lstStyle/>
          <a:p>
            <a:pPr marL="0" indent="0">
              <a:buNone/>
            </a:pPr>
            <a:r>
              <a:rPr lang="en-US" dirty="0">
                <a:latin typeface="Courier New" panose="02070309020205020404" pitchFamily="49" charset="0"/>
                <a:cs typeface="Courier New" panose="02070309020205020404" pitchFamily="49" charset="0"/>
              </a:rPr>
              <a:t>void </a:t>
            </a:r>
            <a:r>
              <a:rPr lang="en-US" dirty="0" err="1">
                <a:latin typeface="Courier New" panose="02070309020205020404" pitchFamily="49" charset="0"/>
                <a:cs typeface="Courier New" panose="02070309020205020404" pitchFamily="49" charset="0"/>
              </a:rPr>
              <a:t>PointsList</a:t>
            </a:r>
            <a:r>
              <a:rPr lang="en-US" dirty="0">
                <a:latin typeface="Courier New" panose="02070309020205020404" pitchFamily="49" charset="0"/>
                <a:cs typeface="Courier New" panose="02070309020205020404" pitchFamily="49" charset="0"/>
              </a:rPr>
              <a:t>::remove(int index) {</a:t>
            </a:r>
          </a:p>
          <a:p>
            <a:pPr marL="0" indent="0">
              <a:buNone/>
            </a:pPr>
            <a:r>
              <a:rPr lang="en-US" dirty="0">
                <a:latin typeface="Courier New" panose="02070309020205020404" pitchFamily="49" charset="0"/>
                <a:cs typeface="Courier New" panose="02070309020205020404" pitchFamily="49" charset="0"/>
              </a:rPr>
              <a:t>    if (!head) return;</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if (index == 0) {</a:t>
            </a:r>
          </a:p>
          <a:p>
            <a:pPr marL="0" indent="0">
              <a:buNone/>
            </a:pPr>
            <a:r>
              <a:rPr lang="en-US" dirty="0">
                <a:latin typeface="Courier New" panose="02070309020205020404" pitchFamily="49" charset="0"/>
                <a:cs typeface="Courier New" panose="02070309020205020404" pitchFamily="49" charset="0"/>
              </a:rPr>
              <a:t>        Point* </a:t>
            </a:r>
            <a:r>
              <a:rPr lang="en-US" dirty="0" err="1">
                <a:latin typeface="Courier New" panose="02070309020205020404" pitchFamily="49" charset="0"/>
                <a:cs typeface="Courier New" panose="02070309020205020404" pitchFamily="49" charset="0"/>
              </a:rPr>
              <a:t>old_head</a:t>
            </a:r>
            <a:r>
              <a:rPr lang="en-US" dirty="0">
                <a:latin typeface="Courier New" panose="02070309020205020404" pitchFamily="49" charset="0"/>
                <a:cs typeface="Courier New" panose="02070309020205020404" pitchFamily="49" charset="0"/>
              </a:rPr>
              <a:t> = head;</a:t>
            </a:r>
          </a:p>
          <a:p>
            <a:pPr marL="0" indent="0">
              <a:buNone/>
            </a:pPr>
            <a:r>
              <a:rPr lang="en-US" dirty="0">
                <a:latin typeface="Courier New" panose="02070309020205020404" pitchFamily="49" charset="0"/>
                <a:cs typeface="Courier New" panose="02070309020205020404" pitchFamily="49" charset="0"/>
              </a:rPr>
              <a:t>        head = head-&gt;next;</a:t>
            </a:r>
          </a:p>
          <a:p>
            <a:pPr marL="0" indent="0">
              <a:buNone/>
            </a:pPr>
            <a:r>
              <a:rPr lang="en-US" dirty="0">
                <a:latin typeface="Courier New" panose="02070309020205020404" pitchFamily="49" charset="0"/>
                <a:cs typeface="Courier New" panose="02070309020205020404" pitchFamily="49" charset="0"/>
              </a:rPr>
              <a:t>        delete </a:t>
            </a:r>
            <a:r>
              <a:rPr lang="en-US" dirty="0" err="1">
                <a:latin typeface="Courier New" panose="02070309020205020404" pitchFamily="49" charset="0"/>
                <a:cs typeface="Courier New" panose="02070309020205020404" pitchFamily="49" charset="0"/>
              </a:rPr>
              <a:t>old_head</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return;</a:t>
            </a:r>
          </a:p>
          <a:p>
            <a:pPr marL="0" indent="0">
              <a:buNone/>
            </a:pPr>
            <a:r>
              <a:rPr lang="en-US" dirty="0">
                <a:latin typeface="Courier New" panose="02070309020205020404" pitchFamily="49" charset="0"/>
                <a:cs typeface="Courier New" panose="02070309020205020404" pitchFamily="49" charset="0"/>
              </a:rPr>
              <a:t>    }</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 ... end of remove function</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133340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95FFCCA-174D-4831-905F-96F6D8C50F8B}"/>
              </a:ext>
            </a:extLst>
          </p:cNvPr>
          <p:cNvSpPr>
            <a:spLocks noGrp="1"/>
          </p:cNvSpPr>
          <p:nvPr>
            <p:ph idx="1"/>
          </p:nvPr>
        </p:nvSpPr>
        <p:spPr>
          <a:xfrm>
            <a:off x="838200" y="219075"/>
            <a:ext cx="10515600" cy="6362700"/>
          </a:xfrm>
        </p:spPr>
        <p:txBody>
          <a:bodyPr>
            <a:normAutofit fontScale="92500" lnSpcReduction="10000"/>
          </a:bodyPr>
          <a:lstStyle/>
          <a:p>
            <a:pPr marL="0" indent="0">
              <a:buNone/>
            </a:pPr>
            <a:r>
              <a:rPr lang="en-US" sz="2400" dirty="0">
                <a:latin typeface="Courier New" panose="02070309020205020404" pitchFamily="49" charset="0"/>
                <a:cs typeface="Courier New" panose="02070309020205020404" pitchFamily="49" charset="0"/>
              </a:rPr>
              <a:t>void </a:t>
            </a:r>
            <a:r>
              <a:rPr lang="en-US" sz="2400" dirty="0" err="1">
                <a:latin typeface="Courier New" panose="02070309020205020404" pitchFamily="49" charset="0"/>
                <a:cs typeface="Courier New" panose="02070309020205020404" pitchFamily="49" charset="0"/>
              </a:rPr>
              <a:t>PointsList</a:t>
            </a:r>
            <a:r>
              <a:rPr lang="en-US" sz="2400" dirty="0">
                <a:latin typeface="Courier New" panose="02070309020205020404" pitchFamily="49" charset="0"/>
                <a:cs typeface="Courier New" panose="02070309020205020404" pitchFamily="49" charset="0"/>
              </a:rPr>
              <a:t>::remove(int index) {</a:t>
            </a:r>
          </a:p>
          <a:p>
            <a:pPr marL="0" indent="0">
              <a:buNone/>
            </a:pPr>
            <a:r>
              <a:rPr lang="en-US" sz="2400" dirty="0">
                <a:latin typeface="Courier New" panose="02070309020205020404" pitchFamily="49" charset="0"/>
                <a:cs typeface="Courier New" panose="02070309020205020404" pitchFamily="49" charset="0"/>
              </a:rPr>
              <a:t>    // ... begin of remove function</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Point* </a:t>
            </a:r>
            <a:r>
              <a:rPr lang="en-US" sz="2400" dirty="0" err="1">
                <a:latin typeface="Courier New" panose="02070309020205020404" pitchFamily="49" charset="0"/>
                <a:cs typeface="Courier New" panose="02070309020205020404" pitchFamily="49" charset="0"/>
              </a:rPr>
              <a:t>prev</a:t>
            </a:r>
            <a:r>
              <a:rPr lang="en-US" sz="2400" dirty="0">
                <a:latin typeface="Courier New" panose="02070309020205020404" pitchFamily="49" charset="0"/>
                <a:cs typeface="Courier New" panose="02070309020205020404" pitchFamily="49" charset="0"/>
              </a:rPr>
              <a:t> = head; Point* current = head-&gt;next;</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for (int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 1; current;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if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 index) {</a:t>
            </a:r>
          </a:p>
          <a:p>
            <a:pPr marL="0" indent="0">
              <a:buNone/>
            </a:pPr>
            <a:r>
              <a:rPr lang="en-US" sz="2400" dirty="0">
                <a:latin typeface="Courier New" panose="02070309020205020404" pitchFamily="49" charset="0"/>
                <a:cs typeface="Courier New" panose="02070309020205020404" pitchFamily="49" charset="0"/>
              </a:rPr>
              <a:t>            if (!current-&gt;next)</a:t>
            </a:r>
          </a:p>
          <a:p>
            <a:pPr marL="0" indent="0">
              <a:buNone/>
            </a:pPr>
            <a:r>
              <a:rPr lang="en-US" sz="2400" dirty="0">
                <a:latin typeface="Courier New" panose="02070309020205020404" pitchFamily="49" charset="0"/>
                <a:cs typeface="Courier New" panose="02070309020205020404" pitchFamily="49" charset="0"/>
              </a:rPr>
              <a:t>                tail = </a:t>
            </a:r>
            <a:r>
              <a:rPr lang="en-US" sz="2400" dirty="0" err="1">
                <a:latin typeface="Courier New" panose="02070309020205020404" pitchFamily="49" charset="0"/>
                <a:cs typeface="Courier New" panose="02070309020205020404" pitchFamily="49" charset="0"/>
              </a:rPr>
              <a:t>prev</a:t>
            </a:r>
            <a:r>
              <a:rPr lang="en-US" sz="2400" dirty="0">
                <a:latin typeface="Courier New" panose="02070309020205020404" pitchFamily="49" charset="0"/>
                <a:cs typeface="Courier New" panose="02070309020205020404" pitchFamily="49" charset="0"/>
              </a:rPr>
              <a:t>;</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prev</a:t>
            </a:r>
            <a:r>
              <a:rPr lang="en-US" sz="2400" dirty="0">
                <a:latin typeface="Courier New" panose="02070309020205020404" pitchFamily="49" charset="0"/>
                <a:cs typeface="Courier New" panose="02070309020205020404" pitchFamily="49" charset="0"/>
              </a:rPr>
              <a:t>-&gt;next = current-&gt;next;</a:t>
            </a:r>
          </a:p>
          <a:p>
            <a:pPr marL="0" indent="0">
              <a:buNone/>
            </a:pPr>
            <a:r>
              <a:rPr lang="en-US" sz="2400" dirty="0">
                <a:latin typeface="Courier New" panose="02070309020205020404" pitchFamily="49" charset="0"/>
                <a:cs typeface="Courier New" panose="02070309020205020404" pitchFamily="49" charset="0"/>
              </a:rPr>
              <a:t>            delete current; return;</a:t>
            </a:r>
          </a:p>
          <a:p>
            <a:pPr marL="0" indent="0">
              <a:buNone/>
            </a:pP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prev</a:t>
            </a:r>
            <a:r>
              <a:rPr lang="en-US" sz="2400" dirty="0">
                <a:latin typeface="Courier New" panose="02070309020205020404" pitchFamily="49" charset="0"/>
                <a:cs typeface="Courier New" panose="02070309020205020404" pitchFamily="49" charset="0"/>
              </a:rPr>
              <a:t> = current; current = current-&gt;next;</a:t>
            </a:r>
          </a:p>
          <a:p>
            <a:pPr marL="0" indent="0">
              <a:buNone/>
            </a:pP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815801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19FFFE-E53A-4B1C-94C6-30C035DFE533}"/>
              </a:ext>
            </a:extLst>
          </p:cNvPr>
          <p:cNvSpPr>
            <a:spLocks noGrp="1"/>
          </p:cNvSpPr>
          <p:nvPr>
            <p:ph type="title"/>
          </p:nvPr>
        </p:nvSpPr>
        <p:spPr/>
        <p:txBody>
          <a:bodyPr/>
          <a:lstStyle/>
          <a:p>
            <a:pPr algn="ctr"/>
            <a:r>
              <a:rPr lang="ru-RU" dirty="0"/>
              <a:t>Пример</a:t>
            </a:r>
            <a:endParaRPr lang="en-US" dirty="0"/>
          </a:p>
        </p:txBody>
      </p:sp>
      <p:sp>
        <p:nvSpPr>
          <p:cNvPr id="4" name="Объект 3">
            <a:extLst>
              <a:ext uri="{FF2B5EF4-FFF2-40B4-BE49-F238E27FC236}">
                <a16:creationId xmlns:a16="http://schemas.microsoft.com/office/drawing/2014/main" id="{901F616D-D21F-4308-843D-BAD2B656D5B7}"/>
              </a:ext>
            </a:extLst>
          </p:cNvPr>
          <p:cNvSpPr>
            <a:spLocks noGrp="1"/>
          </p:cNvSpPr>
          <p:nvPr>
            <p:ph sz="half" idx="1"/>
          </p:nvPr>
        </p:nvSpPr>
        <p:spPr>
          <a:xfrm>
            <a:off x="838200" y="1476375"/>
            <a:ext cx="6076950" cy="5016500"/>
          </a:xfrm>
        </p:spPr>
        <p:txBody>
          <a:bodyPr>
            <a:normAutofit fontScale="92500" lnSpcReduction="20000"/>
          </a:bodyPr>
          <a:lstStyle/>
          <a:p>
            <a:pPr marL="0" indent="0">
              <a:buNone/>
            </a:pPr>
            <a:r>
              <a:rPr lang="en-US" sz="2400" dirty="0" err="1">
                <a:latin typeface="Courier New" panose="02070309020205020404" pitchFamily="49" charset="0"/>
                <a:cs typeface="Courier New" panose="02070309020205020404" pitchFamily="49" charset="0"/>
              </a:rPr>
              <a:t>PointsList</a:t>
            </a:r>
            <a:r>
              <a:rPr lang="en-US" sz="2400" dirty="0">
                <a:latin typeface="Courier New" panose="02070309020205020404" pitchFamily="49" charset="0"/>
                <a:cs typeface="Courier New" panose="02070309020205020404" pitchFamily="49" charset="0"/>
              </a:rPr>
              <a:t>* list = new </a:t>
            </a:r>
            <a:r>
              <a:rPr lang="en-US" sz="2400" dirty="0" err="1">
                <a:latin typeface="Courier New" panose="02070309020205020404" pitchFamily="49" charset="0"/>
                <a:cs typeface="Courier New" panose="02070309020205020404" pitchFamily="49" charset="0"/>
              </a:rPr>
              <a:t>PointsList</a:t>
            </a:r>
            <a:r>
              <a:rPr lang="en-US" sz="2400" dirty="0">
                <a:latin typeface="Courier New" panose="02070309020205020404" pitchFamily="49" charset="0"/>
                <a:cs typeface="Courier New" panose="02070309020205020404" pitchFamily="49" charset="0"/>
              </a:rPr>
              <a:t>;</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Point* point_1 = new Point(1, 1);</a:t>
            </a:r>
          </a:p>
          <a:p>
            <a:pPr marL="0" indent="0">
              <a:buNone/>
            </a:pPr>
            <a:r>
              <a:rPr lang="en-US" sz="2400" dirty="0">
                <a:latin typeface="Courier New" panose="02070309020205020404" pitchFamily="49" charset="0"/>
                <a:cs typeface="Courier New" panose="02070309020205020404" pitchFamily="49" charset="0"/>
              </a:rPr>
              <a:t>Point* point_2 = new Point(2, 2);</a:t>
            </a:r>
          </a:p>
          <a:p>
            <a:pPr marL="0" indent="0">
              <a:buNone/>
            </a:pPr>
            <a:r>
              <a:rPr lang="en-US" sz="2400" dirty="0">
                <a:latin typeface="Courier New" panose="02070309020205020404" pitchFamily="49" charset="0"/>
                <a:cs typeface="Courier New" panose="02070309020205020404" pitchFamily="49" charset="0"/>
              </a:rPr>
              <a:t>Point* point_3 = new Point(3, 3);</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list-&gt;add(point_1);</a:t>
            </a:r>
          </a:p>
          <a:p>
            <a:pPr marL="0" indent="0">
              <a:buNone/>
            </a:pPr>
            <a:r>
              <a:rPr lang="en-US" sz="2400" dirty="0">
                <a:latin typeface="Courier New" panose="02070309020205020404" pitchFamily="49" charset="0"/>
                <a:cs typeface="Courier New" panose="02070309020205020404" pitchFamily="49" charset="0"/>
              </a:rPr>
              <a:t>list-&gt;add(point_2);</a:t>
            </a:r>
          </a:p>
          <a:p>
            <a:pPr marL="0" indent="0">
              <a:buNone/>
            </a:pPr>
            <a:r>
              <a:rPr lang="en-US" sz="2400" dirty="0">
                <a:latin typeface="Courier New" panose="02070309020205020404" pitchFamily="49" charset="0"/>
                <a:cs typeface="Courier New" panose="02070309020205020404" pitchFamily="49" charset="0"/>
              </a:rPr>
              <a:t>list-&gt;add(point_3);</a:t>
            </a:r>
          </a:p>
          <a:p>
            <a:pPr marL="0" indent="0">
              <a:buNone/>
            </a:pPr>
            <a:r>
              <a:rPr lang="en-US" sz="2400" dirty="0">
                <a:latin typeface="Courier New" panose="02070309020205020404" pitchFamily="49" charset="0"/>
                <a:cs typeface="Courier New" panose="02070309020205020404" pitchFamily="49" charset="0"/>
              </a:rPr>
              <a:t>list-&gt;print();</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list-&gt;remove(1);</a:t>
            </a:r>
          </a:p>
          <a:p>
            <a:pPr marL="0" indent="0">
              <a:buNone/>
            </a:pPr>
            <a:r>
              <a:rPr lang="en-US" sz="2400" dirty="0">
                <a:latin typeface="Courier New" panose="02070309020205020404" pitchFamily="49" charset="0"/>
                <a:cs typeface="Courier New" panose="02070309020205020404" pitchFamily="49" charset="0"/>
              </a:rPr>
              <a:t>list-&gt;print();</a:t>
            </a:r>
          </a:p>
          <a:p>
            <a:pPr marL="0" indent="0">
              <a:buNone/>
            </a:pPr>
            <a:endParaRPr lang="en-US" sz="2400" dirty="0">
              <a:latin typeface="Courier New" panose="02070309020205020404" pitchFamily="49" charset="0"/>
              <a:cs typeface="Courier New" panose="02070309020205020404" pitchFamily="49" charset="0"/>
            </a:endParaRPr>
          </a:p>
        </p:txBody>
      </p:sp>
      <p:sp>
        <p:nvSpPr>
          <p:cNvPr id="5" name="Объект 4">
            <a:extLst>
              <a:ext uri="{FF2B5EF4-FFF2-40B4-BE49-F238E27FC236}">
                <a16:creationId xmlns:a16="http://schemas.microsoft.com/office/drawing/2014/main" id="{9E29781B-1A4A-4969-B436-D16AC0BE548E}"/>
              </a:ext>
            </a:extLst>
          </p:cNvPr>
          <p:cNvSpPr>
            <a:spLocks noGrp="1"/>
          </p:cNvSpPr>
          <p:nvPr>
            <p:ph sz="half" idx="2"/>
          </p:nvPr>
        </p:nvSpPr>
        <p:spPr>
          <a:xfrm>
            <a:off x="8178800" y="1825625"/>
            <a:ext cx="3175000" cy="4351338"/>
          </a:xfrm>
        </p:spPr>
        <p:txBody>
          <a:bodyPr>
            <a:noAutofit/>
          </a:bodyPr>
          <a:lstStyle/>
          <a:p>
            <a:pPr marL="0" indent="0">
              <a:buNone/>
            </a:pPr>
            <a:r>
              <a:rPr lang="fr-FR" sz="2400" b="1" dirty="0"/>
              <a:t>First Print:</a:t>
            </a:r>
          </a:p>
          <a:p>
            <a:pPr marL="0" indent="0">
              <a:buNone/>
            </a:pPr>
            <a:r>
              <a:rPr lang="fr-FR" sz="2400" dirty="0">
                <a:latin typeface="Courier New" panose="02070309020205020404" pitchFamily="49" charset="0"/>
                <a:cs typeface="Courier New" panose="02070309020205020404" pitchFamily="49" charset="0"/>
              </a:rPr>
              <a:t>Point (1, 1)</a:t>
            </a:r>
          </a:p>
          <a:p>
            <a:pPr marL="0" indent="0">
              <a:buNone/>
            </a:pPr>
            <a:r>
              <a:rPr lang="fr-FR" sz="2400" dirty="0">
                <a:latin typeface="Courier New" panose="02070309020205020404" pitchFamily="49" charset="0"/>
                <a:cs typeface="Courier New" panose="02070309020205020404" pitchFamily="49" charset="0"/>
              </a:rPr>
              <a:t>Point (2, 2)</a:t>
            </a:r>
          </a:p>
          <a:p>
            <a:pPr marL="0" indent="0">
              <a:buNone/>
            </a:pPr>
            <a:r>
              <a:rPr lang="fr-FR" sz="2400" dirty="0">
                <a:latin typeface="Courier New" panose="02070309020205020404" pitchFamily="49" charset="0"/>
                <a:cs typeface="Courier New" panose="02070309020205020404" pitchFamily="49" charset="0"/>
              </a:rPr>
              <a:t>Point (3, 3)</a:t>
            </a:r>
          </a:p>
          <a:p>
            <a:pPr marL="0" indent="0">
              <a:buNone/>
            </a:pPr>
            <a:endParaRPr lang="fr-FR" sz="2400" dirty="0"/>
          </a:p>
          <a:p>
            <a:pPr marL="0" indent="0">
              <a:buNone/>
            </a:pPr>
            <a:endParaRPr lang="fr-FR" sz="2400" dirty="0"/>
          </a:p>
          <a:p>
            <a:pPr marL="0" indent="0">
              <a:buNone/>
            </a:pPr>
            <a:r>
              <a:rPr lang="fr-FR" sz="2400" b="1" dirty="0"/>
              <a:t>Second print:</a:t>
            </a:r>
          </a:p>
          <a:p>
            <a:pPr marL="0" indent="0">
              <a:buNone/>
            </a:pPr>
            <a:r>
              <a:rPr lang="fr-FR" sz="2400" dirty="0">
                <a:latin typeface="Courier New" panose="02070309020205020404" pitchFamily="49" charset="0"/>
                <a:cs typeface="Courier New" panose="02070309020205020404" pitchFamily="49" charset="0"/>
              </a:rPr>
              <a:t>Point (1, 1)</a:t>
            </a:r>
          </a:p>
          <a:p>
            <a:pPr marL="0" indent="0">
              <a:buNone/>
            </a:pPr>
            <a:r>
              <a:rPr lang="fr-FR" sz="2400" dirty="0">
                <a:latin typeface="Courier New" panose="02070309020205020404" pitchFamily="49" charset="0"/>
                <a:cs typeface="Courier New" panose="02070309020205020404" pitchFamily="49" charset="0"/>
              </a:rPr>
              <a:t>Point (3, 3)</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60736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7B82C24-1709-45E7-915F-418140CC8A81}"/>
              </a:ext>
            </a:extLst>
          </p:cNvPr>
          <p:cNvSpPr>
            <a:spLocks noGrp="1"/>
          </p:cNvSpPr>
          <p:nvPr>
            <p:ph type="title"/>
          </p:nvPr>
        </p:nvSpPr>
        <p:spPr/>
        <p:txBody>
          <a:bodyPr/>
          <a:lstStyle/>
          <a:p>
            <a:pPr algn="ctr"/>
            <a:r>
              <a:rPr lang="ru-RU" dirty="0"/>
              <a:t>Что можно сделать?</a:t>
            </a:r>
            <a:endParaRPr lang="en-US" dirty="0"/>
          </a:p>
        </p:txBody>
      </p:sp>
      <p:sp>
        <p:nvSpPr>
          <p:cNvPr id="3" name="Объект 2">
            <a:extLst>
              <a:ext uri="{FF2B5EF4-FFF2-40B4-BE49-F238E27FC236}">
                <a16:creationId xmlns:a16="http://schemas.microsoft.com/office/drawing/2014/main" id="{8AB70B88-2CC5-422B-BC73-6E6FC43F3153}"/>
              </a:ext>
            </a:extLst>
          </p:cNvPr>
          <p:cNvSpPr>
            <a:spLocks noGrp="1"/>
          </p:cNvSpPr>
          <p:nvPr>
            <p:ph idx="1"/>
          </p:nvPr>
        </p:nvSpPr>
        <p:spPr/>
        <p:txBody>
          <a:bodyPr>
            <a:normAutofit/>
          </a:bodyPr>
          <a:lstStyle/>
          <a:p>
            <a:pPr marL="514350" indent="-514350">
              <a:buFont typeface="+mj-lt"/>
              <a:buAutoNum type="arabicPeriod"/>
            </a:pPr>
            <a:r>
              <a:rPr lang="ru-RU" sz="3200" dirty="0"/>
              <a:t>Можно использовать одну функцию с ветвлением. Вариант – использовать много функций для каждой команды.</a:t>
            </a:r>
          </a:p>
          <a:p>
            <a:pPr marL="514350" indent="-514350">
              <a:buFont typeface="+mj-lt"/>
              <a:buAutoNum type="arabicPeriod"/>
            </a:pPr>
            <a:r>
              <a:rPr lang="ru-RU" sz="3200" dirty="0"/>
              <a:t>Можно использовать классы для каждой команды, реализующие все необходимые методы.</a:t>
            </a:r>
          </a:p>
          <a:p>
            <a:pPr marL="514350" indent="-514350">
              <a:buFont typeface="+mj-lt"/>
              <a:buAutoNum type="arabicPeriod"/>
            </a:pPr>
            <a:r>
              <a:rPr lang="ru-RU" sz="3200" dirty="0"/>
              <a:t>Можно использовать наследования и создать базовый класс, содержащий общие для всех команды переменные и методы.</a:t>
            </a:r>
            <a:endParaRPr lang="en-US" sz="3200" dirty="0"/>
          </a:p>
        </p:txBody>
      </p:sp>
    </p:spTree>
    <p:extLst>
      <p:ext uri="{BB962C8B-B14F-4D97-AF65-F5344CB8AC3E}">
        <p14:creationId xmlns:p14="http://schemas.microsoft.com/office/powerpoint/2010/main" val="37227609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A0663E-B34C-4F58-822E-F702C84EF0E2}"/>
              </a:ext>
            </a:extLst>
          </p:cNvPr>
          <p:cNvSpPr>
            <a:spLocks noGrp="1"/>
          </p:cNvSpPr>
          <p:nvPr>
            <p:ph type="title"/>
          </p:nvPr>
        </p:nvSpPr>
        <p:spPr/>
        <p:txBody>
          <a:bodyPr/>
          <a:lstStyle/>
          <a:p>
            <a:pPr algn="ctr"/>
            <a:r>
              <a:rPr lang="ru-RU" dirty="0"/>
              <a:t>Поиск элемента списка</a:t>
            </a:r>
            <a:endParaRPr lang="en-US" dirty="0"/>
          </a:p>
        </p:txBody>
      </p:sp>
      <p:sp>
        <p:nvSpPr>
          <p:cNvPr id="4" name="Объект 3">
            <a:extLst>
              <a:ext uri="{FF2B5EF4-FFF2-40B4-BE49-F238E27FC236}">
                <a16:creationId xmlns:a16="http://schemas.microsoft.com/office/drawing/2014/main" id="{CE634960-EE83-4F11-93CD-FB2CD8D316CF}"/>
              </a:ext>
            </a:extLst>
          </p:cNvPr>
          <p:cNvSpPr>
            <a:spLocks noGrp="1"/>
          </p:cNvSpPr>
          <p:nvPr>
            <p:ph idx="1"/>
          </p:nvPr>
        </p:nvSpPr>
        <p:spPr/>
        <p:txBody>
          <a:bodyPr>
            <a:normAutofit fontScale="85000" lnSpcReduction="20000"/>
          </a:bodyPr>
          <a:lstStyle/>
          <a:p>
            <a:pPr marL="0" indent="0">
              <a:buNone/>
            </a:pPr>
            <a:r>
              <a:rPr lang="en-US" dirty="0">
                <a:latin typeface="Courier New" panose="02070309020205020404" pitchFamily="49" charset="0"/>
                <a:cs typeface="Courier New" panose="02070309020205020404" pitchFamily="49" charset="0"/>
              </a:rPr>
              <a:t>Point* </a:t>
            </a:r>
            <a:r>
              <a:rPr lang="en-US" dirty="0" err="1">
                <a:latin typeface="Courier New" panose="02070309020205020404" pitchFamily="49" charset="0"/>
                <a:cs typeface="Courier New" panose="02070309020205020404" pitchFamily="49" charset="0"/>
              </a:rPr>
              <a:t>PointsList</a:t>
            </a:r>
            <a:r>
              <a:rPr lang="en-US" dirty="0">
                <a:latin typeface="Courier New" panose="02070309020205020404" pitchFamily="49" charset="0"/>
                <a:cs typeface="Courier New" panose="02070309020205020404" pitchFamily="49" charset="0"/>
              </a:rPr>
              <a:t>::search(int x_, int y_) {</a:t>
            </a:r>
          </a:p>
          <a:p>
            <a:pPr marL="0" indent="0">
              <a:buNone/>
            </a:pPr>
            <a:r>
              <a:rPr lang="en-US" dirty="0">
                <a:latin typeface="Courier New" panose="02070309020205020404" pitchFamily="49" charset="0"/>
                <a:cs typeface="Courier New" panose="02070309020205020404" pitchFamily="49" charset="0"/>
              </a:rPr>
              <a:t>    Point* current = head;</a:t>
            </a:r>
          </a:p>
          <a:p>
            <a:pPr marL="0" indent="0">
              <a:buNone/>
            </a:pPr>
            <a:r>
              <a:rPr lang="en-US" dirty="0">
                <a:latin typeface="Courier New" panose="02070309020205020404" pitchFamily="49" charset="0"/>
                <a:cs typeface="Courier New" panose="02070309020205020404" pitchFamily="49" charset="0"/>
              </a:rPr>
              <a:t>    while (current) {</a:t>
            </a:r>
          </a:p>
          <a:p>
            <a:pPr marL="0" indent="0">
              <a:buNone/>
            </a:pPr>
            <a:r>
              <a:rPr lang="en-US" dirty="0">
                <a:latin typeface="Courier New" panose="02070309020205020404" pitchFamily="49" charset="0"/>
                <a:cs typeface="Courier New" panose="02070309020205020404" pitchFamily="49" charset="0"/>
              </a:rPr>
              <a:t>        if (current-&gt;x == x_ &amp;&amp; current-&gt;y == y_)</a:t>
            </a:r>
          </a:p>
          <a:p>
            <a:pPr marL="0" indent="0">
              <a:buNone/>
            </a:pPr>
            <a:r>
              <a:rPr lang="en-US" dirty="0">
                <a:latin typeface="Courier New" panose="02070309020205020404" pitchFamily="49" charset="0"/>
                <a:cs typeface="Courier New" panose="02070309020205020404" pitchFamily="49" charset="0"/>
              </a:rPr>
              <a:t>            return current;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current = current-&gt;next;</a:t>
            </a:r>
          </a:p>
          <a:p>
            <a:pPr marL="0" indent="0">
              <a:buNone/>
            </a:pPr>
            <a:r>
              <a:rPr lang="en-US" dirty="0">
                <a:latin typeface="Courier New" panose="02070309020205020404" pitchFamily="49" charset="0"/>
                <a:cs typeface="Courier New" panose="02070309020205020404" pitchFamily="49" charset="0"/>
              </a:rPr>
              <a:t>    };</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return </a:t>
            </a:r>
            <a:r>
              <a:rPr lang="en-US" dirty="0" err="1">
                <a:latin typeface="Courier New" panose="02070309020205020404" pitchFamily="49" charset="0"/>
                <a:cs typeface="Courier New" panose="02070309020205020404" pitchFamily="49" charset="0"/>
              </a:rPr>
              <a:t>nullptr</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940658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3FDA94-F182-42F2-946C-EBAA02799BF2}"/>
              </a:ext>
            </a:extLst>
          </p:cNvPr>
          <p:cNvSpPr>
            <a:spLocks noGrp="1"/>
          </p:cNvSpPr>
          <p:nvPr>
            <p:ph type="title"/>
          </p:nvPr>
        </p:nvSpPr>
        <p:spPr/>
        <p:txBody>
          <a:bodyPr/>
          <a:lstStyle/>
          <a:p>
            <a:pPr algn="ctr"/>
            <a:r>
              <a:rPr lang="ru-RU" dirty="0"/>
              <a:t>Пример</a:t>
            </a:r>
            <a:endParaRPr lang="en-US" dirty="0"/>
          </a:p>
        </p:txBody>
      </p:sp>
      <p:sp>
        <p:nvSpPr>
          <p:cNvPr id="4" name="Объект 3">
            <a:extLst>
              <a:ext uri="{FF2B5EF4-FFF2-40B4-BE49-F238E27FC236}">
                <a16:creationId xmlns:a16="http://schemas.microsoft.com/office/drawing/2014/main" id="{A9A147CF-84D9-4F6C-AC7E-FD267688A002}"/>
              </a:ext>
            </a:extLst>
          </p:cNvPr>
          <p:cNvSpPr>
            <a:spLocks noGrp="1"/>
          </p:cNvSpPr>
          <p:nvPr>
            <p:ph sz="half" idx="1"/>
          </p:nvPr>
        </p:nvSpPr>
        <p:spPr>
          <a:xfrm>
            <a:off x="171451" y="1825625"/>
            <a:ext cx="7629524" cy="4351338"/>
          </a:xfrm>
        </p:spPr>
        <p:txBody>
          <a:bodyPr>
            <a:normAutofit/>
          </a:bodyPr>
          <a:lstStyle/>
          <a:p>
            <a:pPr marL="0" indent="0">
              <a:buNone/>
            </a:pPr>
            <a:r>
              <a:rPr lang="en-US" sz="2200" dirty="0">
                <a:latin typeface="Courier New" panose="02070309020205020404" pitchFamily="49" charset="0"/>
                <a:cs typeface="Courier New" panose="02070309020205020404" pitchFamily="49" charset="0"/>
              </a:rPr>
              <a:t>// Created list with three points: (1, 1), (2, 2), (3, 3)</a:t>
            </a:r>
          </a:p>
          <a:p>
            <a:pPr marL="0" indent="0">
              <a:buNone/>
            </a:pPr>
            <a:endParaRPr lang="en-US" sz="2200" dirty="0">
              <a:latin typeface="Courier New" panose="02070309020205020404" pitchFamily="49" charset="0"/>
              <a:cs typeface="Courier New" panose="02070309020205020404" pitchFamily="49" charset="0"/>
            </a:endParaRPr>
          </a:p>
          <a:p>
            <a:pPr marL="0" indent="0">
              <a:buNone/>
            </a:pPr>
            <a:r>
              <a:rPr lang="en-US" sz="2200" dirty="0">
                <a:latin typeface="Courier New" panose="02070309020205020404" pitchFamily="49" charset="0"/>
                <a:cs typeface="Courier New" panose="02070309020205020404" pitchFamily="49" charset="0"/>
              </a:rPr>
              <a:t>Point* result = list-&gt;search(3, 3);</a:t>
            </a:r>
          </a:p>
          <a:p>
            <a:pPr marL="0" indent="0">
              <a:buNone/>
            </a:pPr>
            <a:r>
              <a:rPr lang="en-US" sz="2200" dirty="0" err="1">
                <a:latin typeface="Courier New" panose="02070309020205020404" pitchFamily="49" charset="0"/>
                <a:cs typeface="Courier New" panose="02070309020205020404" pitchFamily="49" charset="0"/>
              </a:rPr>
              <a:t>cout</a:t>
            </a:r>
            <a:r>
              <a:rPr lang="en-US" sz="2200" dirty="0">
                <a:latin typeface="Courier New" panose="02070309020205020404" pitchFamily="49" charset="0"/>
                <a:cs typeface="Courier New" panose="02070309020205020404" pitchFamily="49" charset="0"/>
              </a:rPr>
              <a:t> &lt;&lt; "Search result: " &lt;&lt;</a:t>
            </a:r>
          </a:p>
          <a:p>
            <a:pPr marL="0" indent="0">
              <a:buNone/>
            </a:pPr>
            <a:r>
              <a:rPr lang="en-US" sz="2200" dirty="0">
                <a:latin typeface="Courier New" panose="02070309020205020404" pitchFamily="49" charset="0"/>
                <a:cs typeface="Courier New" panose="02070309020205020404" pitchFamily="49" charset="0"/>
              </a:rPr>
              <a:t>  (result ? result-&gt;text() : "Not found");</a:t>
            </a:r>
          </a:p>
          <a:p>
            <a:pPr marL="0" indent="0">
              <a:buNone/>
            </a:pPr>
            <a:endParaRPr lang="en-US" sz="2200" dirty="0">
              <a:latin typeface="Courier New" panose="02070309020205020404" pitchFamily="49" charset="0"/>
              <a:cs typeface="Courier New" panose="02070309020205020404" pitchFamily="49" charset="0"/>
            </a:endParaRPr>
          </a:p>
          <a:p>
            <a:pPr marL="0" indent="0">
              <a:buNone/>
            </a:pPr>
            <a:r>
              <a:rPr lang="en-US" sz="2200" dirty="0">
                <a:latin typeface="Courier New" panose="02070309020205020404" pitchFamily="49" charset="0"/>
                <a:cs typeface="Courier New" panose="02070309020205020404" pitchFamily="49" charset="0"/>
              </a:rPr>
              <a:t>result = list-&gt;search(3, 4);</a:t>
            </a:r>
          </a:p>
          <a:p>
            <a:pPr marL="0" indent="0">
              <a:buNone/>
            </a:pPr>
            <a:r>
              <a:rPr lang="en-US" sz="2200" dirty="0" err="1">
                <a:latin typeface="Courier New" panose="02070309020205020404" pitchFamily="49" charset="0"/>
                <a:cs typeface="Courier New" panose="02070309020205020404" pitchFamily="49" charset="0"/>
              </a:rPr>
              <a:t>cout</a:t>
            </a:r>
            <a:r>
              <a:rPr lang="en-US" sz="2200" dirty="0">
                <a:latin typeface="Courier New" panose="02070309020205020404" pitchFamily="49" charset="0"/>
                <a:cs typeface="Courier New" panose="02070309020205020404" pitchFamily="49" charset="0"/>
              </a:rPr>
              <a:t> &lt;&lt; "Search result: " &lt;&lt;</a:t>
            </a:r>
          </a:p>
          <a:p>
            <a:pPr marL="0" indent="0">
              <a:buNone/>
            </a:pPr>
            <a:r>
              <a:rPr lang="en-US" sz="2200" dirty="0">
                <a:latin typeface="Courier New" panose="02070309020205020404" pitchFamily="49" charset="0"/>
                <a:cs typeface="Courier New" panose="02070309020205020404" pitchFamily="49" charset="0"/>
              </a:rPr>
              <a:t>  (result ? result-&gt;text() : "Not found");</a:t>
            </a:r>
          </a:p>
        </p:txBody>
      </p:sp>
      <p:sp>
        <p:nvSpPr>
          <p:cNvPr id="5" name="Объект 4">
            <a:extLst>
              <a:ext uri="{FF2B5EF4-FFF2-40B4-BE49-F238E27FC236}">
                <a16:creationId xmlns:a16="http://schemas.microsoft.com/office/drawing/2014/main" id="{9EB492A5-E666-4013-A55C-521A1AD58940}"/>
              </a:ext>
            </a:extLst>
          </p:cNvPr>
          <p:cNvSpPr>
            <a:spLocks noGrp="1"/>
          </p:cNvSpPr>
          <p:nvPr>
            <p:ph sz="half" idx="2"/>
          </p:nvPr>
        </p:nvSpPr>
        <p:spPr>
          <a:xfrm>
            <a:off x="7800974" y="1825625"/>
            <a:ext cx="3990976" cy="4351338"/>
          </a:xfrm>
        </p:spPr>
        <p:txBody>
          <a:bodyPr>
            <a:normAutofit/>
          </a:bodyPr>
          <a:lstStyle/>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r>
              <a:rPr lang="en-US" sz="2000" b="1" dirty="0"/>
              <a:t>First </a:t>
            </a:r>
            <a:r>
              <a:rPr lang="en-US" sz="2000" b="1" dirty="0" err="1"/>
              <a:t>cout</a:t>
            </a:r>
            <a:r>
              <a:rPr lang="en-US" sz="2000" b="1" dirty="0"/>
              <a:t>:</a:t>
            </a:r>
          </a:p>
          <a:p>
            <a:pPr marL="0" indent="0">
              <a:buNone/>
            </a:pPr>
            <a:r>
              <a:rPr lang="en-US" sz="2000" dirty="0">
                <a:latin typeface="Courier New" panose="02070309020205020404" pitchFamily="49" charset="0"/>
                <a:cs typeface="Courier New" panose="02070309020205020404" pitchFamily="49" charset="0"/>
              </a:rPr>
              <a:t>Search result: Point (3, 3)</a:t>
            </a:r>
            <a:endParaRPr lang="en-US" sz="2000" dirty="0"/>
          </a:p>
          <a:p>
            <a:pPr marL="0" indent="0">
              <a:buNone/>
            </a:pPr>
            <a:endParaRPr lang="en-US" sz="2000" dirty="0"/>
          </a:p>
          <a:p>
            <a:pPr marL="0" indent="0">
              <a:buNone/>
            </a:pPr>
            <a:r>
              <a:rPr lang="en-US" sz="2000" b="1" dirty="0"/>
              <a:t>Second </a:t>
            </a:r>
            <a:r>
              <a:rPr lang="en-US" sz="2000" b="1" dirty="0" err="1"/>
              <a:t>cout</a:t>
            </a:r>
            <a:r>
              <a:rPr lang="en-US" sz="2000" b="1" dirty="0"/>
              <a:t>:</a:t>
            </a:r>
          </a:p>
          <a:p>
            <a:pPr marL="0" indent="0">
              <a:buNone/>
            </a:pPr>
            <a:r>
              <a:rPr lang="en-US" sz="2000" dirty="0">
                <a:latin typeface="Courier New" panose="02070309020205020404" pitchFamily="49" charset="0"/>
                <a:cs typeface="Courier New" panose="02070309020205020404" pitchFamily="49" charset="0"/>
              </a:rPr>
              <a:t>Search result: Not found</a:t>
            </a:r>
          </a:p>
        </p:txBody>
      </p:sp>
    </p:spTree>
    <p:extLst>
      <p:ext uri="{BB962C8B-B14F-4D97-AF65-F5344CB8AC3E}">
        <p14:creationId xmlns:p14="http://schemas.microsoft.com/office/powerpoint/2010/main" val="27215115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E84AA9-5FD2-4E28-8C13-15879F3BD0AF}"/>
              </a:ext>
            </a:extLst>
          </p:cNvPr>
          <p:cNvSpPr>
            <a:spLocks noGrp="1"/>
          </p:cNvSpPr>
          <p:nvPr>
            <p:ph type="title"/>
          </p:nvPr>
        </p:nvSpPr>
        <p:spPr/>
        <p:txBody>
          <a:bodyPr/>
          <a:lstStyle/>
          <a:p>
            <a:pPr algn="ctr"/>
            <a:r>
              <a:rPr lang="ru-RU" dirty="0"/>
              <a:t>Освобождение памяти</a:t>
            </a:r>
            <a:endParaRPr lang="en-US" dirty="0"/>
          </a:p>
        </p:txBody>
      </p:sp>
      <p:sp>
        <p:nvSpPr>
          <p:cNvPr id="3" name="Объект 2">
            <a:extLst>
              <a:ext uri="{FF2B5EF4-FFF2-40B4-BE49-F238E27FC236}">
                <a16:creationId xmlns:a16="http://schemas.microsoft.com/office/drawing/2014/main" id="{AAFBECDC-FB89-49C3-BB6A-51B9376D1212}"/>
              </a:ext>
            </a:extLst>
          </p:cNvPr>
          <p:cNvSpPr>
            <a:spLocks noGrp="1"/>
          </p:cNvSpPr>
          <p:nvPr>
            <p:ph idx="1"/>
          </p:nvPr>
        </p:nvSpPr>
        <p:spPr/>
        <p:txBody>
          <a:bodyPr>
            <a:normAutofit fontScale="77500" lnSpcReduction="20000"/>
          </a:bodyPr>
          <a:lstStyle/>
          <a:p>
            <a:pPr marL="0" indent="0">
              <a:buNone/>
            </a:pPr>
            <a:r>
              <a:rPr lang="en-US" dirty="0" err="1">
                <a:latin typeface="Courier New" panose="02070309020205020404" pitchFamily="49" charset="0"/>
                <a:cs typeface="Courier New" panose="02070309020205020404" pitchFamily="49" charset="0"/>
              </a:rPr>
              <a:t>PointsList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PointsList</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Point* next = </a:t>
            </a:r>
            <a:r>
              <a:rPr lang="en-US" dirty="0" err="1">
                <a:latin typeface="Courier New" panose="02070309020205020404" pitchFamily="49" charset="0"/>
                <a:cs typeface="Courier New" panose="02070309020205020404" pitchFamily="49" charset="0"/>
              </a:rPr>
              <a:t>nullptr</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while(head) {</a:t>
            </a:r>
          </a:p>
          <a:p>
            <a:pPr marL="0" indent="0">
              <a:buNone/>
            </a:pPr>
            <a:r>
              <a:rPr lang="en-US" dirty="0">
                <a:latin typeface="Courier New" panose="02070309020205020404" pitchFamily="49" charset="0"/>
                <a:cs typeface="Courier New" panose="02070309020205020404" pitchFamily="49" charset="0"/>
              </a:rPr>
              <a:t>        head-&gt;print();</a:t>
            </a:r>
          </a:p>
          <a:p>
            <a:pPr marL="0" indent="0">
              <a:buNone/>
            </a:pPr>
            <a:r>
              <a:rPr lang="en-US" dirty="0">
                <a:latin typeface="Courier New" panose="02070309020205020404" pitchFamily="49" charset="0"/>
                <a:cs typeface="Courier New" panose="02070309020205020404" pitchFamily="49" charset="0"/>
              </a:rPr>
              <a:t>        next = head-&gt;next;</a:t>
            </a:r>
          </a:p>
          <a:p>
            <a:pPr marL="0" indent="0">
              <a:buNone/>
            </a:pPr>
            <a:r>
              <a:rPr lang="en-US" dirty="0">
                <a:latin typeface="Courier New" panose="02070309020205020404" pitchFamily="49" charset="0"/>
                <a:cs typeface="Courier New" panose="02070309020205020404" pitchFamily="49" charset="0"/>
              </a:rPr>
              <a:t>        delete head;</a:t>
            </a:r>
          </a:p>
          <a:p>
            <a:pPr marL="0" indent="0">
              <a:buNone/>
            </a:pPr>
            <a:r>
              <a:rPr lang="en-US" dirty="0">
                <a:latin typeface="Courier New" panose="02070309020205020404" pitchFamily="49" charset="0"/>
                <a:cs typeface="Courier New" panose="02070309020205020404" pitchFamily="49" charset="0"/>
              </a:rPr>
              <a:t>        head = next;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free memory when list is not used anymore</a:t>
            </a:r>
          </a:p>
          <a:p>
            <a:pPr marL="0" indent="0">
              <a:buNone/>
            </a:pPr>
            <a:r>
              <a:rPr lang="en-US" dirty="0">
                <a:latin typeface="Courier New" panose="02070309020205020404" pitchFamily="49" charset="0"/>
                <a:cs typeface="Courier New" panose="02070309020205020404" pitchFamily="49" charset="0"/>
              </a:rPr>
              <a:t>delete list;</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07656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A68D760-DED6-4ECA-AF7A-E963B97165BD}"/>
              </a:ext>
            </a:extLst>
          </p:cNvPr>
          <p:cNvSpPr>
            <a:spLocks noGrp="1"/>
          </p:cNvSpPr>
          <p:nvPr>
            <p:ph type="title"/>
          </p:nvPr>
        </p:nvSpPr>
        <p:spPr/>
        <p:txBody>
          <a:bodyPr/>
          <a:lstStyle/>
          <a:p>
            <a:pPr algn="ctr"/>
            <a:r>
              <a:rPr lang="ru-RU" dirty="0"/>
              <a:t>Очереди</a:t>
            </a:r>
            <a:endParaRPr lang="en-US" dirty="0"/>
          </a:p>
        </p:txBody>
      </p:sp>
      <p:pic>
        <p:nvPicPr>
          <p:cNvPr id="3076" name="Picture 4">
            <a:extLst>
              <a:ext uri="{FF2B5EF4-FFF2-40B4-BE49-F238E27FC236}">
                <a16:creationId xmlns:a16="http://schemas.microsoft.com/office/drawing/2014/main" id="{285EEC9E-FD28-4240-BE56-14CFB622600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2307621"/>
            <a:ext cx="10515600" cy="3387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7765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89C2DE-8E71-4453-9C4E-62E7E172E909}"/>
              </a:ext>
            </a:extLst>
          </p:cNvPr>
          <p:cNvSpPr>
            <a:spLocks noGrp="1"/>
          </p:cNvSpPr>
          <p:nvPr>
            <p:ph type="title"/>
          </p:nvPr>
        </p:nvSpPr>
        <p:spPr/>
        <p:txBody>
          <a:bodyPr/>
          <a:lstStyle/>
          <a:p>
            <a:pPr algn="ctr"/>
            <a:r>
              <a:rPr lang="ru-RU" dirty="0"/>
              <a:t>Основные операции</a:t>
            </a:r>
            <a:endParaRPr lang="en-US" dirty="0"/>
          </a:p>
        </p:txBody>
      </p:sp>
      <p:sp>
        <p:nvSpPr>
          <p:cNvPr id="3" name="Объект 2">
            <a:extLst>
              <a:ext uri="{FF2B5EF4-FFF2-40B4-BE49-F238E27FC236}">
                <a16:creationId xmlns:a16="http://schemas.microsoft.com/office/drawing/2014/main" id="{9CC5144E-9DDE-47DB-9D2D-0199152BF43F}"/>
              </a:ext>
            </a:extLst>
          </p:cNvPr>
          <p:cNvSpPr>
            <a:spLocks noGrp="1"/>
          </p:cNvSpPr>
          <p:nvPr>
            <p:ph idx="1"/>
          </p:nvPr>
        </p:nvSpPr>
        <p:spPr/>
        <p:txBody>
          <a:bodyPr>
            <a:normAutofit fontScale="92500" lnSpcReduction="10000"/>
          </a:bodyPr>
          <a:lstStyle/>
          <a:p>
            <a:pPr marL="0" indent="0">
              <a:buNone/>
            </a:pPr>
            <a:r>
              <a:rPr lang="ru-RU" sz="3200" dirty="0"/>
              <a:t>Очередь (англ. </a:t>
            </a:r>
            <a:r>
              <a:rPr lang="ru-RU" sz="3200" dirty="0" err="1"/>
              <a:t>queue</a:t>
            </a:r>
            <a:r>
              <a:rPr lang="ru-RU" sz="3200" dirty="0"/>
              <a:t>)  — это структура данных, добавление и удаление элементов в которой происходит путём операций </a:t>
            </a:r>
            <a:r>
              <a:rPr lang="ru-RU" sz="3200" dirty="0" err="1"/>
              <a:t>push</a:t>
            </a:r>
            <a:r>
              <a:rPr lang="ru-RU" sz="3200" dirty="0"/>
              <a:t> и </a:t>
            </a:r>
            <a:r>
              <a:rPr lang="ru-RU" sz="3200" dirty="0" err="1"/>
              <a:t>pop</a:t>
            </a:r>
            <a:r>
              <a:rPr lang="ru-RU" sz="3200" dirty="0"/>
              <a:t> соответственно.</a:t>
            </a:r>
          </a:p>
          <a:p>
            <a:pPr marL="0" indent="0">
              <a:buNone/>
            </a:pPr>
            <a:endParaRPr lang="ru-RU" sz="3200" dirty="0"/>
          </a:p>
          <a:p>
            <a:pPr marL="0" indent="0">
              <a:buNone/>
            </a:pPr>
            <a:r>
              <a:rPr lang="ru-RU" sz="3200" dirty="0"/>
              <a:t>Основные операции:</a:t>
            </a:r>
          </a:p>
          <a:p>
            <a:r>
              <a:rPr lang="ru-RU" sz="3200" dirty="0"/>
              <a:t>Проверка на пустоту (</a:t>
            </a:r>
            <a:r>
              <a:rPr lang="en-US" sz="3200" dirty="0"/>
              <a:t>Empty)</a:t>
            </a:r>
            <a:endParaRPr lang="ru-RU" sz="3200" dirty="0"/>
          </a:p>
          <a:p>
            <a:r>
              <a:rPr lang="ru-RU" sz="3200" dirty="0"/>
              <a:t>Добавить элемент (</a:t>
            </a:r>
            <a:r>
              <a:rPr lang="en-US" sz="3200" dirty="0"/>
              <a:t>Push</a:t>
            </a:r>
            <a:r>
              <a:rPr lang="ru-RU" sz="3200" dirty="0"/>
              <a:t>)</a:t>
            </a:r>
            <a:endParaRPr lang="en-US" sz="3200" dirty="0"/>
          </a:p>
          <a:p>
            <a:r>
              <a:rPr lang="ru-RU" sz="3200" dirty="0"/>
              <a:t>Снять элемент (</a:t>
            </a:r>
            <a:r>
              <a:rPr lang="en-US" sz="3200" dirty="0"/>
              <a:t>Pop)</a:t>
            </a:r>
          </a:p>
          <a:p>
            <a:r>
              <a:rPr lang="ru-RU" sz="3200" dirty="0"/>
              <a:t>Получить размер очереди (</a:t>
            </a:r>
            <a:r>
              <a:rPr lang="en-US" sz="3200" dirty="0"/>
              <a:t>Size)</a:t>
            </a:r>
            <a:endParaRPr lang="ru-RU" sz="3200" dirty="0"/>
          </a:p>
          <a:p>
            <a:endParaRPr lang="en-US" sz="3200" dirty="0"/>
          </a:p>
          <a:p>
            <a:endParaRPr lang="en-US" sz="3200" dirty="0"/>
          </a:p>
        </p:txBody>
      </p:sp>
    </p:spTree>
    <p:extLst>
      <p:ext uri="{BB962C8B-B14F-4D97-AF65-F5344CB8AC3E}">
        <p14:creationId xmlns:p14="http://schemas.microsoft.com/office/powerpoint/2010/main" val="751551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D7CAC6-03F3-4C1F-912B-07DE68EF0750}"/>
              </a:ext>
            </a:extLst>
          </p:cNvPr>
          <p:cNvSpPr>
            <a:spLocks noGrp="1"/>
          </p:cNvSpPr>
          <p:nvPr>
            <p:ph type="title"/>
          </p:nvPr>
        </p:nvSpPr>
        <p:spPr/>
        <p:txBody>
          <a:bodyPr/>
          <a:lstStyle/>
          <a:p>
            <a:pPr algn="ctr"/>
            <a:r>
              <a:rPr lang="ru-RU" dirty="0"/>
              <a:t>Очереди</a:t>
            </a:r>
            <a:endParaRPr lang="en-US" dirty="0"/>
          </a:p>
        </p:txBody>
      </p:sp>
      <p:sp>
        <p:nvSpPr>
          <p:cNvPr id="3" name="Объект 2">
            <a:extLst>
              <a:ext uri="{FF2B5EF4-FFF2-40B4-BE49-F238E27FC236}">
                <a16:creationId xmlns:a16="http://schemas.microsoft.com/office/drawing/2014/main" id="{32FA42DD-1424-4F74-8C7B-EE8AD1A9BE6D}"/>
              </a:ext>
            </a:extLst>
          </p:cNvPr>
          <p:cNvSpPr>
            <a:spLocks noGrp="1"/>
          </p:cNvSpPr>
          <p:nvPr>
            <p:ph idx="1"/>
          </p:nvPr>
        </p:nvSpPr>
        <p:spPr>
          <a:xfrm>
            <a:off x="838200" y="1400175"/>
            <a:ext cx="10515600" cy="5219700"/>
          </a:xfrm>
        </p:spPr>
        <p:txBody>
          <a:bodyPr>
            <a:normAutofit fontScale="92500" lnSpcReduction="20000"/>
          </a:bodyPr>
          <a:lstStyle/>
          <a:p>
            <a:pPr marL="0" indent="0">
              <a:buNone/>
            </a:pPr>
            <a:r>
              <a:rPr lang="en-US" dirty="0">
                <a:latin typeface="Courier New" panose="02070309020205020404" pitchFamily="49" charset="0"/>
                <a:cs typeface="Courier New" panose="02070309020205020404" pitchFamily="49" charset="0"/>
              </a:rPr>
              <a:t>class </a:t>
            </a:r>
            <a:r>
              <a:rPr lang="en-US" dirty="0" err="1">
                <a:latin typeface="Courier New" panose="02070309020205020404" pitchFamily="49" charset="0"/>
                <a:cs typeface="Courier New" panose="02070309020205020404" pitchFamily="49" charset="0"/>
              </a:rPr>
              <a:t>PointsQueue</a:t>
            </a:r>
            <a:r>
              <a:rPr lang="en-US" dirty="0">
                <a:latin typeface="Courier New" panose="02070309020205020404" pitchFamily="49" charset="0"/>
                <a:cs typeface="Courier New" panose="02070309020205020404" pitchFamily="49" charset="0"/>
              </a:rPr>
              <a:t>: public </a:t>
            </a:r>
            <a:r>
              <a:rPr lang="en-US" dirty="0" err="1">
                <a:latin typeface="Courier New" panose="02070309020205020404" pitchFamily="49" charset="0"/>
                <a:cs typeface="Courier New" panose="02070309020205020404" pitchFamily="49" charset="0"/>
              </a:rPr>
              <a:t>PointsList</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public:</a:t>
            </a:r>
          </a:p>
          <a:p>
            <a:pPr marL="0" indent="0">
              <a:buNone/>
            </a:pPr>
            <a:r>
              <a:rPr lang="en-US" dirty="0">
                <a:latin typeface="Courier New" panose="02070309020205020404" pitchFamily="49" charset="0"/>
                <a:cs typeface="Courier New" panose="02070309020205020404" pitchFamily="49" charset="0"/>
              </a:rPr>
              <a:t>    void push(Point* item) { this-&gt;add(item); }</a:t>
            </a:r>
          </a:p>
          <a:p>
            <a:pPr marL="0" indent="0">
              <a:buNone/>
            </a:pPr>
            <a:r>
              <a:rPr lang="en-US" dirty="0">
                <a:latin typeface="Courier New" panose="02070309020205020404" pitchFamily="49" charset="0"/>
                <a:cs typeface="Courier New" panose="02070309020205020404" pitchFamily="49" charset="0"/>
              </a:rPr>
              <a:t>    Point* pop() {</a:t>
            </a:r>
          </a:p>
          <a:p>
            <a:pPr marL="0" indent="0">
              <a:buNone/>
            </a:pPr>
            <a:r>
              <a:rPr lang="en-US" dirty="0">
                <a:latin typeface="Courier New" panose="02070309020205020404" pitchFamily="49" charset="0"/>
                <a:cs typeface="Courier New" panose="02070309020205020404" pitchFamily="49" charset="0"/>
              </a:rPr>
              <a:t>        if (!head)</a:t>
            </a:r>
          </a:p>
          <a:p>
            <a:pPr marL="0" indent="0">
              <a:buNone/>
            </a:pPr>
            <a:r>
              <a:rPr lang="en-US" dirty="0">
                <a:latin typeface="Courier New" panose="02070309020205020404" pitchFamily="49" charset="0"/>
                <a:cs typeface="Courier New" panose="02070309020205020404" pitchFamily="49" charset="0"/>
              </a:rPr>
              <a:t>            return </a:t>
            </a:r>
            <a:r>
              <a:rPr lang="en-US" dirty="0" err="1">
                <a:latin typeface="Courier New" panose="02070309020205020404" pitchFamily="49" charset="0"/>
                <a:cs typeface="Courier New" panose="02070309020205020404" pitchFamily="49" charset="0"/>
              </a:rPr>
              <a:t>nullptr</a:t>
            </a: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Point* </a:t>
            </a:r>
            <a:r>
              <a:rPr lang="en-US" dirty="0" err="1">
                <a:latin typeface="Courier New" panose="02070309020205020404" pitchFamily="49" charset="0"/>
                <a:cs typeface="Courier New" panose="02070309020205020404" pitchFamily="49" charset="0"/>
              </a:rPr>
              <a:t>old_head</a:t>
            </a:r>
            <a:r>
              <a:rPr lang="en-US" dirty="0">
                <a:latin typeface="Courier New" panose="02070309020205020404" pitchFamily="49" charset="0"/>
                <a:cs typeface="Courier New" panose="02070309020205020404" pitchFamily="49" charset="0"/>
              </a:rPr>
              <a:t> = head;</a:t>
            </a:r>
          </a:p>
          <a:p>
            <a:pPr marL="0" indent="0">
              <a:buNone/>
            </a:pPr>
            <a:r>
              <a:rPr lang="en-US" dirty="0">
                <a:latin typeface="Courier New" panose="02070309020205020404" pitchFamily="49" charset="0"/>
                <a:cs typeface="Courier New" panose="02070309020205020404" pitchFamily="49" charset="0"/>
              </a:rPr>
              <a:t>        head = head-&gt;next;</a:t>
            </a:r>
          </a:p>
          <a:p>
            <a:pPr marL="0" indent="0">
              <a:buNone/>
            </a:pPr>
            <a:r>
              <a:rPr lang="en-US" dirty="0">
                <a:latin typeface="Courier New" panose="02070309020205020404" pitchFamily="49" charset="0"/>
                <a:cs typeface="Courier New" panose="02070309020205020404" pitchFamily="49" charset="0"/>
              </a:rPr>
              <a:t>        return </a:t>
            </a:r>
            <a:r>
              <a:rPr lang="en-US" dirty="0" err="1">
                <a:latin typeface="Courier New" panose="02070309020205020404" pitchFamily="49" charset="0"/>
                <a:cs typeface="Courier New" panose="02070309020205020404" pitchFamily="49" charset="0"/>
              </a:rPr>
              <a:t>old_head</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234599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016B86-873C-4B77-B218-11F73CDA7F73}"/>
              </a:ext>
            </a:extLst>
          </p:cNvPr>
          <p:cNvSpPr>
            <a:spLocks noGrp="1"/>
          </p:cNvSpPr>
          <p:nvPr>
            <p:ph type="title"/>
          </p:nvPr>
        </p:nvSpPr>
        <p:spPr/>
        <p:txBody>
          <a:bodyPr/>
          <a:lstStyle/>
          <a:p>
            <a:pPr algn="ctr"/>
            <a:r>
              <a:rPr lang="ru-RU" dirty="0"/>
              <a:t>Пример</a:t>
            </a:r>
            <a:endParaRPr lang="en-US" dirty="0"/>
          </a:p>
        </p:txBody>
      </p:sp>
      <p:sp>
        <p:nvSpPr>
          <p:cNvPr id="3" name="Объект 2">
            <a:extLst>
              <a:ext uri="{FF2B5EF4-FFF2-40B4-BE49-F238E27FC236}">
                <a16:creationId xmlns:a16="http://schemas.microsoft.com/office/drawing/2014/main" id="{562428D2-C418-4F30-A52D-4CFC84A399F7}"/>
              </a:ext>
            </a:extLst>
          </p:cNvPr>
          <p:cNvSpPr>
            <a:spLocks noGrp="1"/>
          </p:cNvSpPr>
          <p:nvPr>
            <p:ph sz="half" idx="1"/>
          </p:nvPr>
        </p:nvSpPr>
        <p:spPr>
          <a:xfrm>
            <a:off x="838200" y="1825625"/>
            <a:ext cx="7353300" cy="4351338"/>
          </a:xfrm>
        </p:spPr>
        <p:txBody>
          <a:bodyPr>
            <a:normAutofit fontScale="92500"/>
          </a:bodyPr>
          <a:lstStyle/>
          <a:p>
            <a:pPr marL="0" indent="0">
              <a:buNone/>
            </a:pPr>
            <a:r>
              <a:rPr lang="en-US" dirty="0" err="1">
                <a:latin typeface="Courier New" panose="02070309020205020404" pitchFamily="49" charset="0"/>
                <a:cs typeface="Courier New" panose="02070309020205020404" pitchFamily="49" charset="0"/>
              </a:rPr>
              <a:t>PointsQueue</a:t>
            </a:r>
            <a:r>
              <a:rPr lang="en-US" dirty="0">
                <a:latin typeface="Courier New" panose="02070309020205020404" pitchFamily="49" charset="0"/>
                <a:cs typeface="Courier New" panose="02070309020205020404" pitchFamily="49" charset="0"/>
              </a:rPr>
              <a:t>* q = new </a:t>
            </a:r>
            <a:r>
              <a:rPr lang="en-US" dirty="0" err="1">
                <a:latin typeface="Courier New" panose="02070309020205020404" pitchFamily="49" charset="0"/>
                <a:cs typeface="Courier New" panose="02070309020205020404" pitchFamily="49" charset="0"/>
              </a:rPr>
              <a:t>PointsQueue</a:t>
            </a: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q-&gt;push(point_1);</a:t>
            </a:r>
          </a:p>
          <a:p>
            <a:pPr marL="0" indent="0">
              <a:buNone/>
            </a:pPr>
            <a:r>
              <a:rPr lang="en-US" dirty="0">
                <a:latin typeface="Courier New" panose="02070309020205020404" pitchFamily="49" charset="0"/>
                <a:cs typeface="Courier New" panose="02070309020205020404" pitchFamily="49" charset="0"/>
              </a:rPr>
              <a:t>q-&gt;push(point_2);</a:t>
            </a:r>
          </a:p>
          <a:p>
            <a:pPr marL="0" indent="0">
              <a:buNone/>
            </a:pPr>
            <a:r>
              <a:rPr lang="en-US" dirty="0">
                <a:latin typeface="Courier New" panose="02070309020205020404" pitchFamily="49" charset="0"/>
                <a:cs typeface="Courier New" panose="02070309020205020404" pitchFamily="49" charset="0"/>
              </a:rPr>
              <a:t>q-&gt;push(point_3);</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while (Point* point = q-&gt;pop()) {</a:t>
            </a:r>
          </a:p>
          <a:p>
            <a:pPr marL="0" indent="0">
              <a:buNone/>
            </a:pPr>
            <a:r>
              <a:rPr lang="en-US" dirty="0">
                <a:latin typeface="Courier New" panose="02070309020205020404" pitchFamily="49" charset="0"/>
                <a:cs typeface="Courier New" panose="02070309020205020404" pitchFamily="49" charset="0"/>
              </a:rPr>
              <a:t>    point-&gt;print();</a:t>
            </a:r>
          </a:p>
          <a:p>
            <a:pPr marL="0" indent="0">
              <a:buNone/>
            </a:pPr>
            <a:r>
              <a:rPr lang="en-US" dirty="0">
                <a:latin typeface="Courier New" panose="02070309020205020404" pitchFamily="49" charset="0"/>
                <a:cs typeface="Courier New" panose="02070309020205020404" pitchFamily="49" charset="0"/>
              </a:rPr>
              <a:t>}</a:t>
            </a:r>
          </a:p>
        </p:txBody>
      </p:sp>
      <p:sp>
        <p:nvSpPr>
          <p:cNvPr id="4" name="Объект 3">
            <a:extLst>
              <a:ext uri="{FF2B5EF4-FFF2-40B4-BE49-F238E27FC236}">
                <a16:creationId xmlns:a16="http://schemas.microsoft.com/office/drawing/2014/main" id="{6ECF1BC2-9EDB-46FB-98E0-0E948E416EB1}"/>
              </a:ext>
            </a:extLst>
          </p:cNvPr>
          <p:cNvSpPr>
            <a:spLocks noGrp="1"/>
          </p:cNvSpPr>
          <p:nvPr>
            <p:ph sz="half" idx="2"/>
          </p:nvPr>
        </p:nvSpPr>
        <p:spPr>
          <a:xfrm>
            <a:off x="8486774" y="1825625"/>
            <a:ext cx="2867025" cy="4351338"/>
          </a:xfrm>
        </p:spPr>
        <p:txBody>
          <a:bodyPr>
            <a:normAutofit fontScale="92500"/>
          </a:bodyPr>
          <a:lstStyle/>
          <a:p>
            <a:pPr marL="0" indent="0">
              <a:buNone/>
            </a:pPr>
            <a:endParaRPr lang="en-US" sz="3500" b="1" dirty="0"/>
          </a:p>
          <a:p>
            <a:pPr marL="0" indent="0">
              <a:buNone/>
            </a:pPr>
            <a:r>
              <a:rPr lang="en-US" sz="3500" b="1" dirty="0"/>
              <a:t>Output:</a:t>
            </a:r>
          </a:p>
          <a:p>
            <a:pPr marL="0" indent="0">
              <a:buNone/>
            </a:pPr>
            <a:endParaRPr lang="en-US" dirty="0"/>
          </a:p>
          <a:p>
            <a:pPr marL="0" indent="0">
              <a:buNone/>
            </a:pPr>
            <a:r>
              <a:rPr lang="fr-FR" dirty="0">
                <a:latin typeface="Courier New" panose="02070309020205020404" pitchFamily="49" charset="0"/>
                <a:cs typeface="Courier New" panose="02070309020205020404" pitchFamily="49" charset="0"/>
              </a:rPr>
              <a:t>Point (1, 1)</a:t>
            </a:r>
          </a:p>
          <a:p>
            <a:pPr marL="0" indent="0">
              <a:buNone/>
            </a:pPr>
            <a:r>
              <a:rPr lang="fr-FR" dirty="0">
                <a:latin typeface="Courier New" panose="02070309020205020404" pitchFamily="49" charset="0"/>
                <a:cs typeface="Courier New" panose="02070309020205020404" pitchFamily="49" charset="0"/>
              </a:rPr>
              <a:t>Point (2, 2)</a:t>
            </a:r>
          </a:p>
          <a:p>
            <a:pPr marL="0" indent="0">
              <a:buNone/>
            </a:pPr>
            <a:r>
              <a:rPr lang="fr-FR" dirty="0">
                <a:latin typeface="Courier New" panose="02070309020205020404" pitchFamily="49" charset="0"/>
                <a:cs typeface="Courier New" panose="02070309020205020404" pitchFamily="49" charset="0"/>
              </a:rPr>
              <a:t>Point (3, 3)</a:t>
            </a:r>
          </a:p>
          <a:p>
            <a:pPr marL="0" indent="0">
              <a:buNone/>
            </a:pPr>
            <a:r>
              <a:rPr lang="fr-FR" dirty="0">
                <a:latin typeface="Courier New" panose="02070309020205020404" pitchFamily="49" charset="0"/>
                <a:cs typeface="Courier New" panose="02070309020205020404" pitchFamily="49" charset="0"/>
              </a:rPr>
              <a:t>Point (4, 4)</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821232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240CD4-AEC1-4A74-835A-6E8F4FAF3C3D}"/>
              </a:ext>
            </a:extLst>
          </p:cNvPr>
          <p:cNvSpPr>
            <a:spLocks noGrp="1"/>
          </p:cNvSpPr>
          <p:nvPr>
            <p:ph type="title"/>
          </p:nvPr>
        </p:nvSpPr>
        <p:spPr/>
        <p:txBody>
          <a:bodyPr/>
          <a:lstStyle/>
          <a:p>
            <a:pPr algn="ctr"/>
            <a:r>
              <a:rPr lang="ru-RU" dirty="0"/>
              <a:t>Двунаправленные списки</a:t>
            </a:r>
            <a:endParaRPr lang="en-US" dirty="0"/>
          </a:p>
        </p:txBody>
      </p:sp>
      <p:pic>
        <p:nvPicPr>
          <p:cNvPr id="1026" name="Picture 2">
            <a:extLst>
              <a:ext uri="{FF2B5EF4-FFF2-40B4-BE49-F238E27FC236}">
                <a16:creationId xmlns:a16="http://schemas.microsoft.com/office/drawing/2014/main" id="{F74C7C3B-1D63-446A-ACF0-7D75167F1A7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0745" y="1825625"/>
            <a:ext cx="979051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718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A32B5C-0EA9-4AB3-AEEF-A9435596B91F}"/>
              </a:ext>
            </a:extLst>
          </p:cNvPr>
          <p:cNvSpPr>
            <a:spLocks noGrp="1"/>
          </p:cNvSpPr>
          <p:nvPr>
            <p:ph type="title"/>
          </p:nvPr>
        </p:nvSpPr>
        <p:spPr/>
        <p:txBody>
          <a:bodyPr/>
          <a:lstStyle/>
          <a:p>
            <a:pPr algn="ctr"/>
            <a:r>
              <a:rPr lang="ru-RU" dirty="0"/>
              <a:t>Достоинства и недостатки списков</a:t>
            </a:r>
            <a:endParaRPr lang="en-US" dirty="0"/>
          </a:p>
        </p:txBody>
      </p:sp>
      <p:sp>
        <p:nvSpPr>
          <p:cNvPr id="3" name="Объект 2">
            <a:extLst>
              <a:ext uri="{FF2B5EF4-FFF2-40B4-BE49-F238E27FC236}">
                <a16:creationId xmlns:a16="http://schemas.microsoft.com/office/drawing/2014/main" id="{79E6EB4C-2893-4E5E-8D98-07D6923B987B}"/>
              </a:ext>
            </a:extLst>
          </p:cNvPr>
          <p:cNvSpPr>
            <a:spLocks noGrp="1"/>
          </p:cNvSpPr>
          <p:nvPr>
            <p:ph idx="1"/>
          </p:nvPr>
        </p:nvSpPr>
        <p:spPr/>
        <p:txBody>
          <a:bodyPr>
            <a:normAutofit/>
          </a:bodyPr>
          <a:lstStyle/>
          <a:p>
            <a:r>
              <a:rPr lang="ru-RU" sz="3200" dirty="0"/>
              <a:t>Не требует заданного начального размера. Память выделяется и освобождается в процессе добавления новых элементов</a:t>
            </a:r>
          </a:p>
          <a:p>
            <a:r>
              <a:rPr lang="ru-RU" sz="3200" dirty="0"/>
              <a:t>Простота вставки и удаления. Достаточно обновить указатели соседних элементов</a:t>
            </a:r>
          </a:p>
          <a:p>
            <a:r>
              <a:rPr lang="ru-RU" sz="3200" dirty="0"/>
              <a:t>С помощью связанных списков легко организовать очередь или стек</a:t>
            </a:r>
          </a:p>
          <a:p>
            <a:endParaRPr lang="en-US" sz="3200" dirty="0"/>
          </a:p>
        </p:txBody>
      </p:sp>
    </p:spTree>
    <p:extLst>
      <p:ext uri="{BB962C8B-B14F-4D97-AF65-F5344CB8AC3E}">
        <p14:creationId xmlns:p14="http://schemas.microsoft.com/office/powerpoint/2010/main" val="19533549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A32B5C-0EA9-4AB3-AEEF-A9435596B91F}"/>
              </a:ext>
            </a:extLst>
          </p:cNvPr>
          <p:cNvSpPr>
            <a:spLocks noGrp="1"/>
          </p:cNvSpPr>
          <p:nvPr>
            <p:ph type="title"/>
          </p:nvPr>
        </p:nvSpPr>
        <p:spPr/>
        <p:txBody>
          <a:bodyPr/>
          <a:lstStyle/>
          <a:p>
            <a:pPr algn="ctr"/>
            <a:r>
              <a:rPr lang="ru-RU" dirty="0"/>
              <a:t>Достоинства и недостатки списков</a:t>
            </a:r>
            <a:endParaRPr lang="en-US" dirty="0"/>
          </a:p>
        </p:txBody>
      </p:sp>
      <p:sp>
        <p:nvSpPr>
          <p:cNvPr id="3" name="Объект 2">
            <a:extLst>
              <a:ext uri="{FF2B5EF4-FFF2-40B4-BE49-F238E27FC236}">
                <a16:creationId xmlns:a16="http://schemas.microsoft.com/office/drawing/2014/main" id="{79E6EB4C-2893-4E5E-8D98-07D6923B987B}"/>
              </a:ext>
            </a:extLst>
          </p:cNvPr>
          <p:cNvSpPr>
            <a:spLocks noGrp="1"/>
          </p:cNvSpPr>
          <p:nvPr>
            <p:ph idx="1"/>
          </p:nvPr>
        </p:nvSpPr>
        <p:spPr/>
        <p:txBody>
          <a:bodyPr>
            <a:normAutofit/>
          </a:bodyPr>
          <a:lstStyle/>
          <a:p>
            <a:r>
              <a:rPr lang="ru-RU" sz="3200" dirty="0"/>
              <a:t>Использует больше памяти по сравнению со статическими структурами данных</a:t>
            </a:r>
          </a:p>
          <a:p>
            <a:r>
              <a:rPr lang="ru-RU" sz="3200" dirty="0"/>
              <a:t>Недоступен произвольный доступ к элементу по индексу (как в массивах). Чтобы попасть в элемент </a:t>
            </a:r>
            <a:r>
              <a:rPr lang="en-US" sz="3200" dirty="0"/>
              <a:t>N </a:t>
            </a:r>
            <a:r>
              <a:rPr lang="ru-RU" sz="3200" dirty="0"/>
              <a:t>– нужно пройти </a:t>
            </a:r>
            <a:r>
              <a:rPr lang="en-US" sz="3200" dirty="0"/>
              <a:t>N-1 </a:t>
            </a:r>
            <a:r>
              <a:rPr lang="ru-RU" sz="3200" dirty="0"/>
              <a:t>элементов с начала списка</a:t>
            </a:r>
          </a:p>
          <a:p>
            <a:r>
              <a:rPr lang="ru-RU" sz="3200" dirty="0"/>
              <a:t>Сложный обратный обход. Двунаправленные списки упрощают задачу, но требуют дополнительной памяти</a:t>
            </a:r>
            <a:endParaRPr lang="en-US" sz="3200" dirty="0"/>
          </a:p>
        </p:txBody>
      </p:sp>
    </p:spTree>
    <p:extLst>
      <p:ext uri="{BB962C8B-B14F-4D97-AF65-F5344CB8AC3E}">
        <p14:creationId xmlns:p14="http://schemas.microsoft.com/office/powerpoint/2010/main" val="2456098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1FCE74-BB98-4136-B960-CE7834857659}"/>
              </a:ext>
            </a:extLst>
          </p:cNvPr>
          <p:cNvSpPr>
            <a:spLocks noGrp="1"/>
          </p:cNvSpPr>
          <p:nvPr>
            <p:ph type="title"/>
          </p:nvPr>
        </p:nvSpPr>
        <p:spPr/>
        <p:txBody>
          <a:bodyPr/>
          <a:lstStyle/>
          <a:p>
            <a:pPr algn="ctr"/>
            <a:r>
              <a:rPr lang="ru-RU" dirty="0"/>
              <a:t>Структура</a:t>
            </a:r>
            <a:r>
              <a:rPr lang="en-US" dirty="0"/>
              <a:t> </a:t>
            </a:r>
            <a:r>
              <a:rPr lang="ru-RU" dirty="0"/>
              <a:t>классов</a:t>
            </a:r>
            <a:endParaRPr lang="en-US" dirty="0"/>
          </a:p>
        </p:txBody>
      </p:sp>
      <p:pic>
        <p:nvPicPr>
          <p:cNvPr id="8196" name="Picture 4">
            <a:extLst>
              <a:ext uri="{FF2B5EF4-FFF2-40B4-BE49-F238E27FC236}">
                <a16:creationId xmlns:a16="http://schemas.microsoft.com/office/drawing/2014/main" id="{B73E87F5-7F1D-4C20-892E-0466054D75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3404" y="1362277"/>
            <a:ext cx="7525192" cy="5271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423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FE219A4-E6B3-48B8-B4B9-6115425921BE}"/>
              </a:ext>
            </a:extLst>
          </p:cNvPr>
          <p:cNvSpPr>
            <a:spLocks noGrp="1"/>
          </p:cNvSpPr>
          <p:nvPr>
            <p:ph type="title"/>
          </p:nvPr>
        </p:nvSpPr>
        <p:spPr/>
        <p:txBody>
          <a:bodyPr/>
          <a:lstStyle/>
          <a:p>
            <a:pPr algn="ctr"/>
            <a:r>
              <a:rPr lang="ru-RU" dirty="0"/>
              <a:t>Реализация</a:t>
            </a:r>
            <a:endParaRPr lang="en-US" dirty="0"/>
          </a:p>
        </p:txBody>
      </p:sp>
      <p:sp>
        <p:nvSpPr>
          <p:cNvPr id="3" name="Объект 2">
            <a:extLst>
              <a:ext uri="{FF2B5EF4-FFF2-40B4-BE49-F238E27FC236}">
                <a16:creationId xmlns:a16="http://schemas.microsoft.com/office/drawing/2014/main" id="{066088E6-BCAE-433A-8C3E-1894F89564E0}"/>
              </a:ext>
            </a:extLst>
          </p:cNvPr>
          <p:cNvSpPr>
            <a:spLocks noGrp="1"/>
          </p:cNvSpPr>
          <p:nvPr>
            <p:ph idx="1"/>
          </p:nvPr>
        </p:nvSpPr>
        <p:spPr>
          <a:xfrm>
            <a:off x="476250" y="1314450"/>
            <a:ext cx="11410950" cy="5286375"/>
          </a:xfrm>
        </p:spPr>
        <p:txBody>
          <a:bodyPr>
            <a:normAutofit fontScale="92500"/>
          </a:bodyPr>
          <a:lstStyle/>
          <a:p>
            <a:pPr marL="0" indent="0">
              <a:buNone/>
            </a:pPr>
            <a:r>
              <a:rPr lang="en-US" sz="2400" dirty="0">
                <a:latin typeface="Courier New" panose="02070309020205020404" pitchFamily="49" charset="0"/>
                <a:cs typeface="Courier New" panose="02070309020205020404" pitchFamily="49" charset="0"/>
              </a:rPr>
              <a:t>class </a:t>
            </a:r>
            <a:r>
              <a:rPr lang="en-US" sz="2400" dirty="0" err="1">
                <a:latin typeface="Courier New" panose="02070309020205020404" pitchFamily="49" charset="0"/>
                <a:cs typeface="Courier New" panose="02070309020205020404" pitchFamily="49" charset="0"/>
              </a:rPr>
              <a:t>BaseCommand</a:t>
            </a: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protected:</a:t>
            </a:r>
          </a:p>
          <a:p>
            <a:pPr marL="0" indent="0">
              <a:buNone/>
            </a:pPr>
            <a:r>
              <a:rPr lang="en-US" sz="2400" dirty="0">
                <a:latin typeface="Courier New" panose="02070309020205020404" pitchFamily="49" charset="0"/>
                <a:cs typeface="Courier New" panose="02070309020205020404" pitchFamily="49" charset="0"/>
              </a:rPr>
              <a:t>    string text;</a:t>
            </a:r>
          </a:p>
          <a:p>
            <a:pPr marL="0" indent="0">
              <a:buNone/>
            </a:pPr>
            <a:r>
              <a:rPr lang="en-US" sz="2400" dirty="0">
                <a:latin typeface="Courier New" panose="02070309020205020404" pitchFamily="49" charset="0"/>
                <a:cs typeface="Courier New" panose="02070309020205020404" pitchFamily="49" charset="0"/>
              </a:rPr>
              <a:t>    string results;</a:t>
            </a:r>
          </a:p>
          <a:p>
            <a:pPr marL="0" indent="0">
              <a:buNone/>
            </a:pPr>
            <a:r>
              <a:rPr lang="en-US" sz="2400" dirty="0">
                <a:latin typeface="Courier New" panose="02070309020205020404" pitchFamily="49" charset="0"/>
                <a:cs typeface="Courier New" panose="02070309020205020404" pitchFamily="49" charset="0"/>
              </a:rPr>
              <a:t>public:</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BaseCommand</a:t>
            </a:r>
            <a:r>
              <a:rPr lang="en-US" sz="2400" dirty="0">
                <a:latin typeface="Courier New" panose="02070309020205020404" pitchFamily="49" charset="0"/>
                <a:cs typeface="Courier New" panose="02070309020205020404" pitchFamily="49" charset="0"/>
              </a:rPr>
              <a:t>(string t): text(t), results(""){}</a:t>
            </a:r>
          </a:p>
          <a:p>
            <a:pPr marL="0" indent="0">
              <a:buNone/>
            </a:pPr>
            <a:r>
              <a:rPr lang="en-US" sz="2400" dirty="0">
                <a:latin typeface="Courier New" panose="02070309020205020404" pitchFamily="49" charset="0"/>
                <a:cs typeface="Courier New" panose="02070309020205020404" pitchFamily="49" charset="0"/>
              </a:rPr>
              <a:t>    virtual void </a:t>
            </a:r>
            <a:r>
              <a:rPr lang="en-US" sz="2400" dirty="0" err="1">
                <a:latin typeface="Courier New" panose="02070309020205020404" pitchFamily="49" charset="0"/>
                <a:cs typeface="Courier New" panose="02070309020205020404" pitchFamily="49" charset="0"/>
              </a:rPr>
              <a:t>do_stuff</a:t>
            </a:r>
            <a:r>
              <a:rPr lang="en-US" sz="2400" dirty="0">
                <a:latin typeface="Courier New" panose="02070309020205020404" pitchFamily="49" charset="0"/>
                <a:cs typeface="Courier New" panose="02070309020205020404" pitchFamily="49" charset="0"/>
              </a:rPr>
              <a:t>()=0;</a:t>
            </a:r>
          </a:p>
          <a:p>
            <a:pPr marL="0" indent="0">
              <a:buNone/>
            </a:pPr>
            <a:r>
              <a:rPr lang="en-US" sz="2400" dirty="0">
                <a:latin typeface="Courier New" panose="02070309020205020404" pitchFamily="49" charset="0"/>
                <a:cs typeface="Courier New" panose="02070309020205020404" pitchFamily="49" charset="0"/>
              </a:rPr>
              <a:t>    void save() { </a:t>
            </a:r>
            <a:r>
              <a:rPr lang="en-US" sz="2400" dirty="0" err="1">
                <a:latin typeface="Courier New" panose="02070309020205020404" pitchFamily="49" charset="0"/>
                <a:cs typeface="Courier New" panose="02070309020205020404" pitchFamily="49" charset="0"/>
              </a:rPr>
              <a:t>cout</a:t>
            </a:r>
            <a:r>
              <a:rPr lang="en-US" sz="2400" dirty="0">
                <a:latin typeface="Courier New" panose="02070309020205020404" pitchFamily="49" charset="0"/>
                <a:cs typeface="Courier New" panose="02070309020205020404" pitchFamily="49" charset="0"/>
              </a:rPr>
              <a:t> &lt;&lt; "Saving command" &lt;&lt; </a:t>
            </a:r>
            <a:r>
              <a:rPr lang="en-US" sz="2400" dirty="0" err="1">
                <a:latin typeface="Courier New" panose="02070309020205020404" pitchFamily="49" charset="0"/>
                <a:cs typeface="Courier New" panose="02070309020205020404" pitchFamily="49" charset="0"/>
              </a:rPr>
              <a:t>endl</a:t>
            </a: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void print() { </a:t>
            </a:r>
            <a:r>
              <a:rPr lang="en-US" sz="2400" dirty="0" err="1">
                <a:latin typeface="Courier New" panose="02070309020205020404" pitchFamily="49" charset="0"/>
                <a:cs typeface="Courier New" panose="02070309020205020404" pitchFamily="49" charset="0"/>
              </a:rPr>
              <a:t>cout</a:t>
            </a:r>
            <a:r>
              <a:rPr lang="en-US" sz="2400" dirty="0">
                <a:latin typeface="Courier New" panose="02070309020205020404" pitchFamily="49" charset="0"/>
                <a:cs typeface="Courier New" panose="02070309020205020404" pitchFamily="49" charset="0"/>
              </a:rPr>
              <a:t> &lt;&lt; "Results: " &lt;&lt; results &lt;&lt; </a:t>
            </a:r>
            <a:r>
              <a:rPr lang="en-US" sz="2400" dirty="0" err="1">
                <a:latin typeface="Courier New" panose="02070309020205020404" pitchFamily="49" charset="0"/>
                <a:cs typeface="Courier New" panose="02070309020205020404" pitchFamily="49" charset="0"/>
              </a:rPr>
              <a:t>endl</a:t>
            </a: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static </a:t>
            </a:r>
            <a:r>
              <a:rPr lang="en-US" sz="2400" dirty="0" err="1">
                <a:latin typeface="Courier New" panose="02070309020205020404" pitchFamily="49" charset="0"/>
                <a:cs typeface="Courier New" panose="02070309020205020404" pitchFamily="49" charset="0"/>
              </a:rPr>
              <a:t>BaseCommand</a:t>
            </a:r>
            <a:r>
              <a:rPr lang="en-US" sz="2400" dirty="0">
                <a:latin typeface="Courier New" panose="02070309020205020404" pitchFamily="49" charset="0"/>
                <a:cs typeface="Courier New" panose="02070309020205020404" pitchFamily="49" charset="0"/>
              </a:rPr>
              <a:t>* create(string c);</a:t>
            </a:r>
          </a:p>
          <a:p>
            <a:pPr marL="0" indent="0">
              <a:buNone/>
            </a:pPr>
            <a:r>
              <a:rPr lang="en-US" sz="2400" dirty="0">
                <a:latin typeface="Courier New" panose="02070309020205020404" pitchFamily="49" charset="0"/>
                <a:cs typeface="Courier New" panose="02070309020205020404" pitchFamily="49" charset="0"/>
              </a:rPr>
              <a:t>    void run() { this-&gt;</a:t>
            </a:r>
            <a:r>
              <a:rPr lang="en-US" sz="2400" dirty="0" err="1">
                <a:latin typeface="Courier New" panose="02070309020205020404" pitchFamily="49" charset="0"/>
                <a:cs typeface="Courier New" panose="02070309020205020404" pitchFamily="49" charset="0"/>
              </a:rPr>
              <a:t>do_stuff</a:t>
            </a:r>
            <a:r>
              <a:rPr lang="en-US" sz="2400" dirty="0">
                <a:latin typeface="Courier New" panose="02070309020205020404" pitchFamily="49" charset="0"/>
                <a:cs typeface="Courier New" panose="02070309020205020404" pitchFamily="49" charset="0"/>
              </a:rPr>
              <a:t>(); this-&gt;save(); this-&gt;print(); };</a:t>
            </a:r>
          </a:p>
          <a:p>
            <a:pPr marL="0" indent="0">
              <a:buNone/>
            </a:pPr>
            <a:r>
              <a:rPr lang="en-US" sz="2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41670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116CE3-00DC-465E-BEE6-9A748751F689}"/>
              </a:ext>
            </a:extLst>
          </p:cNvPr>
          <p:cNvSpPr>
            <a:spLocks noGrp="1"/>
          </p:cNvSpPr>
          <p:nvPr>
            <p:ph type="title"/>
          </p:nvPr>
        </p:nvSpPr>
        <p:spPr/>
        <p:txBody>
          <a:bodyPr/>
          <a:lstStyle/>
          <a:p>
            <a:pPr algn="ctr"/>
            <a:r>
              <a:rPr lang="ru-RU" dirty="0"/>
              <a:t>Реализация</a:t>
            </a:r>
            <a:endParaRPr lang="en-US" dirty="0"/>
          </a:p>
        </p:txBody>
      </p:sp>
      <p:sp>
        <p:nvSpPr>
          <p:cNvPr id="3" name="Объект 2">
            <a:extLst>
              <a:ext uri="{FF2B5EF4-FFF2-40B4-BE49-F238E27FC236}">
                <a16:creationId xmlns:a16="http://schemas.microsoft.com/office/drawing/2014/main" id="{A949419C-CC04-47B9-A33D-0876733B79EE}"/>
              </a:ext>
            </a:extLst>
          </p:cNvPr>
          <p:cNvSpPr>
            <a:spLocks noGrp="1"/>
          </p:cNvSpPr>
          <p:nvPr>
            <p:ph idx="1"/>
          </p:nvPr>
        </p:nvSpPr>
        <p:spPr>
          <a:xfrm>
            <a:off x="600075" y="1476375"/>
            <a:ext cx="11134725" cy="5016500"/>
          </a:xfrm>
        </p:spPr>
        <p:txBody>
          <a:bodyPr>
            <a:normAutofit fontScale="92500" lnSpcReduction="20000"/>
          </a:bodyPr>
          <a:lstStyle/>
          <a:p>
            <a:pPr marL="0" indent="0">
              <a:buNone/>
            </a:pPr>
            <a:r>
              <a:rPr lang="en-US" sz="2400" dirty="0">
                <a:latin typeface="Courier New" panose="02070309020205020404" pitchFamily="49" charset="0"/>
                <a:cs typeface="Courier New" panose="02070309020205020404" pitchFamily="49" charset="0"/>
              </a:rPr>
              <a:t>class </a:t>
            </a:r>
            <a:r>
              <a:rPr lang="en-US" sz="2400" dirty="0" err="1">
                <a:latin typeface="Courier New" panose="02070309020205020404" pitchFamily="49" charset="0"/>
                <a:cs typeface="Courier New" panose="02070309020205020404" pitchFamily="49" charset="0"/>
              </a:rPr>
              <a:t>SayHelloCommand</a:t>
            </a:r>
            <a:r>
              <a:rPr lang="en-US" sz="2400" dirty="0">
                <a:latin typeface="Courier New" panose="02070309020205020404" pitchFamily="49" charset="0"/>
                <a:cs typeface="Courier New" panose="02070309020205020404" pitchFamily="49" charset="0"/>
              </a:rPr>
              <a:t>: public </a:t>
            </a:r>
            <a:r>
              <a:rPr lang="en-US" sz="2400" dirty="0" err="1">
                <a:latin typeface="Courier New" panose="02070309020205020404" pitchFamily="49" charset="0"/>
                <a:cs typeface="Courier New" panose="02070309020205020404" pitchFamily="49" charset="0"/>
              </a:rPr>
              <a:t>BaseCommand</a:t>
            </a: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public:</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SayHelloCommand</a:t>
            </a:r>
            <a:r>
              <a:rPr lang="en-US" sz="2400" dirty="0">
                <a:latin typeface="Courier New" panose="02070309020205020404" pitchFamily="49" charset="0"/>
                <a:cs typeface="Courier New" panose="02070309020205020404" pitchFamily="49" charset="0"/>
              </a:rPr>
              <a:t>(string t): </a:t>
            </a:r>
            <a:r>
              <a:rPr lang="en-US" sz="2400" dirty="0" err="1">
                <a:latin typeface="Courier New" panose="02070309020205020404" pitchFamily="49" charset="0"/>
                <a:cs typeface="Courier New" panose="02070309020205020404" pitchFamily="49" charset="0"/>
              </a:rPr>
              <a:t>BaseCommand</a:t>
            </a:r>
            <a:r>
              <a:rPr lang="en-US" sz="2400" dirty="0">
                <a:latin typeface="Courier New" panose="02070309020205020404" pitchFamily="49" charset="0"/>
                <a:cs typeface="Courier New" panose="02070309020205020404" pitchFamily="49" charset="0"/>
              </a:rPr>
              <a:t>(t){}</a:t>
            </a:r>
          </a:p>
          <a:p>
            <a:pPr marL="0" indent="0">
              <a:buNone/>
            </a:pPr>
            <a:r>
              <a:rPr lang="en-US" sz="2400" dirty="0">
                <a:latin typeface="Courier New" panose="02070309020205020404" pitchFamily="49" charset="0"/>
                <a:cs typeface="Courier New" panose="02070309020205020404" pitchFamily="49" charset="0"/>
              </a:rPr>
              <a:t>        void </a:t>
            </a:r>
            <a:r>
              <a:rPr lang="en-US" sz="2400" dirty="0" err="1">
                <a:latin typeface="Courier New" panose="02070309020205020404" pitchFamily="49" charset="0"/>
                <a:cs typeface="Courier New" panose="02070309020205020404" pitchFamily="49" charset="0"/>
              </a:rPr>
              <a:t>do_stuff</a:t>
            </a: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results = "Command `hello`: " + text;}</a:t>
            </a:r>
          </a:p>
          <a:p>
            <a:pPr marL="0" indent="0">
              <a:buNone/>
            </a:pPr>
            <a:r>
              <a:rPr lang="en-US" sz="2400" dirty="0">
                <a:latin typeface="Courier New" panose="02070309020205020404" pitchFamily="49" charset="0"/>
                <a:cs typeface="Courier New" panose="02070309020205020404" pitchFamily="49" charset="0"/>
              </a:rPr>
              <a:t>};</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class </a:t>
            </a:r>
            <a:r>
              <a:rPr lang="en-US" sz="2400" dirty="0" err="1">
                <a:latin typeface="Courier New" panose="02070309020205020404" pitchFamily="49" charset="0"/>
                <a:cs typeface="Courier New" panose="02070309020205020404" pitchFamily="49" charset="0"/>
              </a:rPr>
              <a:t>SayGoodbyeCommand</a:t>
            </a:r>
            <a:r>
              <a:rPr lang="en-US" sz="2400" dirty="0">
                <a:latin typeface="Courier New" panose="02070309020205020404" pitchFamily="49" charset="0"/>
                <a:cs typeface="Courier New" panose="02070309020205020404" pitchFamily="49" charset="0"/>
              </a:rPr>
              <a:t>: public </a:t>
            </a:r>
            <a:r>
              <a:rPr lang="en-US" sz="2400" dirty="0" err="1">
                <a:latin typeface="Courier New" panose="02070309020205020404" pitchFamily="49" charset="0"/>
                <a:cs typeface="Courier New" panose="02070309020205020404" pitchFamily="49" charset="0"/>
              </a:rPr>
              <a:t>BaseCommand</a:t>
            </a: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public:</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SayGoodbyeCommand</a:t>
            </a:r>
            <a:r>
              <a:rPr lang="en-US" sz="2400" dirty="0">
                <a:latin typeface="Courier New" panose="02070309020205020404" pitchFamily="49" charset="0"/>
                <a:cs typeface="Courier New" panose="02070309020205020404" pitchFamily="49" charset="0"/>
              </a:rPr>
              <a:t>(string t): </a:t>
            </a:r>
            <a:r>
              <a:rPr lang="en-US" sz="2400" dirty="0" err="1">
                <a:latin typeface="Courier New" panose="02070309020205020404" pitchFamily="49" charset="0"/>
                <a:cs typeface="Courier New" panose="02070309020205020404" pitchFamily="49" charset="0"/>
              </a:rPr>
              <a:t>BaseCommand</a:t>
            </a:r>
            <a:r>
              <a:rPr lang="en-US" sz="2400" dirty="0">
                <a:latin typeface="Courier New" panose="02070309020205020404" pitchFamily="49" charset="0"/>
                <a:cs typeface="Courier New" panose="02070309020205020404" pitchFamily="49" charset="0"/>
              </a:rPr>
              <a:t>(t){}</a:t>
            </a:r>
          </a:p>
          <a:p>
            <a:pPr marL="0" indent="0">
              <a:buNone/>
            </a:pPr>
            <a:r>
              <a:rPr lang="en-US" sz="2400" dirty="0">
                <a:latin typeface="Courier New" panose="02070309020205020404" pitchFamily="49" charset="0"/>
                <a:cs typeface="Courier New" panose="02070309020205020404" pitchFamily="49" charset="0"/>
              </a:rPr>
              <a:t>        void </a:t>
            </a:r>
            <a:r>
              <a:rPr lang="en-US" sz="2400" dirty="0" err="1">
                <a:latin typeface="Courier New" panose="02070309020205020404" pitchFamily="49" charset="0"/>
                <a:cs typeface="Courier New" panose="02070309020205020404" pitchFamily="49" charset="0"/>
              </a:rPr>
              <a:t>do_stuff</a:t>
            </a: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results = "Command `results`: " + text;}</a:t>
            </a:r>
          </a:p>
          <a:p>
            <a:pPr marL="0" indent="0">
              <a:buNone/>
            </a:pPr>
            <a:r>
              <a:rPr lang="en-US" sz="2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19030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4F87DF3-6BD0-4427-BBDF-F13010080E18}"/>
              </a:ext>
            </a:extLst>
          </p:cNvPr>
          <p:cNvSpPr>
            <a:spLocks noGrp="1"/>
          </p:cNvSpPr>
          <p:nvPr>
            <p:ph type="title"/>
          </p:nvPr>
        </p:nvSpPr>
        <p:spPr/>
        <p:txBody>
          <a:bodyPr/>
          <a:lstStyle/>
          <a:p>
            <a:pPr algn="ctr"/>
            <a:r>
              <a:rPr lang="ru-RU" dirty="0"/>
              <a:t>Метод </a:t>
            </a:r>
            <a:r>
              <a:rPr lang="en-US" dirty="0"/>
              <a:t>create()</a:t>
            </a:r>
          </a:p>
        </p:txBody>
      </p:sp>
      <p:sp>
        <p:nvSpPr>
          <p:cNvPr id="3" name="Объект 2">
            <a:extLst>
              <a:ext uri="{FF2B5EF4-FFF2-40B4-BE49-F238E27FC236}">
                <a16:creationId xmlns:a16="http://schemas.microsoft.com/office/drawing/2014/main" id="{EE0F346B-92E6-488C-87DB-FDC925D5E68D}"/>
              </a:ext>
            </a:extLst>
          </p:cNvPr>
          <p:cNvSpPr>
            <a:spLocks noGrp="1"/>
          </p:cNvSpPr>
          <p:nvPr>
            <p:ph idx="1"/>
          </p:nvPr>
        </p:nvSpPr>
        <p:spPr/>
        <p:txBody>
          <a:bodyPr>
            <a:normAutofit fontScale="92500" lnSpcReduction="20000"/>
          </a:bodyPr>
          <a:lstStyle/>
          <a:p>
            <a:pPr marL="0" indent="0">
              <a:buNone/>
            </a:pPr>
            <a:r>
              <a:rPr lang="en-US" dirty="0" err="1">
                <a:latin typeface="Courier New" panose="02070309020205020404" pitchFamily="49" charset="0"/>
                <a:cs typeface="Courier New" panose="02070309020205020404" pitchFamily="49" charset="0"/>
              </a:rPr>
              <a:t>BaseCommand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BaseCommand</a:t>
            </a:r>
            <a:r>
              <a:rPr lang="en-US" dirty="0">
                <a:latin typeface="Courier New" panose="02070309020205020404" pitchFamily="49" charset="0"/>
                <a:cs typeface="Courier New" panose="02070309020205020404" pitchFamily="49" charset="0"/>
              </a:rPr>
              <a:t>::create(string c) {</a:t>
            </a:r>
          </a:p>
          <a:p>
            <a:pPr marL="0" indent="0">
              <a:buNone/>
            </a:pPr>
            <a:r>
              <a:rPr lang="en-US" dirty="0">
                <a:latin typeface="Courier New" panose="02070309020205020404" pitchFamily="49" charset="0"/>
                <a:cs typeface="Courier New" panose="02070309020205020404" pitchFamily="49" charset="0"/>
              </a:rPr>
              <a:t>    // TODO: additional logic to parse parameters</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c.find</a:t>
            </a:r>
            <a:r>
              <a:rPr lang="en-US" dirty="0">
                <a:latin typeface="Courier New" panose="02070309020205020404" pitchFamily="49" charset="0"/>
                <a:cs typeface="Courier New" panose="02070309020205020404" pitchFamily="49" charset="0"/>
              </a:rPr>
              <a:t>("hello") == 0)</a:t>
            </a:r>
          </a:p>
          <a:p>
            <a:pPr marL="0" indent="0">
              <a:buNone/>
            </a:pPr>
            <a:r>
              <a:rPr lang="en-US" dirty="0">
                <a:latin typeface="Courier New" panose="02070309020205020404" pitchFamily="49" charset="0"/>
                <a:cs typeface="Courier New" panose="02070309020205020404" pitchFamily="49" charset="0"/>
              </a:rPr>
              <a:t>        return new </a:t>
            </a:r>
            <a:r>
              <a:rPr lang="en-US" dirty="0" err="1">
                <a:latin typeface="Courier New" panose="02070309020205020404" pitchFamily="49" charset="0"/>
                <a:cs typeface="Courier New" panose="02070309020205020404" pitchFamily="49" charset="0"/>
              </a:rPr>
              <a:t>SayHelloCommand</a:t>
            </a:r>
            <a:r>
              <a:rPr lang="en-US" dirty="0">
                <a:latin typeface="Courier New" panose="02070309020205020404" pitchFamily="49" charset="0"/>
                <a:cs typeface="Courier New" panose="02070309020205020404" pitchFamily="49" charset="0"/>
              </a:rPr>
              <a:t>(c);</a:t>
            </a:r>
          </a:p>
          <a:p>
            <a:pPr marL="0" indent="0">
              <a:buNone/>
            </a:pPr>
            <a:r>
              <a:rPr lang="en-US" dirty="0">
                <a:latin typeface="Courier New" panose="02070309020205020404" pitchFamily="49" charset="0"/>
                <a:cs typeface="Courier New" panose="02070309020205020404" pitchFamily="49" charset="0"/>
              </a:rPr>
              <a:t>    else if (</a:t>
            </a:r>
            <a:r>
              <a:rPr lang="en-US" dirty="0" err="1">
                <a:latin typeface="Courier New" panose="02070309020205020404" pitchFamily="49" charset="0"/>
                <a:cs typeface="Courier New" panose="02070309020205020404" pitchFamily="49" charset="0"/>
              </a:rPr>
              <a:t>c.find</a:t>
            </a:r>
            <a:r>
              <a:rPr lang="en-US" dirty="0">
                <a:latin typeface="Courier New" panose="02070309020205020404" pitchFamily="49" charset="0"/>
                <a:cs typeface="Courier New" panose="02070309020205020404" pitchFamily="49" charset="0"/>
              </a:rPr>
              <a:t>("goodbye") == 0)</a:t>
            </a:r>
          </a:p>
          <a:p>
            <a:pPr marL="0" indent="0">
              <a:buNone/>
            </a:pPr>
            <a:r>
              <a:rPr lang="en-US" dirty="0">
                <a:latin typeface="Courier New" panose="02070309020205020404" pitchFamily="49" charset="0"/>
                <a:cs typeface="Courier New" panose="02070309020205020404" pitchFamily="49" charset="0"/>
              </a:rPr>
              <a:t>        return new </a:t>
            </a:r>
            <a:r>
              <a:rPr lang="en-US" dirty="0" err="1">
                <a:latin typeface="Courier New" panose="02070309020205020404" pitchFamily="49" charset="0"/>
                <a:cs typeface="Courier New" panose="02070309020205020404" pitchFamily="49" charset="0"/>
              </a:rPr>
              <a:t>SayGoodbyeCommand</a:t>
            </a:r>
            <a:r>
              <a:rPr lang="en-US" dirty="0">
                <a:latin typeface="Courier New" panose="02070309020205020404" pitchFamily="49" charset="0"/>
                <a:cs typeface="Courier New" panose="02070309020205020404" pitchFamily="49" charset="0"/>
              </a:rPr>
              <a:t>(c);</a:t>
            </a:r>
          </a:p>
          <a:p>
            <a:pPr marL="0" indent="0">
              <a:buNone/>
            </a:pPr>
            <a:r>
              <a:rPr lang="en-US" dirty="0">
                <a:latin typeface="Courier New" panose="02070309020205020404" pitchFamily="49" charset="0"/>
                <a:cs typeface="Courier New" panose="02070309020205020404" pitchFamily="49" charset="0"/>
              </a:rPr>
              <a:t>    else</a:t>
            </a:r>
          </a:p>
          <a:p>
            <a:pPr marL="0" indent="0">
              <a:buNone/>
            </a:pPr>
            <a:r>
              <a:rPr lang="en-US" dirty="0">
                <a:latin typeface="Courier New" panose="02070309020205020404" pitchFamily="49" charset="0"/>
                <a:cs typeface="Courier New" panose="02070309020205020404" pitchFamily="49" charset="0"/>
              </a:rPr>
              <a:t>        return </a:t>
            </a:r>
            <a:r>
              <a:rPr lang="en-US" dirty="0" err="1">
                <a:latin typeface="Courier New" panose="02070309020205020404" pitchFamily="49" charset="0"/>
                <a:cs typeface="Courier New" panose="02070309020205020404" pitchFamily="49" charset="0"/>
              </a:rPr>
              <a:t>nullptr</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04446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5DD3E9-AEF0-4B94-B024-663AB01BC7E6}"/>
              </a:ext>
            </a:extLst>
          </p:cNvPr>
          <p:cNvSpPr>
            <a:spLocks noGrp="1"/>
          </p:cNvSpPr>
          <p:nvPr>
            <p:ph type="title"/>
          </p:nvPr>
        </p:nvSpPr>
        <p:spPr/>
        <p:txBody>
          <a:bodyPr/>
          <a:lstStyle/>
          <a:p>
            <a:pPr algn="ctr"/>
            <a:r>
              <a:rPr lang="ru-RU" dirty="0"/>
              <a:t>Как использовать?</a:t>
            </a:r>
            <a:endParaRPr lang="en-US" dirty="0"/>
          </a:p>
        </p:txBody>
      </p:sp>
      <p:sp>
        <p:nvSpPr>
          <p:cNvPr id="4" name="Объект 3">
            <a:extLst>
              <a:ext uri="{FF2B5EF4-FFF2-40B4-BE49-F238E27FC236}">
                <a16:creationId xmlns:a16="http://schemas.microsoft.com/office/drawing/2014/main" id="{12894621-AECE-40C4-813C-8CA4D3CB40DA}"/>
              </a:ext>
            </a:extLst>
          </p:cNvPr>
          <p:cNvSpPr>
            <a:spLocks noGrp="1"/>
          </p:cNvSpPr>
          <p:nvPr>
            <p:ph sz="half" idx="1"/>
          </p:nvPr>
        </p:nvSpPr>
        <p:spPr>
          <a:xfrm>
            <a:off x="295275" y="1825625"/>
            <a:ext cx="7419975" cy="4667250"/>
          </a:xfrm>
        </p:spPr>
        <p:txBody>
          <a:bodyPr>
            <a:normAutofit/>
          </a:bodyPr>
          <a:lstStyle/>
          <a:p>
            <a:pPr marL="0" indent="0">
              <a:buNone/>
            </a:pPr>
            <a:r>
              <a:rPr lang="en-US" sz="2400" dirty="0" err="1">
                <a:latin typeface="Courier New" panose="02070309020205020404" pitchFamily="49" charset="0"/>
                <a:cs typeface="Courier New" panose="02070309020205020404" pitchFamily="49" charset="0"/>
              </a:rPr>
              <a:t>BaseCommand</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cmd</a:t>
            </a:r>
            <a:r>
              <a:rPr lang="en-US" sz="2400" dirty="0">
                <a:latin typeface="Courier New" panose="02070309020205020404" pitchFamily="49" charset="0"/>
                <a:cs typeface="Courier New" panose="02070309020205020404" pitchFamily="49" charset="0"/>
              </a:rPr>
              <a:t>;</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err="1">
                <a:latin typeface="Courier New" panose="02070309020205020404" pitchFamily="49" charset="0"/>
                <a:cs typeface="Courier New" panose="02070309020205020404" pitchFamily="49" charset="0"/>
              </a:rPr>
              <a:t>cmd</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BaseCommand</a:t>
            </a:r>
            <a:r>
              <a:rPr lang="en-US" sz="2400" dirty="0">
                <a:latin typeface="Courier New" panose="02070309020205020404" pitchFamily="49" charset="0"/>
                <a:cs typeface="Courier New" panose="02070309020205020404" pitchFamily="49" charset="0"/>
              </a:rPr>
              <a:t>::create(</a:t>
            </a:r>
          </a:p>
          <a:p>
            <a:pPr marL="0" indent="0">
              <a:buNone/>
            </a:pPr>
            <a:r>
              <a:rPr lang="en-US" sz="2400" dirty="0">
                <a:latin typeface="Courier New" panose="02070309020205020404" pitchFamily="49" charset="0"/>
                <a:cs typeface="Courier New" panose="02070309020205020404" pitchFamily="49" charset="0"/>
              </a:rPr>
              <a:t>    "hello username");</a:t>
            </a:r>
          </a:p>
          <a:p>
            <a:pPr marL="0" indent="0">
              <a:buNone/>
            </a:pPr>
            <a:r>
              <a:rPr lang="en-US" sz="2400" dirty="0" err="1">
                <a:latin typeface="Courier New" panose="02070309020205020404" pitchFamily="49" charset="0"/>
                <a:cs typeface="Courier New" panose="02070309020205020404" pitchFamily="49" charset="0"/>
              </a:rPr>
              <a:t>cmd</a:t>
            </a:r>
            <a:r>
              <a:rPr lang="en-US" sz="2400" dirty="0">
                <a:latin typeface="Courier New" panose="02070309020205020404" pitchFamily="49" charset="0"/>
                <a:cs typeface="Courier New" panose="02070309020205020404" pitchFamily="49" charset="0"/>
              </a:rPr>
              <a:t>-&gt;run();</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next command</a:t>
            </a:r>
          </a:p>
          <a:p>
            <a:pPr marL="0" indent="0">
              <a:buNone/>
            </a:pPr>
            <a:r>
              <a:rPr lang="en-US" sz="2400" dirty="0" err="1">
                <a:latin typeface="Courier New" panose="02070309020205020404" pitchFamily="49" charset="0"/>
                <a:cs typeface="Courier New" panose="02070309020205020404" pitchFamily="49" charset="0"/>
              </a:rPr>
              <a:t>cmd</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BaseCommand</a:t>
            </a:r>
            <a:r>
              <a:rPr lang="en-US" sz="2400" dirty="0">
                <a:latin typeface="Courier New" panose="02070309020205020404" pitchFamily="49" charset="0"/>
                <a:cs typeface="Courier New" panose="02070309020205020404" pitchFamily="49" charset="0"/>
              </a:rPr>
              <a:t>::create(</a:t>
            </a:r>
          </a:p>
          <a:p>
            <a:pPr marL="0" indent="0">
              <a:buNone/>
            </a:pPr>
            <a:r>
              <a:rPr lang="en-US" sz="2400" dirty="0">
                <a:latin typeface="Courier New" panose="02070309020205020404" pitchFamily="49" charset="0"/>
                <a:cs typeface="Courier New" panose="02070309020205020404" pitchFamily="49" charset="0"/>
              </a:rPr>
              <a:t>    "goodbye username");</a:t>
            </a:r>
          </a:p>
          <a:p>
            <a:pPr marL="0" indent="0">
              <a:buNone/>
            </a:pPr>
            <a:r>
              <a:rPr lang="en-US" sz="2400" dirty="0" err="1">
                <a:latin typeface="Courier New" panose="02070309020205020404" pitchFamily="49" charset="0"/>
                <a:cs typeface="Courier New" panose="02070309020205020404" pitchFamily="49" charset="0"/>
              </a:rPr>
              <a:t>cmd</a:t>
            </a:r>
            <a:r>
              <a:rPr lang="en-US" sz="2400" dirty="0">
                <a:latin typeface="Courier New" panose="02070309020205020404" pitchFamily="49" charset="0"/>
                <a:cs typeface="Courier New" panose="02070309020205020404" pitchFamily="49" charset="0"/>
              </a:rPr>
              <a:t>-&gt;run();</a:t>
            </a:r>
          </a:p>
        </p:txBody>
      </p:sp>
      <p:sp>
        <p:nvSpPr>
          <p:cNvPr id="5" name="Объект 4">
            <a:extLst>
              <a:ext uri="{FF2B5EF4-FFF2-40B4-BE49-F238E27FC236}">
                <a16:creationId xmlns:a16="http://schemas.microsoft.com/office/drawing/2014/main" id="{6F820A7D-CB2E-4D8B-939A-43E470D026CF}"/>
              </a:ext>
            </a:extLst>
          </p:cNvPr>
          <p:cNvSpPr>
            <a:spLocks noGrp="1"/>
          </p:cNvSpPr>
          <p:nvPr>
            <p:ph sz="half" idx="2"/>
          </p:nvPr>
        </p:nvSpPr>
        <p:spPr>
          <a:xfrm>
            <a:off x="8239124" y="1825625"/>
            <a:ext cx="3552825" cy="4351338"/>
          </a:xfrm>
        </p:spPr>
        <p:txBody>
          <a:bodyPr>
            <a:normAutofit/>
          </a:bodyPr>
          <a:lstStyle/>
          <a:p>
            <a:pPr marL="0" indent="0">
              <a:buNone/>
            </a:pPr>
            <a:r>
              <a:rPr lang="en-US" sz="2000" b="1" dirty="0"/>
              <a:t>First run():</a:t>
            </a:r>
          </a:p>
          <a:p>
            <a:pPr marL="0" indent="0">
              <a:buNone/>
            </a:pPr>
            <a:r>
              <a:rPr lang="en-US" sz="2000" dirty="0">
                <a:latin typeface="Courier New" panose="02070309020205020404" pitchFamily="49" charset="0"/>
                <a:cs typeface="Courier New" panose="02070309020205020404" pitchFamily="49" charset="0"/>
              </a:rPr>
              <a:t>Saving command</a:t>
            </a:r>
          </a:p>
          <a:p>
            <a:pPr marL="0" indent="0">
              <a:buNone/>
            </a:pPr>
            <a:r>
              <a:rPr lang="en-US" sz="2000" dirty="0">
                <a:latin typeface="Courier New" panose="02070309020205020404" pitchFamily="49" charset="0"/>
                <a:cs typeface="Courier New" panose="02070309020205020404" pitchFamily="49" charset="0"/>
              </a:rPr>
              <a:t>Results: Command `hello`: hello username</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b="1" dirty="0"/>
              <a:t>Second run: </a:t>
            </a:r>
          </a:p>
          <a:p>
            <a:pPr marL="0" indent="0">
              <a:buNone/>
            </a:pPr>
            <a:r>
              <a:rPr lang="en-US" sz="2000" dirty="0">
                <a:latin typeface="Courier New" panose="02070309020205020404" pitchFamily="49" charset="0"/>
                <a:cs typeface="Courier New" panose="02070309020205020404" pitchFamily="49" charset="0"/>
              </a:rPr>
              <a:t>Saving command</a:t>
            </a:r>
          </a:p>
          <a:p>
            <a:pPr marL="0" indent="0">
              <a:buNone/>
            </a:pPr>
            <a:r>
              <a:rPr lang="en-US" sz="2000" dirty="0">
                <a:latin typeface="Courier New" panose="02070309020205020404" pitchFamily="49" charset="0"/>
                <a:cs typeface="Courier New" panose="02070309020205020404" pitchFamily="49" charset="0"/>
              </a:rPr>
              <a:t>Results: Command `goodbye`: goodbye username</a:t>
            </a:r>
          </a:p>
        </p:txBody>
      </p:sp>
    </p:spTree>
    <p:extLst>
      <p:ext uri="{BB962C8B-B14F-4D97-AF65-F5344CB8AC3E}">
        <p14:creationId xmlns:p14="http://schemas.microsoft.com/office/powerpoint/2010/main" val="302470522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1071</TotalTime>
  <Words>3879</Words>
  <Application>Microsoft Office PowerPoint</Application>
  <PresentationFormat>Широкоэкранный</PresentationFormat>
  <Paragraphs>547</Paragraphs>
  <Slides>49</Slides>
  <Notes>13</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49</vt:i4>
      </vt:variant>
    </vt:vector>
  </HeadingPairs>
  <TitlesOfParts>
    <vt:vector size="54" baseType="lpstr">
      <vt:lpstr>Arial</vt:lpstr>
      <vt:lpstr>Calibri</vt:lpstr>
      <vt:lpstr>Calibri Light</vt:lpstr>
      <vt:lpstr>Courier New</vt:lpstr>
      <vt:lpstr>Тема Office</vt:lpstr>
      <vt:lpstr>Основы алгоритмизации и программирования</vt:lpstr>
      <vt:lpstr>Содержание лекции</vt:lpstr>
      <vt:lpstr>Пример наследования</vt:lpstr>
      <vt:lpstr>Что можно сделать?</vt:lpstr>
      <vt:lpstr>Структура классов</vt:lpstr>
      <vt:lpstr>Реализация</vt:lpstr>
      <vt:lpstr>Реализация</vt:lpstr>
      <vt:lpstr>Метод create()</vt:lpstr>
      <vt:lpstr>Как использовать?</vt:lpstr>
      <vt:lpstr>Динамические структуры данных</vt:lpstr>
      <vt:lpstr>Достоинства и недостатки</vt:lpstr>
      <vt:lpstr>Достоинства и недостатки</vt:lpstr>
      <vt:lpstr>Типы структур</vt:lpstr>
      <vt:lpstr>Виды структуры</vt:lpstr>
      <vt:lpstr>Элемент структуры</vt:lpstr>
      <vt:lpstr>Элемент структуры</vt:lpstr>
      <vt:lpstr>Доступ к данным</vt:lpstr>
      <vt:lpstr>Доступ к данным</vt:lpstr>
      <vt:lpstr>Работа с памятью</vt:lpstr>
      <vt:lpstr>Пример</vt:lpstr>
      <vt:lpstr>Пример</vt:lpstr>
      <vt:lpstr>Основные определения</vt:lpstr>
      <vt:lpstr>Списки</vt:lpstr>
      <vt:lpstr>Связанный список</vt:lpstr>
      <vt:lpstr>Основные определения</vt:lpstr>
      <vt:lpstr>Однонаправленный список</vt:lpstr>
      <vt:lpstr>Пример</vt:lpstr>
      <vt:lpstr>Пример</vt:lpstr>
      <vt:lpstr>Пример</vt:lpstr>
      <vt:lpstr>Основные операции</vt:lpstr>
      <vt:lpstr>Пример реализации</vt:lpstr>
      <vt:lpstr>Вставка элемента</vt:lpstr>
      <vt:lpstr>Презентация PowerPoint</vt:lpstr>
      <vt:lpstr>Презентация PowerPoint</vt:lpstr>
      <vt:lpstr>Пример</vt:lpstr>
      <vt:lpstr>Удаление элементов</vt:lpstr>
      <vt:lpstr>Презентация PowerPoint</vt:lpstr>
      <vt:lpstr>Презентация PowerPoint</vt:lpstr>
      <vt:lpstr>Пример</vt:lpstr>
      <vt:lpstr>Поиск элемента списка</vt:lpstr>
      <vt:lpstr>Пример</vt:lpstr>
      <vt:lpstr>Освобождение памяти</vt:lpstr>
      <vt:lpstr>Очереди</vt:lpstr>
      <vt:lpstr>Основные операции</vt:lpstr>
      <vt:lpstr>Очереди</vt:lpstr>
      <vt:lpstr>Пример</vt:lpstr>
      <vt:lpstr>Двунаправленные списки</vt:lpstr>
      <vt:lpstr>Достоинства и недостатки списков</vt:lpstr>
      <vt:lpstr>Достоинства и недостатки списков</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Alexander Pashuk</dc:creator>
  <cp:lastModifiedBy>Alexander Pashuk</cp:lastModifiedBy>
  <cp:revision>152</cp:revision>
  <dcterms:created xsi:type="dcterms:W3CDTF">2020-03-18T18:13:07Z</dcterms:created>
  <dcterms:modified xsi:type="dcterms:W3CDTF">2020-03-30T08:48:48Z</dcterms:modified>
</cp:coreProperties>
</file>