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60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1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3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4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7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79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9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6532-7FB6-4112-A43E-0D7816F899AC}" type="datetimeFigureOut">
              <a:rPr lang="ru-RU" smtClean="0"/>
              <a:t>23.06.2013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110D-A873-455F-A634-22F8BA4CA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70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Оптимизация управления спиновым состоянием </a:t>
            </a:r>
            <a:r>
              <a:rPr lang="ru-RU" dirty="0" err="1" smtClean="0"/>
              <a:t>кубита</a:t>
            </a:r>
            <a:r>
              <a:rPr lang="ru-RU" dirty="0" smtClean="0"/>
              <a:t> на одиночном </a:t>
            </a:r>
            <a:r>
              <a:rPr lang="en-US" dirty="0" smtClean="0"/>
              <a:t>NV-</a:t>
            </a:r>
            <a:r>
              <a:rPr lang="ru-RU" dirty="0" smtClean="0"/>
              <a:t>центре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gray">
          <a:xfrm>
            <a:off x="1115616" y="5157192"/>
            <a:ext cx="7624936" cy="132055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Студент </a:t>
            </a:r>
            <a:r>
              <a:rPr lang="ru-RU" dirty="0" smtClean="0"/>
              <a:t>Овчинников В.А.</a:t>
            </a:r>
            <a:endParaRPr lang="ru-RU" dirty="0" smtClean="0"/>
          </a:p>
          <a:p>
            <a:pPr algn="r"/>
            <a:r>
              <a:rPr lang="ru-RU" dirty="0" smtClean="0"/>
              <a:t>Научный руководитель </a:t>
            </a:r>
            <a:r>
              <a:rPr lang="ru-RU" dirty="0" err="1" smtClean="0"/>
              <a:t>Цуканов</a:t>
            </a:r>
            <a:r>
              <a:rPr lang="ru-RU" dirty="0" smtClean="0"/>
              <a:t> А.В.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1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произведенного исследования. </a:t>
            </a:r>
            <a:r>
              <a:rPr lang="ru-RU" dirty="0" err="1" smtClean="0"/>
              <a:t>Гауссовые</a:t>
            </a:r>
            <a:r>
              <a:rPr lang="ru-RU" dirty="0" smtClean="0"/>
              <a:t> импульсы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40960" cy="4968552"/>
          </a:xfrm>
        </p:spPr>
      </p:pic>
    </p:spTree>
    <p:extLst>
      <p:ext uri="{BB962C8B-B14F-4D97-AF65-F5344CB8AC3E}">
        <p14:creationId xmlns:p14="http://schemas.microsoft.com/office/powerpoint/2010/main" val="15583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Получено решение в приближении </a:t>
            </a:r>
            <a:r>
              <a:rPr lang="en-US" dirty="0" smtClean="0"/>
              <a:t>RWA</a:t>
            </a:r>
          </a:p>
          <a:p>
            <a:r>
              <a:rPr lang="ru-RU" dirty="0" smtClean="0"/>
              <a:t>Проведено исследование при больших частотах </a:t>
            </a:r>
            <a:r>
              <a:rPr lang="ru-RU" dirty="0" err="1" smtClean="0"/>
              <a:t>Раби</a:t>
            </a:r>
            <a:endParaRPr lang="ru-RU" dirty="0" smtClean="0"/>
          </a:p>
          <a:p>
            <a:r>
              <a:rPr lang="ru-RU" dirty="0" smtClean="0"/>
              <a:t>Проведена оптимизация управления </a:t>
            </a:r>
            <a:r>
              <a:rPr lang="ru-RU" dirty="0" err="1" smtClean="0"/>
              <a:t>кубитом</a:t>
            </a:r>
            <a:r>
              <a:rPr lang="ru-RU" dirty="0" smtClean="0"/>
              <a:t> путем варьирования огибающей резонансного импульса</a:t>
            </a:r>
          </a:p>
          <a:p>
            <a:r>
              <a:rPr lang="ru-RU" dirty="0" smtClean="0"/>
              <a:t>Воспроизведены результаты предыдущих исследований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01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формулы</a:t>
            </a:r>
          </a:p>
          <a:p>
            <a:r>
              <a:rPr lang="ru-RU" dirty="0" smtClean="0"/>
              <a:t>Двухуровневое приближение</a:t>
            </a:r>
          </a:p>
          <a:p>
            <a:r>
              <a:rPr lang="ru-RU" dirty="0" smtClean="0"/>
              <a:t>Предыдущие исследования</a:t>
            </a:r>
          </a:p>
          <a:p>
            <a:r>
              <a:rPr lang="ru-RU" dirty="0" smtClean="0"/>
              <a:t>Результаты проведенного исследования</a:t>
            </a:r>
          </a:p>
          <a:p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9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формулы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Гамильтониан </a:t>
                </a:r>
                <a:r>
                  <a:rPr lang="en-US" dirty="0" smtClean="0"/>
                  <a:t>NV-</a:t>
                </a:r>
                <a:r>
                  <a:rPr lang="ru-RU" dirty="0" smtClean="0"/>
                  <a:t>центра</a:t>
                </a:r>
                <a:r>
                  <a:rPr lang="en-US" dirty="0"/>
                  <a:t>: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𝑁𝑉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=ħ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  <m:sup/>
                              </m:sSubSup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ħ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/>
                                  </m:sSubSup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  <m:sup/>
                                  </m:sSubSup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Частота </a:t>
                </a:r>
                <a:r>
                  <a:rPr lang="ru-RU" dirty="0" err="1" smtClean="0"/>
                  <a:t>Раби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Уравнение </a:t>
                </a:r>
                <a:r>
                  <a:rPr lang="ru-RU" dirty="0" err="1" smtClean="0"/>
                  <a:t>Шрёдингера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ħ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28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Двухуровневое приближение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984776" cy="259228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040"/>
            <a:ext cx="698477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Предыдущие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работе </a:t>
            </a:r>
            <a:r>
              <a:rPr lang="en-US" dirty="0"/>
              <a:t>"Gigahertz Dynamics of a Strongly Driven Single Quantum Spin", G. D. Fuchs, V. V. </a:t>
            </a:r>
            <a:r>
              <a:rPr lang="en-US" dirty="0" err="1"/>
              <a:t>Dobrovitski</a:t>
            </a:r>
            <a:r>
              <a:rPr lang="en-US" dirty="0"/>
              <a:t>, D. M. </a:t>
            </a:r>
            <a:r>
              <a:rPr lang="en-US" dirty="0" err="1"/>
              <a:t>Toyli</a:t>
            </a:r>
            <a:r>
              <a:rPr lang="en-US" dirty="0"/>
              <a:t>, F. J. </a:t>
            </a:r>
            <a:r>
              <a:rPr lang="en-US" dirty="0" err="1"/>
              <a:t>Heremans</a:t>
            </a:r>
            <a:r>
              <a:rPr lang="en-US" dirty="0"/>
              <a:t>, and D. D. </a:t>
            </a:r>
            <a:r>
              <a:rPr lang="en-US" dirty="0" err="1" smtClean="0"/>
              <a:t>Awschalom</a:t>
            </a:r>
            <a:r>
              <a:rPr lang="ru-RU" dirty="0" smtClean="0"/>
              <a:t> были произведены экспериментальное и теоретическое исследование поведения заселенностей уровней </a:t>
            </a:r>
            <a:r>
              <a:rPr lang="en-US" dirty="0" smtClean="0"/>
              <a:t>NV-</a:t>
            </a:r>
            <a:r>
              <a:rPr lang="ru-RU" dirty="0" smtClean="0"/>
              <a:t>центра при больших частотах </a:t>
            </a:r>
            <a:r>
              <a:rPr lang="ru-RU" dirty="0" err="1" smtClean="0"/>
              <a:t>Раби</a:t>
            </a:r>
            <a:r>
              <a:rPr lang="ru-RU" dirty="0" smtClean="0"/>
              <a:t>. Исследованы прямоугольные и </a:t>
            </a:r>
            <a:r>
              <a:rPr lang="ru-RU" dirty="0" err="1" smtClean="0"/>
              <a:t>гауссовые</a:t>
            </a:r>
            <a:r>
              <a:rPr lang="ru-RU" dirty="0" smtClean="0"/>
              <a:t> импульсы</a:t>
            </a:r>
          </a:p>
        </p:txBody>
      </p:sp>
    </p:spTree>
    <p:extLst>
      <p:ext uri="{BB962C8B-B14F-4D97-AF65-F5344CB8AC3E}">
        <p14:creationId xmlns:p14="http://schemas.microsoft.com/office/powerpoint/2010/main" val="121593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предыдущего исследования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80920" cy="5112568"/>
          </a:xfrm>
        </p:spPr>
      </p:pic>
    </p:spTree>
    <p:extLst>
      <p:ext uri="{BB962C8B-B14F-4D97-AF65-F5344CB8AC3E}">
        <p14:creationId xmlns:p14="http://schemas.microsoft.com/office/powerpoint/2010/main" val="61829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предыдущего исследования. </a:t>
            </a:r>
            <a:r>
              <a:rPr lang="ru-RU" dirty="0" err="1" smtClean="0"/>
              <a:t>Гауссовые</a:t>
            </a:r>
            <a:r>
              <a:rPr lang="ru-RU" dirty="0" smtClean="0"/>
              <a:t> импульсы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322199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Воспроизведение результатов предыдущего исследования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712968" cy="4896544"/>
          </a:xfrm>
        </p:spPr>
      </p:pic>
    </p:spTree>
    <p:extLst>
      <p:ext uri="{BB962C8B-B14F-4D97-AF65-F5344CB8AC3E}">
        <p14:creationId xmlns:p14="http://schemas.microsoft.com/office/powerpoint/2010/main" val="149998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проведенного исследования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712968" cy="5112567"/>
          </a:xfrm>
        </p:spPr>
      </p:pic>
    </p:spTree>
    <p:extLst>
      <p:ext uri="{BB962C8B-B14F-4D97-AF65-F5344CB8AC3E}">
        <p14:creationId xmlns:p14="http://schemas.microsoft.com/office/powerpoint/2010/main" val="2664476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227</Words>
  <Application>Microsoft Office PowerPoint</Application>
  <PresentationFormat>Экран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Оптимизация управления спиновым состоянием кубита на одиночном NV-центре</vt:lpstr>
      <vt:lpstr>План</vt:lpstr>
      <vt:lpstr>Основные формулы</vt:lpstr>
      <vt:lpstr>Двухуровневое приближение</vt:lpstr>
      <vt:lpstr>Предыдущие исследования</vt:lpstr>
      <vt:lpstr>Результаты предыдущего исследования</vt:lpstr>
      <vt:lpstr>Результаты предыдущего исследования. Гауссовые импульсы</vt:lpstr>
      <vt:lpstr>Воспроизведение результатов предыдущего исследования</vt:lpstr>
      <vt:lpstr>Результаты проведенного исследования</vt:lpstr>
      <vt:lpstr>Результаты произведенного исследования. Гауссовые импульсы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управления спиновым состоянием электрона в одиночном</dc:title>
  <dc:creator>Даша</dc:creator>
  <cp:lastModifiedBy>Даша</cp:lastModifiedBy>
  <cp:revision>10</cp:revision>
  <dcterms:created xsi:type="dcterms:W3CDTF">2013-06-23T10:58:17Z</dcterms:created>
  <dcterms:modified xsi:type="dcterms:W3CDTF">2013-06-23T12:44:15Z</dcterms:modified>
</cp:coreProperties>
</file>