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065" r:id="rId1"/>
  </p:sldMasterIdLst>
  <p:notesMasterIdLst>
    <p:notesMasterId r:id="rId10"/>
  </p:notesMasterIdLst>
  <p:sldIdLst>
    <p:sldId id="279" r:id="rId2"/>
    <p:sldId id="295" r:id="rId3"/>
    <p:sldId id="296" r:id="rId4"/>
    <p:sldId id="298" r:id="rId5"/>
    <p:sldId id="299" r:id="rId6"/>
    <p:sldId id="300" r:id="rId7"/>
    <p:sldId id="297" r:id="rId8"/>
    <p:sldId id="30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445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B5DFB-45DB-1F44-BE1C-C5B84BF992B3}" v="31" dt="2024-01-21T14:47:20.666"/>
    <p1510:client id="{B3082351-2EDD-4D08-9620-0C4AFBB60C96}" v="393" dt="2024-01-21T15:34:42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70BF-165F-4901-BE37-EF7420B4A28E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D5B3B-9EF4-4A56-AAA7-5B96B56E440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4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3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9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3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74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1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35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3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0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1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1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8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34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3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1FC7C6-E1E2-4338-B765-778FFF36099A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98082AD-31FE-4271-A5F2-8DB7E9DAB7FC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80CEE4-DE80-4E63-A68A-2FECFC97D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Системи контролю версій</a:t>
            </a:r>
          </a:p>
        </p:txBody>
      </p:sp>
      <p:sp>
        <p:nvSpPr>
          <p:cNvPr id="5" name="Підзаголовок 4">
            <a:extLst>
              <a:ext uri="{FF2B5EF4-FFF2-40B4-BE49-F238E27FC236}">
                <a16:creationId xmlns:a16="http://schemas.microsoft.com/office/drawing/2014/main" id="{EBC9B482-6427-4EE9-97B0-2FB534908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69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CA73A-62F1-0ED1-7D79-B43DF7D6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Означення</a:t>
            </a:r>
          </a:p>
        </p:txBody>
      </p:sp>
      <p:sp>
        <p:nvSpPr>
          <p:cNvPr id="3" name="Скругленный прямоугольник 6">
            <a:extLst>
              <a:ext uri="{FF2B5EF4-FFF2-40B4-BE49-F238E27FC236}">
                <a16:creationId xmlns:a16="http://schemas.microsoft.com/office/drawing/2014/main" id="{D762135C-2835-A8CD-7EA5-3740B621EA6F}"/>
              </a:ext>
            </a:extLst>
          </p:cNvPr>
          <p:cNvSpPr/>
          <p:nvPr/>
        </p:nvSpPr>
        <p:spPr>
          <a:xfrm>
            <a:off x="403570" y="2571166"/>
            <a:ext cx="7128445" cy="72008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628650"/>
            <a:r>
              <a:rPr lang="uk-UA" sz="3200"/>
              <a:t>Система контролю версій   </a:t>
            </a:r>
          </a:p>
        </p:txBody>
      </p:sp>
      <p:pic>
        <p:nvPicPr>
          <p:cNvPr id="4" name="Picture 2" descr="D:\akren\Downloads\AttributeDefinition.png">
            <a:extLst>
              <a:ext uri="{FF2B5EF4-FFF2-40B4-BE49-F238E27FC236}">
                <a16:creationId xmlns:a16="http://schemas.microsoft.com/office/drawing/2014/main" id="{1A712D4B-58FC-5B27-415B-44FBBD7C3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0" y="2391146"/>
            <a:ext cx="1034614" cy="10081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8">
            <a:extLst>
              <a:ext uri="{FF2B5EF4-FFF2-40B4-BE49-F238E27FC236}">
                <a16:creationId xmlns:a16="http://schemas.microsoft.com/office/drawing/2014/main" id="{84FB6165-8A1E-C5DF-71A2-14D3324715D7}"/>
              </a:ext>
            </a:extLst>
          </p:cNvPr>
          <p:cNvSpPr/>
          <p:nvPr/>
        </p:nvSpPr>
        <p:spPr>
          <a:xfrm>
            <a:off x="481188" y="3255242"/>
            <a:ext cx="11595272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uk-UA"/>
              <a:t>(</a:t>
            </a:r>
            <a:r>
              <a:rPr lang="en-US"/>
              <a:t>version control system, VCS</a:t>
            </a:r>
            <a:r>
              <a:rPr lang="uk-UA"/>
              <a:t>)</a:t>
            </a:r>
            <a:r>
              <a:rPr lang="en-US"/>
              <a:t> </a:t>
            </a:r>
            <a:r>
              <a:rPr lang="uk-UA"/>
              <a:t>зберігає повну програмний інструмент для керування версіями одиниці інформації програмний інструмент для керування версіями одиниці інформації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E97F2-F5B3-CE81-A322-FF21A2DA586A}"/>
              </a:ext>
            </a:extLst>
          </p:cNvPr>
          <p:cNvSpPr txBox="1"/>
          <p:nvPr/>
        </p:nvSpPr>
        <p:spPr>
          <a:xfrm>
            <a:off x="481187" y="4411341"/>
            <a:ext cx="115720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/>
              <a:t>Система контролю версій - це система, що записує зміни у файл або набір файлів протягом деякого часу, так що ви зможете повернутися до певної версії пізніше.</a:t>
            </a:r>
          </a:p>
          <a:p>
            <a:endParaRPr lang="uk-UA"/>
          </a:p>
          <a:p>
            <a:r>
              <a:rPr lang="uk-UA"/>
              <a:t>Система керування версіями — інструмент, який дозволяє одночасно, не заважаючи один одному, проводити роботу над груповими проектами.</a:t>
            </a:r>
          </a:p>
        </p:txBody>
      </p:sp>
    </p:spTree>
    <p:extLst>
      <p:ext uri="{BB962C8B-B14F-4D97-AF65-F5344CB8AC3E}">
        <p14:creationId xmlns:p14="http://schemas.microsoft.com/office/powerpoint/2010/main" val="23476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8CA79-C290-6DAF-DBCC-C6B048B7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Типи систем контролю версій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69658-E597-D115-CD8D-44C4A310B6C5}"/>
              </a:ext>
            </a:extLst>
          </p:cNvPr>
          <p:cNvSpPr txBox="1"/>
          <p:nvPr/>
        </p:nvSpPr>
        <p:spPr>
          <a:xfrm>
            <a:off x="729672" y="281253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/>
              <a:t>Локальні системи контролю версій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/>
              <a:t>Централізовані системи контролю версій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uk-U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/>
              <a:t>Децентралізовані системи контролю версій</a:t>
            </a:r>
          </a:p>
        </p:txBody>
      </p:sp>
    </p:spTree>
    <p:extLst>
      <p:ext uri="{BB962C8B-B14F-4D97-AF65-F5344CB8AC3E}">
        <p14:creationId xmlns:p14="http://schemas.microsoft.com/office/powerpoint/2010/main" val="112302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C17BB-E24E-2686-24F3-81D67491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Локальні системи контролю версій</a:t>
            </a:r>
          </a:p>
        </p:txBody>
      </p:sp>
    </p:spTree>
    <p:extLst>
      <p:ext uri="{BB962C8B-B14F-4D97-AF65-F5344CB8AC3E}">
        <p14:creationId xmlns:p14="http://schemas.microsoft.com/office/powerpoint/2010/main" val="342364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D5A82-4FFB-EFFD-2008-00CF0E6B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34356" cy="706964"/>
          </a:xfrm>
        </p:spPr>
        <p:txBody>
          <a:bodyPr/>
          <a:lstStyle/>
          <a:p>
            <a:r>
              <a:rPr lang="uk-UA"/>
              <a:t>Централізовані системи контролю версій</a:t>
            </a:r>
          </a:p>
        </p:txBody>
      </p:sp>
    </p:spTree>
    <p:extLst>
      <p:ext uri="{BB962C8B-B14F-4D97-AF65-F5344CB8AC3E}">
        <p14:creationId xmlns:p14="http://schemas.microsoft.com/office/powerpoint/2010/main" val="14114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FFC3E-2BF8-20A1-B711-4F3174E7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688538" cy="706964"/>
          </a:xfrm>
        </p:spPr>
        <p:txBody>
          <a:bodyPr/>
          <a:lstStyle/>
          <a:p>
            <a:r>
              <a:rPr lang="uk-UA"/>
              <a:t>Децентралізовані системи контролю версій</a:t>
            </a:r>
          </a:p>
        </p:txBody>
      </p:sp>
    </p:spTree>
    <p:extLst>
      <p:ext uri="{BB962C8B-B14F-4D97-AF65-F5344CB8AC3E}">
        <p14:creationId xmlns:p14="http://schemas.microsoft.com/office/powerpoint/2010/main" val="169830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F5758-D4AE-750C-E34B-57AA0715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Основи </a:t>
            </a:r>
            <a:r>
              <a:rPr lang="en-US"/>
              <a:t>Git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72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1E2EB-7536-C5DC-FE5D-8C310E36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Встановлення </a:t>
            </a:r>
            <a:r>
              <a:rPr lang="en-US"/>
              <a:t>Git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572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Зал засідань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Зал засідань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112</Words>
  <Application>Microsoft Office PowerPoint</Application>
  <PresentationFormat>Широкий екран</PresentationFormat>
  <Paragraphs>18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 3</vt:lpstr>
      <vt:lpstr>Зал засідань</vt:lpstr>
      <vt:lpstr>Системи контролю версій</vt:lpstr>
      <vt:lpstr>Означення</vt:lpstr>
      <vt:lpstr>Типи систем контролю версій</vt:lpstr>
      <vt:lpstr>Локальні системи контролю версій</vt:lpstr>
      <vt:lpstr>Централізовані системи контролю версій</vt:lpstr>
      <vt:lpstr>Децентралізовані системи контролю версій</vt:lpstr>
      <vt:lpstr>Основи Git</vt:lpstr>
      <vt:lpstr>Встановлення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S/W Testing Advanced level</dc:title>
  <dc:creator>Ivan Keliukh</dc:creator>
  <cp:lastModifiedBy>Andrii Krenevych</cp:lastModifiedBy>
  <cp:revision>2</cp:revision>
  <dcterms:created xsi:type="dcterms:W3CDTF">2016-02-24T12:01:30Z</dcterms:created>
  <dcterms:modified xsi:type="dcterms:W3CDTF">2024-01-21T15:44:36Z</dcterms:modified>
</cp:coreProperties>
</file>