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065" r:id="rId1"/>
  </p:sldMasterIdLst>
  <p:notesMasterIdLst>
    <p:notesMasterId r:id="rId27"/>
  </p:notesMasterIdLst>
  <p:sldIdLst>
    <p:sldId id="279" r:id="rId2"/>
    <p:sldId id="296" r:id="rId3"/>
    <p:sldId id="298" r:id="rId4"/>
    <p:sldId id="299" r:id="rId5"/>
    <p:sldId id="297" r:id="rId6"/>
    <p:sldId id="300" r:id="rId7"/>
    <p:sldId id="301" r:id="rId8"/>
    <p:sldId id="302" r:id="rId9"/>
    <p:sldId id="304" r:id="rId10"/>
    <p:sldId id="303" r:id="rId11"/>
    <p:sldId id="315" r:id="rId12"/>
    <p:sldId id="316" r:id="rId13"/>
    <p:sldId id="317" r:id="rId14"/>
    <p:sldId id="306" r:id="rId15"/>
    <p:sldId id="307" r:id="rId16"/>
    <p:sldId id="308" r:id="rId17"/>
    <p:sldId id="309" r:id="rId18"/>
    <p:sldId id="305" r:id="rId19"/>
    <p:sldId id="310" r:id="rId20"/>
    <p:sldId id="311" r:id="rId21"/>
    <p:sldId id="312" r:id="rId22"/>
    <p:sldId id="313" r:id="rId23"/>
    <p:sldId id="314" r:id="rId24"/>
    <p:sldId id="320" r:id="rId25"/>
    <p:sldId id="31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445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6476AA-1670-4BCF-BE89-793FB78AA4DE}" v="215" dt="2024-01-21T21:57:04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Світлий стиль 3 –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i Krenevych" userId="87808208e2df3d44" providerId="LiveId" clId="{F16476AA-1670-4BCF-BE89-793FB78AA4DE}"/>
    <pc:docChg chg="undo redo custSel addSld delSld modSld sldOrd addSection delSection">
      <pc:chgData name="Andrii Krenevych" userId="87808208e2df3d44" providerId="LiveId" clId="{F16476AA-1670-4BCF-BE89-793FB78AA4DE}" dt="2024-01-28T19:31:40.746" v="8320" actId="47"/>
      <pc:docMkLst>
        <pc:docMk/>
      </pc:docMkLst>
      <pc:sldChg chg="modSp mod">
        <pc:chgData name="Andrii Krenevych" userId="87808208e2df3d44" providerId="LiveId" clId="{F16476AA-1670-4BCF-BE89-793FB78AA4DE}" dt="2024-01-21T17:06:20.599" v="2037" actId="27636"/>
        <pc:sldMkLst>
          <pc:docMk/>
          <pc:sldMk cId="1126920161" sldId="279"/>
        </pc:sldMkLst>
        <pc:spChg chg="mod">
          <ac:chgData name="Andrii Krenevych" userId="87808208e2df3d44" providerId="LiveId" clId="{F16476AA-1670-4BCF-BE89-793FB78AA4DE}" dt="2024-01-21T15:47:58.224" v="26" actId="20577"/>
          <ac:spMkLst>
            <pc:docMk/>
            <pc:sldMk cId="1126920161" sldId="279"/>
            <ac:spMk id="4" creationId="{EF80CEE4-DE80-4E63-A68A-2FECFC97DC2B}"/>
          </ac:spMkLst>
        </pc:spChg>
        <pc:spChg chg="mod">
          <ac:chgData name="Andrii Krenevych" userId="87808208e2df3d44" providerId="LiveId" clId="{F16476AA-1670-4BCF-BE89-793FB78AA4DE}" dt="2024-01-21T17:06:20.599" v="2037" actId="27636"/>
          <ac:spMkLst>
            <pc:docMk/>
            <pc:sldMk cId="1126920161" sldId="279"/>
            <ac:spMk id="5" creationId="{EBC9B482-6427-4EE9-97B0-2FB534908727}"/>
          </ac:spMkLst>
        </pc:spChg>
      </pc:sldChg>
      <pc:sldChg chg="modSp del mod">
        <pc:chgData name="Andrii Krenevych" userId="87808208e2df3d44" providerId="LiveId" clId="{F16476AA-1670-4BCF-BE89-793FB78AA4DE}" dt="2024-01-21T15:48:26.751" v="29" actId="47"/>
        <pc:sldMkLst>
          <pc:docMk/>
          <pc:sldMk cId="2347616671" sldId="295"/>
        </pc:sldMkLst>
        <pc:spChg chg="mod">
          <ac:chgData name="Andrii Krenevych" userId="87808208e2df3d44" providerId="LiveId" clId="{F16476AA-1670-4BCF-BE89-793FB78AA4DE}" dt="2024-01-21T15:48:23.999" v="28" actId="6549"/>
          <ac:spMkLst>
            <pc:docMk/>
            <pc:sldMk cId="2347616671" sldId="295"/>
            <ac:spMk id="2" creationId="{E17CA73A-62F1-0ED1-7D79-B43DF7D6957F}"/>
          </ac:spMkLst>
        </pc:spChg>
      </pc:sldChg>
      <pc:sldChg chg="addSp modSp mod">
        <pc:chgData name="Andrii Krenevych" userId="87808208e2df3d44" providerId="LiveId" clId="{F16476AA-1670-4BCF-BE89-793FB78AA4DE}" dt="2024-01-21T17:38:45.356" v="2613" actId="1076"/>
        <pc:sldMkLst>
          <pc:docMk/>
          <pc:sldMk cId="1123021045" sldId="296"/>
        </pc:sldMkLst>
        <pc:spChg chg="mod">
          <ac:chgData name="Andrii Krenevych" userId="87808208e2df3d44" providerId="LiveId" clId="{F16476AA-1670-4BCF-BE89-793FB78AA4DE}" dt="2024-01-21T15:48:48.100" v="45" actId="20577"/>
          <ac:spMkLst>
            <pc:docMk/>
            <pc:sldMk cId="1123021045" sldId="296"/>
            <ac:spMk id="2" creationId="{E4B8CA79-C290-6DAF-DBCC-C6B048B7DF53}"/>
          </ac:spMkLst>
        </pc:spChg>
        <pc:spChg chg="mod">
          <ac:chgData name="Andrii Krenevych" userId="87808208e2df3d44" providerId="LiveId" clId="{F16476AA-1670-4BCF-BE89-793FB78AA4DE}" dt="2024-01-21T17:33:49.626" v="2544"/>
          <ac:spMkLst>
            <pc:docMk/>
            <pc:sldMk cId="1123021045" sldId="296"/>
            <ac:spMk id="4" creationId="{43169658-E597-D115-CD8D-44C4A310B6C5}"/>
          </ac:spMkLst>
        </pc:spChg>
        <pc:spChg chg="add mod">
          <ac:chgData name="Andrii Krenevych" userId="87808208e2df3d44" providerId="LiveId" clId="{F16476AA-1670-4BCF-BE89-793FB78AA4DE}" dt="2024-01-21T17:38:45.356" v="2613" actId="1076"/>
          <ac:spMkLst>
            <pc:docMk/>
            <pc:sldMk cId="1123021045" sldId="296"/>
            <ac:spMk id="5" creationId="{69D7F1BA-AA8F-5AD3-066A-909E8708B4B6}"/>
          </ac:spMkLst>
        </pc:spChg>
      </pc:sldChg>
      <pc:sldChg chg="del">
        <pc:chgData name="Andrii Krenevych" userId="87808208e2df3d44" providerId="LiveId" clId="{F16476AA-1670-4BCF-BE89-793FB78AA4DE}" dt="2024-01-21T15:48:54.959" v="46" actId="47"/>
        <pc:sldMkLst>
          <pc:docMk/>
          <pc:sldMk cId="707237168" sldId="297"/>
        </pc:sldMkLst>
      </pc:sldChg>
      <pc:sldChg chg="addSp delSp modSp new mod">
        <pc:chgData name="Andrii Krenevych" userId="87808208e2df3d44" providerId="LiveId" clId="{F16476AA-1670-4BCF-BE89-793FB78AA4DE}" dt="2024-01-21T17:34:56.590" v="2552" actId="1076"/>
        <pc:sldMkLst>
          <pc:docMk/>
          <pc:sldMk cId="2515548758" sldId="297"/>
        </pc:sldMkLst>
        <pc:spChg chg="mod">
          <ac:chgData name="Andrii Krenevych" userId="87808208e2df3d44" providerId="LiveId" clId="{F16476AA-1670-4BCF-BE89-793FB78AA4DE}" dt="2024-01-21T15:55:27.015" v="137"/>
          <ac:spMkLst>
            <pc:docMk/>
            <pc:sldMk cId="2515548758" sldId="297"/>
            <ac:spMk id="2" creationId="{E887438D-F753-6297-B47E-4F3A29D1BC72}"/>
          </ac:spMkLst>
        </pc:spChg>
        <pc:spChg chg="add del">
          <ac:chgData name="Andrii Krenevych" userId="87808208e2df3d44" providerId="LiveId" clId="{F16476AA-1670-4BCF-BE89-793FB78AA4DE}" dt="2024-01-21T15:55:30.309" v="139" actId="22"/>
          <ac:spMkLst>
            <pc:docMk/>
            <pc:sldMk cId="2515548758" sldId="297"/>
            <ac:spMk id="4" creationId="{9D7C8028-C3D1-CA6F-3E4D-AD3C5A07C1CE}"/>
          </ac:spMkLst>
        </pc:spChg>
        <pc:spChg chg="add del mod">
          <ac:chgData name="Andrii Krenevych" userId="87808208e2df3d44" providerId="LiveId" clId="{F16476AA-1670-4BCF-BE89-793FB78AA4DE}" dt="2024-01-21T15:59:25.412" v="176" actId="478"/>
          <ac:spMkLst>
            <pc:docMk/>
            <pc:sldMk cId="2515548758" sldId="297"/>
            <ac:spMk id="6" creationId="{B0884333-5DAB-428A-A7E9-E3B2AD62821B}"/>
          </ac:spMkLst>
        </pc:spChg>
        <pc:spChg chg="add mod">
          <ac:chgData name="Andrii Krenevych" userId="87808208e2df3d44" providerId="LiveId" clId="{F16476AA-1670-4BCF-BE89-793FB78AA4DE}" dt="2024-01-21T15:59:53.156" v="200" actId="1035"/>
          <ac:spMkLst>
            <pc:docMk/>
            <pc:sldMk cId="2515548758" sldId="297"/>
            <ac:spMk id="8" creationId="{8FEBFC03-D993-5954-3DD5-3077602B749C}"/>
          </ac:spMkLst>
        </pc:spChg>
        <pc:spChg chg="add del mod">
          <ac:chgData name="Andrii Krenevych" userId="87808208e2df3d44" providerId="LiveId" clId="{F16476AA-1670-4BCF-BE89-793FB78AA4DE}" dt="2024-01-21T15:57:02.826" v="166"/>
          <ac:spMkLst>
            <pc:docMk/>
            <pc:sldMk cId="2515548758" sldId="297"/>
            <ac:spMk id="9" creationId="{AB6802D6-1E43-460F-1AEA-716AEE4A76BD}"/>
          </ac:spMkLst>
        </pc:spChg>
        <pc:spChg chg="add mod">
          <ac:chgData name="Andrii Krenevych" userId="87808208e2df3d44" providerId="LiveId" clId="{F16476AA-1670-4BCF-BE89-793FB78AA4DE}" dt="2024-01-21T15:59:53.156" v="200" actId="1035"/>
          <ac:spMkLst>
            <pc:docMk/>
            <pc:sldMk cId="2515548758" sldId="297"/>
            <ac:spMk id="11" creationId="{D016BA0E-89C4-0E9F-9ACB-66D6A0444D18}"/>
          </ac:spMkLst>
        </pc:spChg>
        <pc:spChg chg="add mod">
          <ac:chgData name="Andrii Krenevych" userId="87808208e2df3d44" providerId="LiveId" clId="{F16476AA-1670-4BCF-BE89-793FB78AA4DE}" dt="2024-01-21T16:00:21.778" v="206" actId="20577"/>
          <ac:spMkLst>
            <pc:docMk/>
            <pc:sldMk cId="2515548758" sldId="297"/>
            <ac:spMk id="12" creationId="{DED0A1FC-10F2-369D-0124-54C79BE5C553}"/>
          </ac:spMkLst>
        </pc:spChg>
        <pc:spChg chg="add mod">
          <ac:chgData name="Andrii Krenevych" userId="87808208e2df3d44" providerId="LiveId" clId="{F16476AA-1670-4BCF-BE89-793FB78AA4DE}" dt="2024-01-21T16:01:13.973" v="235" actId="1036"/>
          <ac:spMkLst>
            <pc:docMk/>
            <pc:sldMk cId="2515548758" sldId="297"/>
            <ac:spMk id="13" creationId="{D45BFF56-0AFF-CB87-7055-DFD4FE15CAD7}"/>
          </ac:spMkLst>
        </pc:spChg>
        <pc:spChg chg="add del">
          <ac:chgData name="Andrii Krenevych" userId="87808208e2df3d44" providerId="LiveId" clId="{F16476AA-1670-4BCF-BE89-793FB78AA4DE}" dt="2024-01-21T17:31:58.086" v="2522" actId="478"/>
          <ac:spMkLst>
            <pc:docMk/>
            <pc:sldMk cId="2515548758" sldId="297"/>
            <ac:spMk id="14" creationId="{993B94B2-80E3-7DC9-487B-783901FBA739}"/>
          </ac:spMkLst>
        </pc:spChg>
        <pc:spChg chg="add del mod">
          <ac:chgData name="Andrii Krenevych" userId="87808208e2df3d44" providerId="LiveId" clId="{F16476AA-1670-4BCF-BE89-793FB78AA4DE}" dt="2024-01-21T17:31:56.211" v="2521" actId="478"/>
          <ac:spMkLst>
            <pc:docMk/>
            <pc:sldMk cId="2515548758" sldId="297"/>
            <ac:spMk id="15" creationId="{C7FD34E0-D6CE-7E3E-F37D-5D162C3F4B6F}"/>
          </ac:spMkLst>
        </pc:spChg>
        <pc:spChg chg="add mod">
          <ac:chgData name="Andrii Krenevych" userId="87808208e2df3d44" providerId="LiveId" clId="{F16476AA-1670-4BCF-BE89-793FB78AA4DE}" dt="2024-01-21T16:01:53.587" v="239" actId="6549"/>
          <ac:spMkLst>
            <pc:docMk/>
            <pc:sldMk cId="2515548758" sldId="297"/>
            <ac:spMk id="16" creationId="{9E405058-67E7-ECEB-CAE4-E99EAF7C8A66}"/>
          </ac:spMkLst>
        </pc:spChg>
        <pc:spChg chg="add mod">
          <ac:chgData name="Andrii Krenevych" userId="87808208e2df3d44" providerId="LiveId" clId="{F16476AA-1670-4BCF-BE89-793FB78AA4DE}" dt="2024-01-21T17:34:56.590" v="2552" actId="1076"/>
          <ac:spMkLst>
            <pc:docMk/>
            <pc:sldMk cId="2515548758" sldId="297"/>
            <ac:spMk id="18" creationId="{89517595-E226-8A2F-C397-FFB9E729BC44}"/>
          </ac:spMkLst>
        </pc:spChg>
      </pc:sldChg>
      <pc:sldChg chg="del">
        <pc:chgData name="Andrii Krenevych" userId="87808208e2df3d44" providerId="LiveId" clId="{F16476AA-1670-4BCF-BE89-793FB78AA4DE}" dt="2024-01-21T15:48:54.959" v="46" actId="47"/>
        <pc:sldMkLst>
          <pc:docMk/>
          <pc:sldMk cId="3423640587" sldId="298"/>
        </pc:sldMkLst>
      </pc:sldChg>
      <pc:sldChg chg="addSp delSp modSp new mod">
        <pc:chgData name="Andrii Krenevych" userId="87808208e2df3d44" providerId="LiveId" clId="{F16476AA-1670-4BCF-BE89-793FB78AA4DE}" dt="2024-01-21T16:39:36.759" v="1173" actId="20577"/>
        <pc:sldMkLst>
          <pc:docMk/>
          <pc:sldMk cId="3508118867" sldId="298"/>
        </pc:sldMkLst>
        <pc:spChg chg="mod">
          <ac:chgData name="Andrii Krenevych" userId="87808208e2df3d44" providerId="LiveId" clId="{F16476AA-1670-4BCF-BE89-793FB78AA4DE}" dt="2024-01-21T16:07:49.232" v="329" actId="20577"/>
          <ac:spMkLst>
            <pc:docMk/>
            <pc:sldMk cId="3508118867" sldId="298"/>
            <ac:spMk id="2" creationId="{78CEFC7C-D4B4-505A-BAB8-6301471490EC}"/>
          </ac:spMkLst>
        </pc:spChg>
        <pc:spChg chg="add mod">
          <ac:chgData name="Andrii Krenevych" userId="87808208e2df3d44" providerId="LiveId" clId="{F16476AA-1670-4BCF-BE89-793FB78AA4DE}" dt="2024-01-21T16:38:01.964" v="1074" actId="1036"/>
          <ac:spMkLst>
            <pc:docMk/>
            <pc:sldMk cId="3508118867" sldId="298"/>
            <ac:spMk id="9" creationId="{9DB0B667-5CFC-8CA2-570F-C4AB833D66C4}"/>
          </ac:spMkLst>
        </pc:spChg>
        <pc:spChg chg="add mod">
          <ac:chgData name="Andrii Krenevych" userId="87808208e2df3d44" providerId="LiveId" clId="{F16476AA-1670-4BCF-BE89-793FB78AA4DE}" dt="2024-01-21T16:39:36.759" v="1173" actId="20577"/>
          <ac:spMkLst>
            <pc:docMk/>
            <pc:sldMk cId="3508118867" sldId="298"/>
            <ac:spMk id="11" creationId="{5014591D-9DDE-6823-C520-3FDC682CC876}"/>
          </ac:spMkLst>
        </pc:spChg>
        <pc:picChg chg="add del mod">
          <ac:chgData name="Andrii Krenevych" userId="87808208e2df3d44" providerId="LiveId" clId="{F16476AA-1670-4BCF-BE89-793FB78AA4DE}" dt="2024-01-21T16:05:18.601" v="281" actId="22"/>
          <ac:picMkLst>
            <pc:docMk/>
            <pc:sldMk cId="3508118867" sldId="298"/>
            <ac:picMk id="4" creationId="{1BD525A0-F1C6-3B6E-2BCE-4CE4A6951E83}"/>
          </ac:picMkLst>
        </pc:picChg>
        <pc:picChg chg="add mod">
          <ac:chgData name="Andrii Krenevych" userId="87808208e2df3d44" providerId="LiveId" clId="{F16476AA-1670-4BCF-BE89-793FB78AA4DE}" dt="2024-01-21T16:38:01.964" v="1074" actId="1036"/>
          <ac:picMkLst>
            <pc:docMk/>
            <pc:sldMk cId="3508118867" sldId="298"/>
            <ac:picMk id="6" creationId="{00121064-8065-6697-FAA1-4468CEC207DD}"/>
          </ac:picMkLst>
        </pc:picChg>
        <pc:picChg chg="add mod">
          <ac:chgData name="Andrii Krenevych" userId="87808208e2df3d44" providerId="LiveId" clId="{F16476AA-1670-4BCF-BE89-793FB78AA4DE}" dt="2024-01-21T16:38:01.964" v="1074" actId="1036"/>
          <ac:picMkLst>
            <pc:docMk/>
            <pc:sldMk cId="3508118867" sldId="298"/>
            <ac:picMk id="8" creationId="{AB3A68CB-D65C-8CB4-2312-8B358EE3D723}"/>
          </ac:picMkLst>
        </pc:picChg>
      </pc:sldChg>
      <pc:sldChg chg="del">
        <pc:chgData name="Andrii Krenevych" userId="87808208e2df3d44" providerId="LiveId" clId="{F16476AA-1670-4BCF-BE89-793FB78AA4DE}" dt="2024-01-21T15:48:54.959" v="46" actId="47"/>
        <pc:sldMkLst>
          <pc:docMk/>
          <pc:sldMk cId="141140068" sldId="299"/>
        </pc:sldMkLst>
      </pc:sldChg>
      <pc:sldChg chg="delSp modSp add mod">
        <pc:chgData name="Andrii Krenevych" userId="87808208e2df3d44" providerId="LiveId" clId="{F16476AA-1670-4BCF-BE89-793FB78AA4DE}" dt="2024-01-21T16:07:54.129" v="330" actId="478"/>
        <pc:sldMkLst>
          <pc:docMk/>
          <pc:sldMk cId="809328528" sldId="299"/>
        </pc:sldMkLst>
        <pc:spChg chg="mod">
          <ac:chgData name="Andrii Krenevych" userId="87808208e2df3d44" providerId="LiveId" clId="{F16476AA-1670-4BCF-BE89-793FB78AA4DE}" dt="2024-01-21T16:07:39.184" v="323" actId="14100"/>
          <ac:spMkLst>
            <pc:docMk/>
            <pc:sldMk cId="809328528" sldId="299"/>
            <ac:spMk id="2" creationId="{78CEFC7C-D4B4-505A-BAB8-6301471490EC}"/>
          </ac:spMkLst>
        </pc:spChg>
        <pc:picChg chg="del">
          <ac:chgData name="Andrii Krenevych" userId="87808208e2df3d44" providerId="LiveId" clId="{F16476AA-1670-4BCF-BE89-793FB78AA4DE}" dt="2024-01-21T16:07:54.129" v="330" actId="478"/>
          <ac:picMkLst>
            <pc:docMk/>
            <pc:sldMk cId="809328528" sldId="299"/>
            <ac:picMk id="6" creationId="{00121064-8065-6697-FAA1-4468CEC207DD}"/>
          </ac:picMkLst>
        </pc:picChg>
        <pc:picChg chg="del">
          <ac:chgData name="Andrii Krenevych" userId="87808208e2df3d44" providerId="LiveId" clId="{F16476AA-1670-4BCF-BE89-793FB78AA4DE}" dt="2024-01-21T16:07:54.129" v="330" actId="478"/>
          <ac:picMkLst>
            <pc:docMk/>
            <pc:sldMk cId="809328528" sldId="299"/>
            <ac:picMk id="8" creationId="{AB3A68CB-D65C-8CB4-2312-8B358EE3D723}"/>
          </ac:picMkLst>
        </pc:picChg>
      </pc:sldChg>
      <pc:sldChg chg="modSp new del mod">
        <pc:chgData name="Andrii Krenevych" userId="87808208e2df3d44" providerId="LiveId" clId="{F16476AA-1670-4BCF-BE89-793FB78AA4DE}" dt="2024-01-21T16:07:13.535" v="309" actId="680"/>
        <pc:sldMkLst>
          <pc:docMk/>
          <pc:sldMk cId="827596563" sldId="299"/>
        </pc:sldMkLst>
        <pc:spChg chg="mod">
          <ac:chgData name="Andrii Krenevych" userId="87808208e2df3d44" providerId="LiveId" clId="{F16476AA-1670-4BCF-BE89-793FB78AA4DE}" dt="2024-01-21T16:07:13.082" v="308" actId="20577"/>
          <ac:spMkLst>
            <pc:docMk/>
            <pc:sldMk cId="827596563" sldId="299"/>
            <ac:spMk id="2" creationId="{7A7FE9F7-4170-2B10-8A18-19F04B28760C}"/>
          </ac:spMkLst>
        </pc:spChg>
      </pc:sldChg>
      <pc:sldChg chg="addSp delSp modSp new mod modAnim">
        <pc:chgData name="Andrii Krenevych" userId="87808208e2df3d44" providerId="LiveId" clId="{F16476AA-1670-4BCF-BE89-793FB78AA4DE}" dt="2024-01-21T17:35:41.547" v="2592" actId="20577"/>
        <pc:sldMkLst>
          <pc:docMk/>
          <pc:sldMk cId="1000594323" sldId="300"/>
        </pc:sldMkLst>
        <pc:spChg chg="mod">
          <ac:chgData name="Andrii Krenevych" userId="87808208e2df3d44" providerId="LiveId" clId="{F16476AA-1670-4BCF-BE89-793FB78AA4DE}" dt="2024-01-21T16:32:53.818" v="977" actId="20577"/>
          <ac:spMkLst>
            <pc:docMk/>
            <pc:sldMk cId="1000594323" sldId="300"/>
            <ac:spMk id="2" creationId="{19F24D06-B3A4-5C64-F35C-63B455D4DDC8}"/>
          </ac:spMkLst>
        </pc:spChg>
        <pc:spChg chg="add del mod">
          <ac:chgData name="Andrii Krenevych" userId="87808208e2df3d44" providerId="LiveId" clId="{F16476AA-1670-4BCF-BE89-793FB78AA4DE}" dt="2024-01-21T16:22:13.593" v="594" actId="21"/>
          <ac:spMkLst>
            <pc:docMk/>
            <pc:sldMk cId="1000594323" sldId="300"/>
            <ac:spMk id="6" creationId="{50BE28DD-9FFD-D780-0802-C222720D6D85}"/>
          </ac:spMkLst>
        </pc:spChg>
        <pc:spChg chg="add mod">
          <ac:chgData name="Andrii Krenevych" userId="87808208e2df3d44" providerId="LiveId" clId="{F16476AA-1670-4BCF-BE89-793FB78AA4DE}" dt="2024-01-21T17:35:08.433" v="2567" actId="1035"/>
          <ac:spMkLst>
            <pc:docMk/>
            <pc:sldMk cId="1000594323" sldId="300"/>
            <ac:spMk id="8" creationId="{2DCF1570-C597-3D2E-8D3B-F83FEF65E26C}"/>
          </ac:spMkLst>
        </pc:spChg>
        <pc:spChg chg="add mod">
          <ac:chgData name="Andrii Krenevych" userId="87808208e2df3d44" providerId="LiveId" clId="{F16476AA-1670-4BCF-BE89-793FB78AA4DE}" dt="2024-01-21T17:35:41.547" v="2592" actId="20577"/>
          <ac:spMkLst>
            <pc:docMk/>
            <pc:sldMk cId="1000594323" sldId="300"/>
            <ac:spMk id="10" creationId="{8C5DAB67-FDAE-7591-5CB9-29BA3269CDEA}"/>
          </ac:spMkLst>
        </pc:spChg>
        <pc:graphicFrameChg chg="add mod modGraphic">
          <ac:chgData name="Andrii Krenevych" userId="87808208e2df3d44" providerId="LiveId" clId="{F16476AA-1670-4BCF-BE89-793FB78AA4DE}" dt="2024-01-21T17:35:13.082" v="2587" actId="1036"/>
          <ac:graphicFrameMkLst>
            <pc:docMk/>
            <pc:sldMk cId="1000594323" sldId="300"/>
            <ac:graphicFrameMk id="3" creationId="{00FAEBCF-612A-D438-DF1D-A3A65BD78F29}"/>
          </ac:graphicFrameMkLst>
        </pc:graphicFrameChg>
        <pc:picChg chg="add del mod">
          <ac:chgData name="Andrii Krenevych" userId="87808208e2df3d44" providerId="LiveId" clId="{F16476AA-1670-4BCF-BE89-793FB78AA4DE}" dt="2024-01-21T16:22:13.593" v="594" actId="21"/>
          <ac:picMkLst>
            <pc:docMk/>
            <pc:sldMk cId="1000594323" sldId="300"/>
            <ac:picMk id="4" creationId="{C2F4A3CE-FE43-167B-07CE-114113663D33}"/>
          </ac:picMkLst>
        </pc:picChg>
      </pc:sldChg>
      <pc:sldChg chg="del">
        <pc:chgData name="Andrii Krenevych" userId="87808208e2df3d44" providerId="LiveId" clId="{F16476AA-1670-4BCF-BE89-793FB78AA4DE}" dt="2024-01-21T15:48:54.959" v="46" actId="47"/>
        <pc:sldMkLst>
          <pc:docMk/>
          <pc:sldMk cId="1698308981" sldId="300"/>
        </pc:sldMkLst>
      </pc:sldChg>
      <pc:sldChg chg="addSp delSp modSp new mod modClrScheme modAnim chgLayout">
        <pc:chgData name="Andrii Krenevych" userId="87808208e2df3d44" providerId="LiveId" clId="{F16476AA-1670-4BCF-BE89-793FB78AA4DE}" dt="2024-01-21T17:32:51.917" v="2542" actId="20577"/>
        <pc:sldMkLst>
          <pc:docMk/>
          <pc:sldMk cId="2276600886" sldId="301"/>
        </pc:sldMkLst>
        <pc:spChg chg="del">
          <ac:chgData name="Andrii Krenevych" userId="87808208e2df3d44" providerId="LiveId" clId="{F16476AA-1670-4BCF-BE89-793FB78AA4DE}" dt="2024-01-21T16:22:09.951" v="593" actId="700"/>
          <ac:spMkLst>
            <pc:docMk/>
            <pc:sldMk cId="2276600886" sldId="301"/>
            <ac:spMk id="2" creationId="{E85BD2C1-4E2E-E581-0E73-97DE4F809371}"/>
          </ac:spMkLst>
        </pc:spChg>
        <pc:spChg chg="add mod">
          <ac:chgData name="Andrii Krenevych" userId="87808208e2df3d44" providerId="LiveId" clId="{F16476AA-1670-4BCF-BE89-793FB78AA4DE}" dt="2024-01-21T16:35:19.035" v="1056" actId="108"/>
          <ac:spMkLst>
            <pc:docMk/>
            <pc:sldMk cId="2276600886" sldId="301"/>
            <ac:spMk id="4" creationId="{4FC7F5DA-6B03-0B4E-0E9B-8D8E9F7D2420}"/>
          </ac:spMkLst>
        </pc:spChg>
        <pc:spChg chg="add mod">
          <ac:chgData name="Andrii Krenevych" userId="87808208e2df3d44" providerId="LiveId" clId="{F16476AA-1670-4BCF-BE89-793FB78AA4DE}" dt="2024-01-21T16:29:39.079" v="809" actId="1076"/>
          <ac:spMkLst>
            <pc:docMk/>
            <pc:sldMk cId="2276600886" sldId="301"/>
            <ac:spMk id="5" creationId="{7112AC92-7A36-085D-2EF5-0770FBAE55D7}"/>
          </ac:spMkLst>
        </pc:spChg>
        <pc:spChg chg="add mod">
          <ac:chgData name="Andrii Krenevych" userId="87808208e2df3d44" providerId="LiveId" clId="{F16476AA-1670-4BCF-BE89-793FB78AA4DE}" dt="2024-01-21T16:34:14.263" v="1044" actId="368"/>
          <ac:spMkLst>
            <pc:docMk/>
            <pc:sldMk cId="2276600886" sldId="301"/>
            <ac:spMk id="7" creationId="{5C814841-27B3-9F3A-3510-CFF3F9EE3BA0}"/>
          </ac:spMkLst>
        </pc:spChg>
        <pc:spChg chg="add mod">
          <ac:chgData name="Andrii Krenevych" userId="87808208e2df3d44" providerId="LiveId" clId="{F16476AA-1670-4BCF-BE89-793FB78AA4DE}" dt="2024-01-21T17:32:51.917" v="2542" actId="20577"/>
          <ac:spMkLst>
            <pc:docMk/>
            <pc:sldMk cId="2276600886" sldId="301"/>
            <ac:spMk id="9" creationId="{F2FEFCC1-BC67-996D-293A-C8BFA9E1A70C}"/>
          </ac:spMkLst>
        </pc:spChg>
        <pc:spChg chg="add mod">
          <ac:chgData name="Andrii Krenevych" userId="87808208e2df3d44" providerId="LiveId" clId="{F16476AA-1670-4BCF-BE89-793FB78AA4DE}" dt="2024-01-21T16:30:07.959" v="822" actId="20577"/>
          <ac:spMkLst>
            <pc:docMk/>
            <pc:sldMk cId="2276600886" sldId="301"/>
            <ac:spMk id="10" creationId="{5B39CA55-A6FD-C8BD-4AAB-2A874A9BD43F}"/>
          </ac:spMkLst>
        </pc:spChg>
        <pc:spChg chg="add mod">
          <ac:chgData name="Andrii Krenevych" userId="87808208e2df3d44" providerId="LiveId" clId="{F16476AA-1670-4BCF-BE89-793FB78AA4DE}" dt="2024-01-21T16:34:25.899" v="1046" actId="2711"/>
          <ac:spMkLst>
            <pc:docMk/>
            <pc:sldMk cId="2276600886" sldId="301"/>
            <ac:spMk id="11" creationId="{DB6B0801-1388-76CA-CF6A-8D1DA34AEF2C}"/>
          </ac:spMkLst>
        </pc:spChg>
        <pc:spChg chg="add mod">
          <ac:chgData name="Andrii Krenevych" userId="87808208e2df3d44" providerId="LiveId" clId="{F16476AA-1670-4BCF-BE89-793FB78AA4DE}" dt="2024-01-21T16:31:56.042" v="925"/>
          <ac:spMkLst>
            <pc:docMk/>
            <pc:sldMk cId="2276600886" sldId="301"/>
            <ac:spMk id="12" creationId="{7B78A5A5-A9DD-5643-ED19-F18D0344D0D4}"/>
          </ac:spMkLst>
        </pc:spChg>
        <pc:picChg chg="add mod">
          <ac:chgData name="Andrii Krenevych" userId="87808208e2df3d44" providerId="LiveId" clId="{F16476AA-1670-4BCF-BE89-793FB78AA4DE}" dt="2024-01-21T16:32:27.642" v="975" actId="1035"/>
          <ac:picMkLst>
            <pc:docMk/>
            <pc:sldMk cId="2276600886" sldId="301"/>
            <ac:picMk id="3" creationId="{3C5491BB-C678-86EA-407A-2D08701E7171}"/>
          </ac:picMkLst>
        </pc:picChg>
      </pc:sldChg>
      <pc:sldChg chg="del">
        <pc:chgData name="Andrii Krenevych" userId="87808208e2df3d44" providerId="LiveId" clId="{F16476AA-1670-4BCF-BE89-793FB78AA4DE}" dt="2024-01-21T15:48:54.959" v="46" actId="47"/>
        <pc:sldMkLst>
          <pc:docMk/>
          <pc:sldMk cId="3175727664" sldId="301"/>
        </pc:sldMkLst>
      </pc:sldChg>
      <pc:sldChg chg="addSp modSp new mod modClrScheme chgLayout">
        <pc:chgData name="Andrii Krenevych" userId="87808208e2df3d44" providerId="LiveId" clId="{F16476AA-1670-4BCF-BE89-793FB78AA4DE}" dt="2024-01-21T19:43:20.229" v="6618" actId="20577"/>
        <pc:sldMkLst>
          <pc:docMk/>
          <pc:sldMk cId="4191395409" sldId="302"/>
        </pc:sldMkLst>
        <pc:spChg chg="add mod">
          <ac:chgData name="Andrii Krenevych" userId="87808208e2df3d44" providerId="LiveId" clId="{F16476AA-1670-4BCF-BE89-793FB78AA4DE}" dt="2024-01-21T16:40:54.603" v="1209" actId="20577"/>
          <ac:spMkLst>
            <pc:docMk/>
            <pc:sldMk cId="4191395409" sldId="302"/>
            <ac:spMk id="2" creationId="{6AFAC6BC-2DA4-C2A3-97D7-A4317F009A3F}"/>
          </ac:spMkLst>
        </pc:spChg>
        <pc:spChg chg="add mod">
          <ac:chgData name="Andrii Krenevych" userId="87808208e2df3d44" providerId="LiveId" clId="{F16476AA-1670-4BCF-BE89-793FB78AA4DE}" dt="2024-01-21T19:43:20.229" v="6618" actId="20577"/>
          <ac:spMkLst>
            <pc:docMk/>
            <pc:sldMk cId="4191395409" sldId="302"/>
            <ac:spMk id="4" creationId="{83D4D617-29C2-2496-0032-940159865482}"/>
          </ac:spMkLst>
        </pc:spChg>
        <pc:spChg chg="add mod">
          <ac:chgData name="Andrii Krenevych" userId="87808208e2df3d44" providerId="LiveId" clId="{F16476AA-1670-4BCF-BE89-793FB78AA4DE}" dt="2024-01-21T17:36:57.918" v="2597" actId="1076"/>
          <ac:spMkLst>
            <pc:docMk/>
            <pc:sldMk cId="4191395409" sldId="302"/>
            <ac:spMk id="6" creationId="{E3BD33F2-3F2F-F5FF-F792-E3F524235792}"/>
          </ac:spMkLst>
        </pc:spChg>
      </pc:sldChg>
      <pc:sldChg chg="addSp delSp modSp new mod">
        <pc:chgData name="Andrii Krenevych" userId="87808208e2df3d44" providerId="LiveId" clId="{F16476AA-1670-4BCF-BE89-793FB78AA4DE}" dt="2024-01-21T17:02:24.710" v="2017" actId="20577"/>
        <pc:sldMkLst>
          <pc:docMk/>
          <pc:sldMk cId="1458541816" sldId="303"/>
        </pc:sldMkLst>
        <pc:spChg chg="mod">
          <ac:chgData name="Andrii Krenevych" userId="87808208e2df3d44" providerId="LiveId" clId="{F16476AA-1670-4BCF-BE89-793FB78AA4DE}" dt="2024-01-21T16:44:58.160" v="1233" actId="790"/>
          <ac:spMkLst>
            <pc:docMk/>
            <pc:sldMk cId="1458541816" sldId="303"/>
            <ac:spMk id="2" creationId="{26C2E205-3502-A9D6-4031-E0909052939B}"/>
          </ac:spMkLst>
        </pc:spChg>
        <pc:spChg chg="add mod">
          <ac:chgData name="Andrii Krenevych" userId="87808208e2df3d44" providerId="LiveId" clId="{F16476AA-1670-4BCF-BE89-793FB78AA4DE}" dt="2024-01-21T17:01:44.292" v="1945" actId="123"/>
          <ac:spMkLst>
            <pc:docMk/>
            <pc:sldMk cId="1458541816" sldId="303"/>
            <ac:spMk id="4" creationId="{DCD7BA8E-B1EC-8EEC-8D04-D8E3A5B4122B}"/>
          </ac:spMkLst>
        </pc:spChg>
        <pc:spChg chg="add mod">
          <ac:chgData name="Andrii Krenevych" userId="87808208e2df3d44" providerId="LiveId" clId="{F16476AA-1670-4BCF-BE89-793FB78AA4DE}" dt="2024-01-21T16:47:58.090" v="1364"/>
          <ac:spMkLst>
            <pc:docMk/>
            <pc:sldMk cId="1458541816" sldId="303"/>
            <ac:spMk id="5" creationId="{5322DD8E-275D-7211-B2CC-ADA26606C954}"/>
          </ac:spMkLst>
        </pc:spChg>
        <pc:spChg chg="add del">
          <ac:chgData name="Andrii Krenevych" userId="87808208e2df3d44" providerId="LiveId" clId="{F16476AA-1670-4BCF-BE89-793FB78AA4DE}" dt="2024-01-21T16:47:41.759" v="1351"/>
          <ac:spMkLst>
            <pc:docMk/>
            <pc:sldMk cId="1458541816" sldId="303"/>
            <ac:spMk id="6" creationId="{665E0024-7FD0-956E-C09B-2100918FC300}"/>
          </ac:spMkLst>
        </pc:spChg>
        <pc:spChg chg="add del">
          <ac:chgData name="Andrii Krenevych" userId="87808208e2df3d44" providerId="LiveId" clId="{F16476AA-1670-4BCF-BE89-793FB78AA4DE}" dt="2024-01-21T16:47:43.931" v="1353"/>
          <ac:spMkLst>
            <pc:docMk/>
            <pc:sldMk cId="1458541816" sldId="303"/>
            <ac:spMk id="7" creationId="{4FA31D26-DC97-F161-BA76-C4B78807597D}"/>
          </ac:spMkLst>
        </pc:spChg>
        <pc:spChg chg="add del">
          <ac:chgData name="Andrii Krenevych" userId="87808208e2df3d44" providerId="LiveId" clId="{F16476AA-1670-4BCF-BE89-793FB78AA4DE}" dt="2024-01-21T16:47:51.167" v="1360"/>
          <ac:spMkLst>
            <pc:docMk/>
            <pc:sldMk cId="1458541816" sldId="303"/>
            <ac:spMk id="8" creationId="{E0CD36E9-4367-3639-6006-9F875CECEB9F}"/>
          </ac:spMkLst>
        </pc:spChg>
        <pc:spChg chg="add del">
          <ac:chgData name="Andrii Krenevych" userId="87808208e2df3d44" providerId="LiveId" clId="{F16476AA-1670-4BCF-BE89-793FB78AA4DE}" dt="2024-01-21T16:47:58.090" v="1362"/>
          <ac:spMkLst>
            <pc:docMk/>
            <pc:sldMk cId="1458541816" sldId="303"/>
            <ac:spMk id="9" creationId="{196AADA9-7B9D-DB47-1662-2699D7F3CD2D}"/>
          </ac:spMkLst>
        </pc:spChg>
        <pc:spChg chg="add mod">
          <ac:chgData name="Andrii Krenevych" userId="87808208e2df3d44" providerId="LiveId" clId="{F16476AA-1670-4BCF-BE89-793FB78AA4DE}" dt="2024-01-21T17:01:41.620" v="1944" actId="123"/>
          <ac:spMkLst>
            <pc:docMk/>
            <pc:sldMk cId="1458541816" sldId="303"/>
            <ac:spMk id="11" creationId="{0676DBCA-9C36-B0DC-ED3F-20EE5FFFF075}"/>
          </ac:spMkLst>
        </pc:spChg>
        <pc:spChg chg="add mod">
          <ac:chgData name="Andrii Krenevych" userId="87808208e2df3d44" providerId="LiveId" clId="{F16476AA-1670-4BCF-BE89-793FB78AA4DE}" dt="2024-01-21T16:59:05.584" v="1860" actId="1036"/>
          <ac:spMkLst>
            <pc:docMk/>
            <pc:sldMk cId="1458541816" sldId="303"/>
            <ac:spMk id="12" creationId="{8AEB1E01-C813-C70E-F935-07FDA6532458}"/>
          </ac:spMkLst>
        </pc:spChg>
        <pc:spChg chg="add del">
          <ac:chgData name="Andrii Krenevych" userId="87808208e2df3d44" providerId="LiveId" clId="{F16476AA-1670-4BCF-BE89-793FB78AA4DE}" dt="2024-01-21T16:55:50.573" v="1537"/>
          <ac:spMkLst>
            <pc:docMk/>
            <pc:sldMk cId="1458541816" sldId="303"/>
            <ac:spMk id="13" creationId="{3E497EC5-4AC7-6F44-D991-AA4B90FE915B}"/>
          </ac:spMkLst>
        </pc:spChg>
        <pc:spChg chg="add mod">
          <ac:chgData name="Andrii Krenevych" userId="87808208e2df3d44" providerId="LiveId" clId="{F16476AA-1670-4BCF-BE89-793FB78AA4DE}" dt="2024-01-21T17:02:24.710" v="2017" actId="20577"/>
          <ac:spMkLst>
            <pc:docMk/>
            <pc:sldMk cId="1458541816" sldId="303"/>
            <ac:spMk id="14" creationId="{FB7DDF8E-4D2B-8788-CD26-EC717F358C3A}"/>
          </ac:spMkLst>
        </pc:spChg>
      </pc:sldChg>
      <pc:sldChg chg="addSp delSp modSp new mod ord">
        <pc:chgData name="Andrii Krenevych" userId="87808208e2df3d44" providerId="LiveId" clId="{F16476AA-1670-4BCF-BE89-793FB78AA4DE}" dt="2024-01-21T19:43:05.082" v="6612"/>
        <pc:sldMkLst>
          <pc:docMk/>
          <pc:sldMk cId="1828943545" sldId="304"/>
        </pc:sldMkLst>
        <pc:spChg chg="mod">
          <ac:chgData name="Andrii Krenevych" userId="87808208e2df3d44" providerId="LiveId" clId="{F16476AA-1670-4BCF-BE89-793FB78AA4DE}" dt="2024-01-21T17:04:28.385" v="2019"/>
          <ac:spMkLst>
            <pc:docMk/>
            <pc:sldMk cId="1828943545" sldId="304"/>
            <ac:spMk id="2" creationId="{29F6B52C-82C0-E420-8E2B-9AFE16D1CA73}"/>
          </ac:spMkLst>
        </pc:spChg>
        <pc:spChg chg="add mod">
          <ac:chgData name="Andrii Krenevych" userId="87808208e2df3d44" providerId="LiveId" clId="{F16476AA-1670-4BCF-BE89-793FB78AA4DE}" dt="2024-01-21T17:08:09.695" v="2047" actId="20577"/>
          <ac:spMkLst>
            <pc:docMk/>
            <pc:sldMk cId="1828943545" sldId="304"/>
            <ac:spMk id="4" creationId="{5CF91546-C82D-A92A-BB98-45BE4A39AEE8}"/>
          </ac:spMkLst>
        </pc:spChg>
        <pc:spChg chg="add mod">
          <ac:chgData name="Andrii Krenevych" userId="87808208e2df3d44" providerId="LiveId" clId="{F16476AA-1670-4BCF-BE89-793FB78AA4DE}" dt="2024-01-21T17:10:19.260" v="2075" actId="1035"/>
          <ac:spMkLst>
            <pc:docMk/>
            <pc:sldMk cId="1828943545" sldId="304"/>
            <ac:spMk id="5" creationId="{2B0AAE72-B6A7-0A51-FD7E-31C4BEACD9BD}"/>
          </ac:spMkLst>
        </pc:spChg>
        <pc:spChg chg="add mod">
          <ac:chgData name="Andrii Krenevych" userId="87808208e2df3d44" providerId="LiveId" clId="{F16476AA-1670-4BCF-BE89-793FB78AA4DE}" dt="2024-01-21T17:15:11.950" v="2147" actId="123"/>
          <ac:spMkLst>
            <pc:docMk/>
            <pc:sldMk cId="1828943545" sldId="304"/>
            <ac:spMk id="11" creationId="{BF373AA9-C6DD-7822-22E6-A0606E1F83F9}"/>
          </ac:spMkLst>
        </pc:spChg>
        <pc:picChg chg="add del mod">
          <ac:chgData name="Andrii Krenevych" userId="87808208e2df3d44" providerId="LiveId" clId="{F16476AA-1670-4BCF-BE89-793FB78AA4DE}" dt="2024-01-21T17:11:30.905" v="2091" actId="22"/>
          <ac:picMkLst>
            <pc:docMk/>
            <pc:sldMk cId="1828943545" sldId="304"/>
            <ac:picMk id="7" creationId="{BCDED0FB-B945-2A03-4245-3E47C84941A0}"/>
          </ac:picMkLst>
        </pc:picChg>
        <pc:picChg chg="add mod">
          <ac:chgData name="Andrii Krenevych" userId="87808208e2df3d44" providerId="LiveId" clId="{F16476AA-1670-4BCF-BE89-793FB78AA4DE}" dt="2024-01-21T17:11:58.768" v="2097" actId="1076"/>
          <ac:picMkLst>
            <pc:docMk/>
            <pc:sldMk cId="1828943545" sldId="304"/>
            <ac:picMk id="9" creationId="{B5D14850-6925-EE0F-9925-AC5E36872302}"/>
          </ac:picMkLst>
        </pc:picChg>
      </pc:sldChg>
      <pc:sldChg chg="addSp delSp modSp new mod ord">
        <pc:chgData name="Andrii Krenevych" userId="87808208e2df3d44" providerId="LiveId" clId="{F16476AA-1670-4BCF-BE89-793FB78AA4DE}" dt="2024-01-21T21:53:05.635" v="8023" actId="478"/>
        <pc:sldMkLst>
          <pc:docMk/>
          <pc:sldMk cId="2446861590" sldId="305"/>
        </pc:sldMkLst>
        <pc:spChg chg="mod">
          <ac:chgData name="Andrii Krenevych" userId="87808208e2df3d44" providerId="LiveId" clId="{F16476AA-1670-4BCF-BE89-793FB78AA4DE}" dt="2024-01-21T17:16:44.657" v="2192" actId="20577"/>
          <ac:spMkLst>
            <pc:docMk/>
            <pc:sldMk cId="2446861590" sldId="305"/>
            <ac:spMk id="2" creationId="{1A452770-7EF7-5040-20A5-8BB65FB4C06C}"/>
          </ac:spMkLst>
        </pc:spChg>
        <pc:spChg chg="add mod">
          <ac:chgData name="Andrii Krenevych" userId="87808208e2df3d44" providerId="LiveId" clId="{F16476AA-1670-4BCF-BE89-793FB78AA4DE}" dt="2024-01-21T17:17:33.585" v="2195" actId="14100"/>
          <ac:spMkLst>
            <pc:docMk/>
            <pc:sldMk cId="2446861590" sldId="305"/>
            <ac:spMk id="4" creationId="{CB40E5A9-A09E-D5C2-52F4-5F921A775F49}"/>
          </ac:spMkLst>
        </pc:spChg>
        <pc:spChg chg="add mod">
          <ac:chgData name="Andrii Krenevych" userId="87808208e2df3d44" providerId="LiveId" clId="{F16476AA-1670-4BCF-BE89-793FB78AA4DE}" dt="2024-01-21T17:17:50.212" v="2206" actId="20577"/>
          <ac:spMkLst>
            <pc:docMk/>
            <pc:sldMk cId="2446861590" sldId="305"/>
            <ac:spMk id="5" creationId="{B1013A52-7457-CDE3-88DD-6C23480DA888}"/>
          </ac:spMkLst>
        </pc:spChg>
        <pc:spChg chg="add del mod">
          <ac:chgData name="Andrii Krenevych" userId="87808208e2df3d44" providerId="LiveId" clId="{F16476AA-1670-4BCF-BE89-793FB78AA4DE}" dt="2024-01-21T17:19:32.883" v="2354" actId="478"/>
          <ac:spMkLst>
            <pc:docMk/>
            <pc:sldMk cId="2446861590" sldId="305"/>
            <ac:spMk id="6" creationId="{82A0A842-B9EE-DEA8-231F-232187545EED}"/>
          </ac:spMkLst>
        </pc:spChg>
        <pc:spChg chg="add del mod">
          <ac:chgData name="Andrii Krenevych" userId="87808208e2df3d44" providerId="LiveId" clId="{F16476AA-1670-4BCF-BE89-793FB78AA4DE}" dt="2024-01-21T21:53:05.635" v="8023" actId="478"/>
          <ac:spMkLst>
            <pc:docMk/>
            <pc:sldMk cId="2446861590" sldId="305"/>
            <ac:spMk id="7" creationId="{0E497D61-6916-0B3C-75CD-F3C510A0BB57}"/>
          </ac:spMkLst>
        </pc:spChg>
        <pc:spChg chg="add mod">
          <ac:chgData name="Andrii Krenevych" userId="87808208e2df3d44" providerId="LiveId" clId="{F16476AA-1670-4BCF-BE89-793FB78AA4DE}" dt="2024-01-21T18:21:16.240" v="4594"/>
          <ac:spMkLst>
            <pc:docMk/>
            <pc:sldMk cId="2446861590" sldId="305"/>
            <ac:spMk id="8" creationId="{1E15DF0E-9272-9F06-171E-A613AAEACFF1}"/>
          </ac:spMkLst>
        </pc:spChg>
      </pc:sldChg>
      <pc:sldChg chg="addSp delSp modSp new mod">
        <pc:chgData name="Andrii Krenevych" userId="87808208e2df3d44" providerId="LiveId" clId="{F16476AA-1670-4BCF-BE89-793FB78AA4DE}" dt="2024-01-21T17:44:09.294" v="2691" actId="478"/>
        <pc:sldMkLst>
          <pc:docMk/>
          <pc:sldMk cId="1786021471" sldId="306"/>
        </pc:sldMkLst>
        <pc:spChg chg="mod">
          <ac:chgData name="Andrii Krenevych" userId="87808208e2df3d44" providerId="LiveId" clId="{F16476AA-1670-4BCF-BE89-793FB78AA4DE}" dt="2024-01-21T17:21:05.683" v="2368" actId="20577"/>
          <ac:spMkLst>
            <pc:docMk/>
            <pc:sldMk cId="1786021471" sldId="306"/>
            <ac:spMk id="2" creationId="{48D281BB-3032-A2A0-35C3-05426D231249}"/>
          </ac:spMkLst>
        </pc:spChg>
        <pc:spChg chg="add mod">
          <ac:chgData name="Andrii Krenevych" userId="87808208e2df3d44" providerId="LiveId" clId="{F16476AA-1670-4BCF-BE89-793FB78AA4DE}" dt="2024-01-21T17:22:39.396" v="2376" actId="20577"/>
          <ac:spMkLst>
            <pc:docMk/>
            <pc:sldMk cId="1786021471" sldId="306"/>
            <ac:spMk id="4" creationId="{AFE35438-D8BD-309A-16FE-D544354C03A6}"/>
          </ac:spMkLst>
        </pc:spChg>
        <pc:spChg chg="add mod">
          <ac:chgData name="Andrii Krenevych" userId="87808208e2df3d44" providerId="LiveId" clId="{F16476AA-1670-4BCF-BE89-793FB78AA4DE}" dt="2024-01-21T17:37:58.528" v="2611" actId="1076"/>
          <ac:spMkLst>
            <pc:docMk/>
            <pc:sldMk cId="1786021471" sldId="306"/>
            <ac:spMk id="6" creationId="{BDE485FF-2A4B-2502-FB24-EB1D5D10D782}"/>
          </ac:spMkLst>
        </pc:spChg>
        <pc:spChg chg="add del mod">
          <ac:chgData name="Andrii Krenevych" userId="87808208e2df3d44" providerId="LiveId" clId="{F16476AA-1670-4BCF-BE89-793FB78AA4DE}" dt="2024-01-21T17:44:09.294" v="2691" actId="478"/>
          <ac:spMkLst>
            <pc:docMk/>
            <pc:sldMk cId="1786021471" sldId="306"/>
            <ac:spMk id="7" creationId="{8E084845-B4AB-4E14-7C2E-49A6519768C6}"/>
          </ac:spMkLst>
        </pc:spChg>
      </pc:sldChg>
      <pc:sldChg chg="addSp delSp modSp new mod modClrScheme chgLayout">
        <pc:chgData name="Andrii Krenevych" userId="87808208e2df3d44" providerId="LiveId" clId="{F16476AA-1670-4BCF-BE89-793FB78AA4DE}" dt="2024-01-21T17:45:02.487" v="2711" actId="20577"/>
        <pc:sldMkLst>
          <pc:docMk/>
          <pc:sldMk cId="4121131816" sldId="307"/>
        </pc:sldMkLst>
        <pc:spChg chg="del">
          <ac:chgData name="Andrii Krenevych" userId="87808208e2df3d44" providerId="LiveId" clId="{F16476AA-1670-4BCF-BE89-793FB78AA4DE}" dt="2024-01-21T17:23:58.875" v="2380" actId="700"/>
          <ac:spMkLst>
            <pc:docMk/>
            <pc:sldMk cId="4121131816" sldId="307"/>
            <ac:spMk id="2" creationId="{B39A8978-8F4D-39C7-20B7-4ED6DED0586E}"/>
          </ac:spMkLst>
        </pc:spChg>
        <pc:spChg chg="add del mod">
          <ac:chgData name="Andrii Krenevych" userId="87808208e2df3d44" providerId="LiveId" clId="{F16476AA-1670-4BCF-BE89-793FB78AA4DE}" dt="2024-01-21T17:24:28.336" v="2386" actId="22"/>
          <ac:spMkLst>
            <pc:docMk/>
            <pc:sldMk cId="4121131816" sldId="307"/>
            <ac:spMk id="4" creationId="{40450968-431A-A088-2A77-441A5727D147}"/>
          </ac:spMkLst>
        </pc:spChg>
        <pc:spChg chg="add mod">
          <ac:chgData name="Andrii Krenevych" userId="87808208e2df3d44" providerId="LiveId" clId="{F16476AA-1670-4BCF-BE89-793FB78AA4DE}" dt="2024-01-21T17:30:35.601" v="2518" actId="20577"/>
          <ac:spMkLst>
            <pc:docMk/>
            <pc:sldMk cId="4121131816" sldId="307"/>
            <ac:spMk id="6" creationId="{2123A538-9C46-7768-CBB0-BC1D9A94762D}"/>
          </ac:spMkLst>
        </pc:spChg>
        <pc:spChg chg="add del">
          <ac:chgData name="Andrii Krenevych" userId="87808208e2df3d44" providerId="LiveId" clId="{F16476AA-1670-4BCF-BE89-793FB78AA4DE}" dt="2024-01-21T17:26:14.294" v="2440" actId="22"/>
          <ac:spMkLst>
            <pc:docMk/>
            <pc:sldMk cId="4121131816" sldId="307"/>
            <ac:spMk id="8" creationId="{E7BB8669-02F5-C9CD-6FD1-4DC21FBAF94C}"/>
          </ac:spMkLst>
        </pc:spChg>
        <pc:spChg chg="add mod">
          <ac:chgData name="Andrii Krenevych" userId="87808208e2df3d44" providerId="LiveId" clId="{F16476AA-1670-4BCF-BE89-793FB78AA4DE}" dt="2024-01-21T17:45:02.487" v="2711" actId="20577"/>
          <ac:spMkLst>
            <pc:docMk/>
            <pc:sldMk cId="4121131816" sldId="307"/>
            <ac:spMk id="10" creationId="{B3B6EBF9-C7C3-BC1F-3123-23C1313B278D}"/>
          </ac:spMkLst>
        </pc:spChg>
        <pc:spChg chg="add mod">
          <ac:chgData name="Andrii Krenevych" userId="87808208e2df3d44" providerId="LiveId" clId="{F16476AA-1670-4BCF-BE89-793FB78AA4DE}" dt="2024-01-21T17:38:06.719" v="2612"/>
          <ac:spMkLst>
            <pc:docMk/>
            <pc:sldMk cId="4121131816" sldId="307"/>
            <ac:spMk id="11" creationId="{F0FA7986-1383-FBEE-3802-DF6DCD49E927}"/>
          </ac:spMkLst>
        </pc:spChg>
        <pc:picChg chg="add mod">
          <ac:chgData name="Andrii Krenevych" userId="87808208e2df3d44" providerId="LiveId" clId="{F16476AA-1670-4BCF-BE89-793FB78AA4DE}" dt="2024-01-21T17:25:50.821" v="2438" actId="1076"/>
          <ac:picMkLst>
            <pc:docMk/>
            <pc:sldMk cId="4121131816" sldId="307"/>
            <ac:picMk id="5122" creationId="{86D91046-08C3-E9F0-07A2-A61F2CBFFC03}"/>
          </ac:picMkLst>
        </pc:picChg>
      </pc:sldChg>
      <pc:sldChg chg="addSp modSp new mod modClrScheme chgLayout">
        <pc:chgData name="Andrii Krenevych" userId="87808208e2df3d44" providerId="LiveId" clId="{F16476AA-1670-4BCF-BE89-793FB78AA4DE}" dt="2024-01-21T17:55:40.496" v="3314" actId="20577"/>
        <pc:sldMkLst>
          <pc:docMk/>
          <pc:sldMk cId="2699739895" sldId="308"/>
        </pc:sldMkLst>
        <pc:spChg chg="add mod">
          <ac:chgData name="Andrii Krenevych" userId="87808208e2df3d44" providerId="LiveId" clId="{F16476AA-1670-4BCF-BE89-793FB78AA4DE}" dt="2024-01-21T17:40:25.452" v="2616"/>
          <ac:spMkLst>
            <pc:docMk/>
            <pc:sldMk cId="2699739895" sldId="308"/>
            <ac:spMk id="2" creationId="{5E3F0747-5B9F-FE06-DD17-E8A7B50BBC9D}"/>
          </ac:spMkLst>
        </pc:spChg>
        <pc:spChg chg="add mod">
          <ac:chgData name="Andrii Krenevych" userId="87808208e2df3d44" providerId="LiveId" clId="{F16476AA-1670-4BCF-BE89-793FB78AA4DE}" dt="2024-01-21T17:53:09.915" v="3220" actId="1036"/>
          <ac:spMkLst>
            <pc:docMk/>
            <pc:sldMk cId="2699739895" sldId="308"/>
            <ac:spMk id="4" creationId="{6F2E712F-D0B2-C186-A2C8-506A0326DA93}"/>
          </ac:spMkLst>
        </pc:spChg>
        <pc:spChg chg="add mod">
          <ac:chgData name="Andrii Krenevych" userId="87808208e2df3d44" providerId="LiveId" clId="{F16476AA-1670-4BCF-BE89-793FB78AA4DE}" dt="2024-01-21T17:52:36.182" v="3155" actId="1035"/>
          <ac:spMkLst>
            <pc:docMk/>
            <pc:sldMk cId="2699739895" sldId="308"/>
            <ac:spMk id="6" creationId="{09891883-A65C-7C5F-D133-55899B41A80A}"/>
          </ac:spMkLst>
        </pc:spChg>
        <pc:spChg chg="add mod">
          <ac:chgData name="Andrii Krenevych" userId="87808208e2df3d44" providerId="LiveId" clId="{F16476AA-1670-4BCF-BE89-793FB78AA4DE}" dt="2024-01-21T17:55:40.496" v="3314" actId="20577"/>
          <ac:spMkLst>
            <pc:docMk/>
            <pc:sldMk cId="2699739895" sldId="308"/>
            <ac:spMk id="8" creationId="{A4A75103-E57D-56A9-E479-97B7D951471E}"/>
          </ac:spMkLst>
        </pc:spChg>
      </pc:sldChg>
      <pc:sldChg chg="addSp modSp new mod">
        <pc:chgData name="Andrii Krenevych" userId="87808208e2df3d44" providerId="LiveId" clId="{F16476AA-1670-4BCF-BE89-793FB78AA4DE}" dt="2024-01-21T17:54:45.737" v="3264"/>
        <pc:sldMkLst>
          <pc:docMk/>
          <pc:sldMk cId="4062581580" sldId="309"/>
        </pc:sldMkLst>
        <pc:spChg chg="mod">
          <ac:chgData name="Andrii Krenevych" userId="87808208e2df3d44" providerId="LiveId" clId="{F16476AA-1670-4BCF-BE89-793FB78AA4DE}" dt="2024-01-21T17:54:14.569" v="3257" actId="20577"/>
          <ac:spMkLst>
            <pc:docMk/>
            <pc:sldMk cId="4062581580" sldId="309"/>
            <ac:spMk id="2" creationId="{06BA56C8-A914-3C5A-30BA-C7942182BBF7}"/>
          </ac:spMkLst>
        </pc:spChg>
        <pc:spChg chg="add mod">
          <ac:chgData name="Andrii Krenevych" userId="87808208e2df3d44" providerId="LiveId" clId="{F16476AA-1670-4BCF-BE89-793FB78AA4DE}" dt="2024-01-21T17:54:45.737" v="3264"/>
          <ac:spMkLst>
            <pc:docMk/>
            <pc:sldMk cId="4062581580" sldId="309"/>
            <ac:spMk id="3" creationId="{BBD61F12-144E-FADB-DAFA-078D5D7B0547}"/>
          </ac:spMkLst>
        </pc:spChg>
        <pc:picChg chg="add mod">
          <ac:chgData name="Andrii Krenevych" userId="87808208e2df3d44" providerId="LiveId" clId="{F16476AA-1670-4BCF-BE89-793FB78AA4DE}" dt="2024-01-21T17:54:38.541" v="3263" actId="1076"/>
          <ac:picMkLst>
            <pc:docMk/>
            <pc:sldMk cId="4062581580" sldId="309"/>
            <ac:picMk id="8194" creationId="{2637A4F9-B821-64E4-0352-E0648C714C3B}"/>
          </ac:picMkLst>
        </pc:picChg>
      </pc:sldChg>
      <pc:sldChg chg="addSp delSp modSp new mod">
        <pc:chgData name="Andrii Krenevych" userId="87808208e2df3d44" providerId="LiveId" clId="{F16476AA-1670-4BCF-BE89-793FB78AA4DE}" dt="2024-01-21T18:21:10.428" v="4593"/>
        <pc:sldMkLst>
          <pc:docMk/>
          <pc:sldMk cId="3912568176" sldId="310"/>
        </pc:sldMkLst>
        <pc:spChg chg="mod">
          <ac:chgData name="Andrii Krenevych" userId="87808208e2df3d44" providerId="LiveId" clId="{F16476AA-1670-4BCF-BE89-793FB78AA4DE}" dt="2024-01-21T18:06:13.473" v="3568"/>
          <ac:spMkLst>
            <pc:docMk/>
            <pc:sldMk cId="3912568176" sldId="310"/>
            <ac:spMk id="2" creationId="{7CFE05CA-D47C-4C6D-8017-4CC103C49105}"/>
          </ac:spMkLst>
        </pc:spChg>
        <pc:spChg chg="add mod">
          <ac:chgData name="Andrii Krenevych" userId="87808208e2df3d44" providerId="LiveId" clId="{F16476AA-1670-4BCF-BE89-793FB78AA4DE}" dt="2024-01-21T18:07:40.536" v="3619" actId="1036"/>
          <ac:spMkLst>
            <pc:docMk/>
            <pc:sldMk cId="3912568176" sldId="310"/>
            <ac:spMk id="4" creationId="{24996449-D360-640F-9D8E-4ADAE006B392}"/>
          </ac:spMkLst>
        </pc:spChg>
        <pc:spChg chg="add mod">
          <ac:chgData name="Andrii Krenevych" userId="87808208e2df3d44" providerId="LiveId" clId="{F16476AA-1670-4BCF-BE89-793FB78AA4DE}" dt="2024-01-21T18:07:40.536" v="3619" actId="1036"/>
          <ac:spMkLst>
            <pc:docMk/>
            <pc:sldMk cId="3912568176" sldId="310"/>
            <ac:spMk id="5" creationId="{35CA838E-3746-B2B6-312E-C4372555479E}"/>
          </ac:spMkLst>
        </pc:spChg>
        <pc:spChg chg="add mod">
          <ac:chgData name="Andrii Krenevych" userId="87808208e2df3d44" providerId="LiveId" clId="{F16476AA-1670-4BCF-BE89-793FB78AA4DE}" dt="2024-01-21T18:07:40.536" v="3619" actId="1036"/>
          <ac:spMkLst>
            <pc:docMk/>
            <pc:sldMk cId="3912568176" sldId="310"/>
            <ac:spMk id="6" creationId="{E2B13244-BDA7-A097-4BD8-444337DCE73C}"/>
          </ac:spMkLst>
        </pc:spChg>
        <pc:spChg chg="add mod">
          <ac:chgData name="Andrii Krenevych" userId="87808208e2df3d44" providerId="LiveId" clId="{F16476AA-1670-4BCF-BE89-793FB78AA4DE}" dt="2024-01-21T18:07:40.536" v="3619" actId="1036"/>
          <ac:spMkLst>
            <pc:docMk/>
            <pc:sldMk cId="3912568176" sldId="310"/>
            <ac:spMk id="7" creationId="{DFABC2E7-FEB7-A07B-DA3F-5DC5459EEFE2}"/>
          </ac:spMkLst>
        </pc:spChg>
        <pc:spChg chg="add mod">
          <ac:chgData name="Andrii Krenevych" userId="87808208e2df3d44" providerId="LiveId" clId="{F16476AA-1670-4BCF-BE89-793FB78AA4DE}" dt="2024-01-21T18:07:40.536" v="3619" actId="1036"/>
          <ac:spMkLst>
            <pc:docMk/>
            <pc:sldMk cId="3912568176" sldId="310"/>
            <ac:spMk id="8" creationId="{E3426B64-3856-5063-3905-11A030BCE7D4}"/>
          </ac:spMkLst>
        </pc:spChg>
        <pc:spChg chg="add del">
          <ac:chgData name="Andrii Krenevych" userId="87808208e2df3d44" providerId="LiveId" clId="{F16476AA-1670-4BCF-BE89-793FB78AA4DE}" dt="2024-01-21T18:01:33.840" v="3561"/>
          <ac:spMkLst>
            <pc:docMk/>
            <pc:sldMk cId="3912568176" sldId="310"/>
            <ac:spMk id="9" creationId="{DC1D3320-6359-C4A0-56DA-95CDD9AFB211}"/>
          </ac:spMkLst>
        </pc:spChg>
        <pc:spChg chg="add mod">
          <ac:chgData name="Andrii Krenevych" userId="87808208e2df3d44" providerId="LiveId" clId="{F16476AA-1670-4BCF-BE89-793FB78AA4DE}" dt="2024-01-21T18:07:40.536" v="3619" actId="1036"/>
          <ac:spMkLst>
            <pc:docMk/>
            <pc:sldMk cId="3912568176" sldId="310"/>
            <ac:spMk id="10" creationId="{310D381A-860E-EC8C-AE36-C12C66772A1A}"/>
          </ac:spMkLst>
        </pc:spChg>
        <pc:spChg chg="add mod">
          <ac:chgData name="Andrii Krenevych" userId="87808208e2df3d44" providerId="LiveId" clId="{F16476AA-1670-4BCF-BE89-793FB78AA4DE}" dt="2024-01-21T18:07:40.536" v="3619" actId="1036"/>
          <ac:spMkLst>
            <pc:docMk/>
            <pc:sldMk cId="3912568176" sldId="310"/>
            <ac:spMk id="11" creationId="{C7280063-A365-FB69-1207-DCDDF59E667F}"/>
          </ac:spMkLst>
        </pc:spChg>
        <pc:spChg chg="add mod">
          <ac:chgData name="Andrii Krenevych" userId="87808208e2df3d44" providerId="LiveId" clId="{F16476AA-1670-4BCF-BE89-793FB78AA4DE}" dt="2024-01-21T18:08:57.571" v="3788" actId="20577"/>
          <ac:spMkLst>
            <pc:docMk/>
            <pc:sldMk cId="3912568176" sldId="310"/>
            <ac:spMk id="12" creationId="{E5B4B69C-F0B6-9C06-033F-5B93DE25EEC5}"/>
          </ac:spMkLst>
        </pc:spChg>
        <pc:spChg chg="add mod">
          <ac:chgData name="Andrii Krenevych" userId="87808208e2df3d44" providerId="LiveId" clId="{F16476AA-1670-4BCF-BE89-793FB78AA4DE}" dt="2024-01-21T18:21:07.782" v="4591" actId="1076"/>
          <ac:spMkLst>
            <pc:docMk/>
            <pc:sldMk cId="3912568176" sldId="310"/>
            <ac:spMk id="13" creationId="{3FBBACBC-CBDA-D3D8-9F79-6126D7A0C0DE}"/>
          </ac:spMkLst>
        </pc:spChg>
        <pc:spChg chg="add del mod">
          <ac:chgData name="Andrii Krenevych" userId="87808208e2df3d44" providerId="LiveId" clId="{F16476AA-1670-4BCF-BE89-793FB78AA4DE}" dt="2024-01-21T18:21:10.428" v="4593"/>
          <ac:spMkLst>
            <pc:docMk/>
            <pc:sldMk cId="3912568176" sldId="310"/>
            <ac:spMk id="14" creationId="{800412EF-F8FC-3CD9-422A-C8189EC71FC1}"/>
          </ac:spMkLst>
        </pc:spChg>
      </pc:sldChg>
      <pc:sldChg chg="addSp delSp modSp add mod">
        <pc:chgData name="Andrii Krenevych" userId="87808208e2df3d44" providerId="LiveId" clId="{F16476AA-1670-4BCF-BE89-793FB78AA4DE}" dt="2024-01-21T18:21:22.582" v="4595"/>
        <pc:sldMkLst>
          <pc:docMk/>
          <pc:sldMk cId="3001570373" sldId="311"/>
        </pc:sldMkLst>
        <pc:spChg chg="mod">
          <ac:chgData name="Andrii Krenevych" userId="87808208e2df3d44" providerId="LiveId" clId="{F16476AA-1670-4BCF-BE89-793FB78AA4DE}" dt="2024-01-21T18:09:59.314" v="3792"/>
          <ac:spMkLst>
            <pc:docMk/>
            <pc:sldMk cId="3001570373" sldId="311"/>
            <ac:spMk id="2" creationId="{7CFE05CA-D47C-4C6D-8017-4CC103C49105}"/>
          </ac:spMkLst>
        </pc:spChg>
        <pc:spChg chg="add mod">
          <ac:chgData name="Andrii Krenevych" userId="87808208e2df3d44" providerId="LiveId" clId="{F16476AA-1670-4BCF-BE89-793FB78AA4DE}" dt="2024-01-21T18:21:22.582" v="4595"/>
          <ac:spMkLst>
            <pc:docMk/>
            <pc:sldMk cId="3001570373" sldId="311"/>
            <ac:spMk id="3" creationId="{A9AA698E-DCE4-5EE2-CBA0-D909AECBBDD7}"/>
          </ac:spMkLst>
        </pc:spChg>
        <pc:spChg chg="del">
          <ac:chgData name="Andrii Krenevych" userId="87808208e2df3d44" providerId="LiveId" clId="{F16476AA-1670-4BCF-BE89-793FB78AA4DE}" dt="2024-01-21T18:11:52.995" v="4056" actId="478"/>
          <ac:spMkLst>
            <pc:docMk/>
            <pc:sldMk cId="3001570373" sldId="311"/>
            <ac:spMk id="4" creationId="{24996449-D360-640F-9D8E-4ADAE006B392}"/>
          </ac:spMkLst>
        </pc:spChg>
        <pc:spChg chg="mod">
          <ac:chgData name="Andrii Krenevych" userId="87808208e2df3d44" providerId="LiveId" clId="{F16476AA-1670-4BCF-BE89-793FB78AA4DE}" dt="2024-01-21T18:15:39.892" v="4369" actId="1035"/>
          <ac:spMkLst>
            <pc:docMk/>
            <pc:sldMk cId="3001570373" sldId="311"/>
            <ac:spMk id="5" creationId="{35CA838E-3746-B2B6-312E-C4372555479E}"/>
          </ac:spMkLst>
        </pc:spChg>
        <pc:spChg chg="mod">
          <ac:chgData name="Andrii Krenevych" userId="87808208e2df3d44" providerId="LiveId" clId="{F16476AA-1670-4BCF-BE89-793FB78AA4DE}" dt="2024-01-21T18:15:39.892" v="4369" actId="1035"/>
          <ac:spMkLst>
            <pc:docMk/>
            <pc:sldMk cId="3001570373" sldId="311"/>
            <ac:spMk id="6" creationId="{E2B13244-BDA7-A097-4BD8-444337DCE73C}"/>
          </ac:spMkLst>
        </pc:spChg>
        <pc:spChg chg="mod">
          <ac:chgData name="Andrii Krenevych" userId="87808208e2df3d44" providerId="LiveId" clId="{F16476AA-1670-4BCF-BE89-793FB78AA4DE}" dt="2024-01-21T18:15:39.892" v="4369" actId="1035"/>
          <ac:spMkLst>
            <pc:docMk/>
            <pc:sldMk cId="3001570373" sldId="311"/>
            <ac:spMk id="7" creationId="{DFABC2E7-FEB7-A07B-DA3F-5DC5459EEFE2}"/>
          </ac:spMkLst>
        </pc:spChg>
        <pc:spChg chg="mod">
          <ac:chgData name="Andrii Krenevych" userId="87808208e2df3d44" providerId="LiveId" clId="{F16476AA-1670-4BCF-BE89-793FB78AA4DE}" dt="2024-01-21T18:15:39.892" v="4369" actId="1035"/>
          <ac:spMkLst>
            <pc:docMk/>
            <pc:sldMk cId="3001570373" sldId="311"/>
            <ac:spMk id="8" creationId="{E3426B64-3856-5063-3905-11A030BCE7D4}"/>
          </ac:spMkLst>
        </pc:spChg>
        <pc:spChg chg="mod">
          <ac:chgData name="Andrii Krenevych" userId="87808208e2df3d44" providerId="LiveId" clId="{F16476AA-1670-4BCF-BE89-793FB78AA4DE}" dt="2024-01-21T18:15:39.892" v="4369" actId="1035"/>
          <ac:spMkLst>
            <pc:docMk/>
            <pc:sldMk cId="3001570373" sldId="311"/>
            <ac:spMk id="10" creationId="{310D381A-860E-EC8C-AE36-C12C66772A1A}"/>
          </ac:spMkLst>
        </pc:spChg>
        <pc:spChg chg="mod">
          <ac:chgData name="Andrii Krenevych" userId="87808208e2df3d44" providerId="LiveId" clId="{F16476AA-1670-4BCF-BE89-793FB78AA4DE}" dt="2024-01-21T18:15:39.892" v="4369" actId="1035"/>
          <ac:spMkLst>
            <pc:docMk/>
            <pc:sldMk cId="3001570373" sldId="311"/>
            <ac:spMk id="11" creationId="{C7280063-A365-FB69-1207-DCDDF59E667F}"/>
          </ac:spMkLst>
        </pc:spChg>
        <pc:spChg chg="mod">
          <ac:chgData name="Andrii Krenevych" userId="87808208e2df3d44" providerId="LiveId" clId="{F16476AA-1670-4BCF-BE89-793FB78AA4DE}" dt="2024-01-21T18:13:32.274" v="4170" actId="20577"/>
          <ac:spMkLst>
            <pc:docMk/>
            <pc:sldMk cId="3001570373" sldId="311"/>
            <ac:spMk id="12" creationId="{E5B4B69C-F0B6-9C06-033F-5B93DE25EEC5}"/>
          </ac:spMkLst>
        </pc:spChg>
      </pc:sldChg>
      <pc:sldChg chg="addSp delSp modSp new mod">
        <pc:chgData name="Andrii Krenevych" userId="87808208e2df3d44" providerId="LiveId" clId="{F16476AA-1670-4BCF-BE89-793FB78AA4DE}" dt="2024-01-21T19:05:23.954" v="5220" actId="1076"/>
        <pc:sldMkLst>
          <pc:docMk/>
          <pc:sldMk cId="1048526869" sldId="312"/>
        </pc:sldMkLst>
        <pc:spChg chg="mod">
          <ac:chgData name="Andrii Krenevych" userId="87808208e2df3d44" providerId="LiveId" clId="{F16476AA-1670-4BCF-BE89-793FB78AA4DE}" dt="2024-01-21T18:16:26.746" v="4373"/>
          <ac:spMkLst>
            <pc:docMk/>
            <pc:sldMk cId="1048526869" sldId="312"/>
            <ac:spMk id="2" creationId="{5E543C4F-D6A6-5529-0C5A-D133832C3640}"/>
          </ac:spMkLst>
        </pc:spChg>
        <pc:spChg chg="add mod">
          <ac:chgData name="Andrii Krenevych" userId="87808208e2df3d44" providerId="LiveId" clId="{F16476AA-1670-4BCF-BE89-793FB78AA4DE}" dt="2024-01-21T18:23:17.471" v="4673" actId="20577"/>
          <ac:spMkLst>
            <pc:docMk/>
            <pc:sldMk cId="1048526869" sldId="312"/>
            <ac:spMk id="4" creationId="{85F49C64-DE41-AAEA-671E-8E35CF062661}"/>
          </ac:spMkLst>
        </pc:spChg>
        <pc:spChg chg="add del">
          <ac:chgData name="Andrii Krenevych" userId="87808208e2df3d44" providerId="LiveId" clId="{F16476AA-1670-4BCF-BE89-793FB78AA4DE}" dt="2024-01-21T18:17:23.224" v="4380"/>
          <ac:spMkLst>
            <pc:docMk/>
            <pc:sldMk cId="1048526869" sldId="312"/>
            <ac:spMk id="5" creationId="{9AE31C7E-C565-578A-E63D-3BED3240A141}"/>
          </ac:spMkLst>
        </pc:spChg>
        <pc:spChg chg="add mod">
          <ac:chgData name="Andrii Krenevych" userId="87808208e2df3d44" providerId="LiveId" clId="{F16476AA-1670-4BCF-BE89-793FB78AA4DE}" dt="2024-01-21T18:21:24.504" v="4596"/>
          <ac:spMkLst>
            <pc:docMk/>
            <pc:sldMk cId="1048526869" sldId="312"/>
            <ac:spMk id="6" creationId="{7766ADFD-3C42-E90A-F99C-6FF0D56E5E2B}"/>
          </ac:spMkLst>
        </pc:spChg>
        <pc:spChg chg="add del mod">
          <ac:chgData name="Andrii Krenevych" userId="87808208e2df3d44" providerId="LiveId" clId="{F16476AA-1670-4BCF-BE89-793FB78AA4DE}" dt="2024-01-21T18:53:31.851" v="4679" actId="22"/>
          <ac:spMkLst>
            <pc:docMk/>
            <pc:sldMk cId="1048526869" sldId="312"/>
            <ac:spMk id="8" creationId="{ACC63EE3-D17A-8C3D-CD17-C8D9ED204B9A}"/>
          </ac:spMkLst>
        </pc:spChg>
        <pc:spChg chg="add del mod">
          <ac:chgData name="Andrii Krenevych" userId="87808208e2df3d44" providerId="LiveId" clId="{F16476AA-1670-4BCF-BE89-793FB78AA4DE}" dt="2024-01-21T18:53:39.038" v="4686" actId="22"/>
          <ac:spMkLst>
            <pc:docMk/>
            <pc:sldMk cId="1048526869" sldId="312"/>
            <ac:spMk id="10" creationId="{CDB3DFB3-7166-D20B-2404-1B437A6E3A08}"/>
          </ac:spMkLst>
        </pc:spChg>
        <pc:picChg chg="add mod">
          <ac:chgData name="Andrii Krenevych" userId="87808208e2df3d44" providerId="LiveId" clId="{F16476AA-1670-4BCF-BE89-793FB78AA4DE}" dt="2024-01-21T19:05:23.954" v="5220" actId="1076"/>
          <ac:picMkLst>
            <pc:docMk/>
            <pc:sldMk cId="1048526869" sldId="312"/>
            <ac:picMk id="12" creationId="{7F04A3D5-5ECE-20C5-198F-17AEA42120D3}"/>
          </ac:picMkLst>
        </pc:picChg>
      </pc:sldChg>
      <pc:sldChg chg="addSp delSp modSp new mod">
        <pc:chgData name="Andrii Krenevych" userId="87808208e2df3d44" providerId="LiveId" clId="{F16476AA-1670-4BCF-BE89-793FB78AA4DE}" dt="2024-01-21T20:19:38.631" v="8022" actId="313"/>
        <pc:sldMkLst>
          <pc:docMk/>
          <pc:sldMk cId="3055199422" sldId="313"/>
        </pc:sldMkLst>
        <pc:spChg chg="mod">
          <ac:chgData name="Andrii Krenevych" userId="87808208e2df3d44" providerId="LiveId" clId="{F16476AA-1670-4BCF-BE89-793FB78AA4DE}" dt="2024-01-21T18:56:52.064" v="4698" actId="790"/>
          <ac:spMkLst>
            <pc:docMk/>
            <pc:sldMk cId="3055199422" sldId="313"/>
            <ac:spMk id="2" creationId="{569BF965-F9FF-6718-826E-D12B554F3A8E}"/>
          </ac:spMkLst>
        </pc:spChg>
        <pc:spChg chg="add mod">
          <ac:chgData name="Andrii Krenevych" userId="87808208e2df3d44" providerId="LiveId" clId="{F16476AA-1670-4BCF-BE89-793FB78AA4DE}" dt="2024-01-21T19:06:51.216" v="5300" actId="2711"/>
          <ac:spMkLst>
            <pc:docMk/>
            <pc:sldMk cId="3055199422" sldId="313"/>
            <ac:spMk id="6" creationId="{41475D03-C921-C917-8773-C5D6103BB89E}"/>
          </ac:spMkLst>
        </pc:spChg>
        <pc:spChg chg="add mod">
          <ac:chgData name="Andrii Krenevych" userId="87808208e2df3d44" providerId="LiveId" clId="{F16476AA-1670-4BCF-BE89-793FB78AA4DE}" dt="2024-01-21T19:00:37.066" v="4822" actId="790"/>
          <ac:spMkLst>
            <pc:docMk/>
            <pc:sldMk cId="3055199422" sldId="313"/>
            <ac:spMk id="7" creationId="{1F4F0567-F370-136C-74A3-9B690AF1E3D6}"/>
          </ac:spMkLst>
        </pc:spChg>
        <pc:spChg chg="add mod">
          <ac:chgData name="Andrii Krenevych" userId="87808208e2df3d44" providerId="LiveId" clId="{F16476AA-1670-4BCF-BE89-793FB78AA4DE}" dt="2024-01-21T19:04:23.287" v="5125" actId="20577"/>
          <ac:spMkLst>
            <pc:docMk/>
            <pc:sldMk cId="3055199422" sldId="313"/>
            <ac:spMk id="8" creationId="{BCD83125-CD9C-0A02-93E8-2EE85609A6A2}"/>
          </ac:spMkLst>
        </pc:spChg>
        <pc:spChg chg="add mod">
          <ac:chgData name="Andrii Krenevych" userId="87808208e2df3d44" providerId="LiveId" clId="{F16476AA-1670-4BCF-BE89-793FB78AA4DE}" dt="2024-01-21T19:04:38.165" v="5158" actId="20577"/>
          <ac:spMkLst>
            <pc:docMk/>
            <pc:sldMk cId="3055199422" sldId="313"/>
            <ac:spMk id="9" creationId="{091F443C-2857-D856-C605-6D257C873134}"/>
          </ac:spMkLst>
        </pc:spChg>
        <pc:spChg chg="add mod">
          <ac:chgData name="Andrii Krenevych" userId="87808208e2df3d44" providerId="LiveId" clId="{F16476AA-1670-4BCF-BE89-793FB78AA4DE}" dt="2024-01-21T20:19:38.631" v="8022" actId="313"/>
          <ac:spMkLst>
            <pc:docMk/>
            <pc:sldMk cId="3055199422" sldId="313"/>
            <ac:spMk id="10" creationId="{E3EB01EB-3C45-BB8F-94E2-A73EBE5CF1C3}"/>
          </ac:spMkLst>
        </pc:spChg>
        <pc:spChg chg="add mod">
          <ac:chgData name="Andrii Krenevych" userId="87808208e2df3d44" providerId="LiveId" clId="{F16476AA-1670-4BCF-BE89-793FB78AA4DE}" dt="2024-01-21T19:05:25.525" v="5221"/>
          <ac:spMkLst>
            <pc:docMk/>
            <pc:sldMk cId="3055199422" sldId="313"/>
            <ac:spMk id="11" creationId="{85D2271C-C936-4FD3-7642-44D34E9887BC}"/>
          </ac:spMkLst>
        </pc:spChg>
        <pc:picChg chg="add del">
          <ac:chgData name="Andrii Krenevych" userId="87808208e2df3d44" providerId="LiveId" clId="{F16476AA-1670-4BCF-BE89-793FB78AA4DE}" dt="2024-01-21T18:56:20.866" v="4689" actId="22"/>
          <ac:picMkLst>
            <pc:docMk/>
            <pc:sldMk cId="3055199422" sldId="313"/>
            <ac:picMk id="4" creationId="{302F4577-45D4-8F19-FE11-2BC01D5A8F8A}"/>
          </ac:picMkLst>
        </pc:picChg>
      </pc:sldChg>
      <pc:sldChg chg="addSp delSp modSp new mod">
        <pc:chgData name="Andrii Krenevych" userId="87808208e2df3d44" providerId="LiveId" clId="{F16476AA-1670-4BCF-BE89-793FB78AA4DE}" dt="2024-01-28T19:31:35.298" v="8319" actId="14100"/>
        <pc:sldMkLst>
          <pc:docMk/>
          <pc:sldMk cId="1118712559" sldId="314"/>
        </pc:sldMkLst>
        <pc:spChg chg="mod">
          <ac:chgData name="Andrii Krenevych" userId="87808208e2df3d44" providerId="LiveId" clId="{F16476AA-1670-4BCF-BE89-793FB78AA4DE}" dt="2024-01-21T19:06:19.396" v="5299" actId="20577"/>
          <ac:spMkLst>
            <pc:docMk/>
            <pc:sldMk cId="1118712559" sldId="314"/>
            <ac:spMk id="2" creationId="{F2370F2A-071A-E640-1846-C5D3CC79F199}"/>
          </ac:spMkLst>
        </pc:spChg>
        <pc:spChg chg="add mod">
          <ac:chgData name="Andrii Krenevych" userId="87808208e2df3d44" providerId="LiveId" clId="{F16476AA-1670-4BCF-BE89-793FB78AA4DE}" dt="2024-01-21T19:07:27.845" v="5367" actId="20577"/>
          <ac:spMkLst>
            <pc:docMk/>
            <pc:sldMk cId="1118712559" sldId="314"/>
            <ac:spMk id="3" creationId="{196B9E1B-AF9C-401D-26E8-1038080EE660}"/>
          </ac:spMkLst>
        </pc:spChg>
        <pc:spChg chg="add mod">
          <ac:chgData name="Andrii Krenevych" userId="87808208e2df3d44" providerId="LiveId" clId="{F16476AA-1670-4BCF-BE89-793FB78AA4DE}" dt="2024-01-21T19:07:46.551" v="5374" actId="20577"/>
          <ac:spMkLst>
            <pc:docMk/>
            <pc:sldMk cId="1118712559" sldId="314"/>
            <ac:spMk id="4" creationId="{1135139B-F6E4-9B6E-D53A-562FC9A6A38A}"/>
          </ac:spMkLst>
        </pc:spChg>
        <pc:spChg chg="add mod">
          <ac:chgData name="Andrii Krenevych" userId="87808208e2df3d44" providerId="LiveId" clId="{F16476AA-1670-4BCF-BE89-793FB78AA4DE}" dt="2024-01-21T19:14:16.900" v="5752" actId="20577"/>
          <ac:spMkLst>
            <pc:docMk/>
            <pc:sldMk cId="1118712559" sldId="314"/>
            <ac:spMk id="5" creationId="{3CC0B817-A75D-97FC-81CB-CBF4C98AC5EB}"/>
          </ac:spMkLst>
        </pc:spChg>
        <pc:spChg chg="add mod">
          <ac:chgData name="Andrii Krenevych" userId="87808208e2df3d44" providerId="LiveId" clId="{F16476AA-1670-4BCF-BE89-793FB78AA4DE}" dt="2024-01-28T19:31:35.298" v="8319" actId="14100"/>
          <ac:spMkLst>
            <pc:docMk/>
            <pc:sldMk cId="1118712559" sldId="314"/>
            <ac:spMk id="7" creationId="{2C1E05B8-3186-3E94-B95E-8E22C62448B9}"/>
          </ac:spMkLst>
        </pc:spChg>
        <pc:spChg chg="add mod">
          <ac:chgData name="Andrii Krenevych" userId="87808208e2df3d44" providerId="LiveId" clId="{F16476AA-1670-4BCF-BE89-793FB78AA4DE}" dt="2024-01-21T19:14:23.832" v="5771" actId="1035"/>
          <ac:spMkLst>
            <pc:docMk/>
            <pc:sldMk cId="1118712559" sldId="314"/>
            <ac:spMk id="8" creationId="{1E0E5F46-215C-CFC0-94C2-2201CA5535D0}"/>
          </ac:spMkLst>
        </pc:spChg>
        <pc:spChg chg="add del">
          <ac:chgData name="Andrii Krenevych" userId="87808208e2df3d44" providerId="LiveId" clId="{F16476AA-1670-4BCF-BE89-793FB78AA4DE}" dt="2024-01-21T19:11:32.636" v="5644"/>
          <ac:spMkLst>
            <pc:docMk/>
            <pc:sldMk cId="1118712559" sldId="314"/>
            <ac:spMk id="9" creationId="{1639CE9E-BC01-212C-E56B-0C0CEB1F1495}"/>
          </ac:spMkLst>
        </pc:spChg>
        <pc:spChg chg="add mod">
          <ac:chgData name="Andrii Krenevych" userId="87808208e2df3d44" providerId="LiveId" clId="{F16476AA-1670-4BCF-BE89-793FB78AA4DE}" dt="2024-01-21T19:15:28.503" v="5808" actId="6549"/>
          <ac:spMkLst>
            <pc:docMk/>
            <pc:sldMk cId="1118712559" sldId="314"/>
            <ac:spMk id="10" creationId="{64E4AB93-BFAD-B183-2F95-25CA08EECC91}"/>
          </ac:spMkLst>
        </pc:spChg>
        <pc:spChg chg="add mod">
          <ac:chgData name="Andrii Krenevych" userId="87808208e2df3d44" providerId="LiveId" clId="{F16476AA-1670-4BCF-BE89-793FB78AA4DE}" dt="2024-01-21T19:15:11.129" v="5799" actId="1035"/>
          <ac:spMkLst>
            <pc:docMk/>
            <pc:sldMk cId="1118712559" sldId="314"/>
            <ac:spMk id="11" creationId="{47DAFD43-D5E1-B412-7189-9618AD8D011D}"/>
          </ac:spMkLst>
        </pc:spChg>
        <pc:spChg chg="add mod">
          <ac:chgData name="Andrii Krenevych" userId="87808208e2df3d44" providerId="LiveId" clId="{F16476AA-1670-4BCF-BE89-793FB78AA4DE}" dt="2024-01-21T19:16:04.723" v="5880" actId="20577"/>
          <ac:spMkLst>
            <pc:docMk/>
            <pc:sldMk cId="1118712559" sldId="314"/>
            <ac:spMk id="12" creationId="{0574F447-0304-FF5D-00FA-8511F0D3FD83}"/>
          </ac:spMkLst>
        </pc:spChg>
      </pc:sldChg>
      <pc:sldChg chg="addSp modSp new mod ord">
        <pc:chgData name="Andrii Krenevych" userId="87808208e2df3d44" providerId="LiveId" clId="{F16476AA-1670-4BCF-BE89-793FB78AA4DE}" dt="2024-01-21T19:35:28.791" v="6126" actId="20577"/>
        <pc:sldMkLst>
          <pc:docMk/>
          <pc:sldMk cId="3126226927" sldId="315"/>
        </pc:sldMkLst>
        <pc:spChg chg="mod">
          <ac:chgData name="Andrii Krenevych" userId="87808208e2df3d44" providerId="LiveId" clId="{F16476AA-1670-4BCF-BE89-793FB78AA4DE}" dt="2024-01-21T19:27:53.461" v="5938" actId="14100"/>
          <ac:spMkLst>
            <pc:docMk/>
            <pc:sldMk cId="3126226927" sldId="315"/>
            <ac:spMk id="2" creationId="{DF14F042-6A68-509F-C253-0FED7743B4A1}"/>
          </ac:spMkLst>
        </pc:spChg>
        <pc:spChg chg="add mod">
          <ac:chgData name="Andrii Krenevych" userId="87808208e2df3d44" providerId="LiveId" clId="{F16476AA-1670-4BCF-BE89-793FB78AA4DE}" dt="2024-01-21T19:35:28.791" v="6126" actId="20577"/>
          <ac:spMkLst>
            <pc:docMk/>
            <pc:sldMk cId="3126226927" sldId="315"/>
            <ac:spMk id="4" creationId="{BAE47E70-8921-C387-5E92-09F354084EFB}"/>
          </ac:spMkLst>
        </pc:spChg>
        <pc:picChg chg="add mod">
          <ac:chgData name="Andrii Krenevych" userId="87808208e2df3d44" providerId="LiveId" clId="{F16476AA-1670-4BCF-BE89-793FB78AA4DE}" dt="2024-01-21T19:33:08.727" v="6104" actId="1076"/>
          <ac:picMkLst>
            <pc:docMk/>
            <pc:sldMk cId="3126226927" sldId="315"/>
            <ac:picMk id="6" creationId="{C7268832-0C1C-F873-2448-313602A97439}"/>
          </ac:picMkLst>
        </pc:picChg>
      </pc:sldChg>
      <pc:sldChg chg="addSp delSp modSp new mod modClrScheme chgLayout">
        <pc:chgData name="Andrii Krenevych" userId="87808208e2df3d44" providerId="LiveId" clId="{F16476AA-1670-4BCF-BE89-793FB78AA4DE}" dt="2024-01-21T19:38:36.933" v="6358" actId="20577"/>
        <pc:sldMkLst>
          <pc:docMk/>
          <pc:sldMk cId="709528429" sldId="316"/>
        </pc:sldMkLst>
        <pc:spChg chg="del">
          <ac:chgData name="Andrii Krenevych" userId="87808208e2df3d44" providerId="LiveId" clId="{F16476AA-1670-4BCF-BE89-793FB78AA4DE}" dt="2024-01-21T19:35:10.933" v="6119" actId="700"/>
          <ac:spMkLst>
            <pc:docMk/>
            <pc:sldMk cId="709528429" sldId="316"/>
            <ac:spMk id="2" creationId="{E4813CC7-0D3B-5BED-6C24-921A69BB12EC}"/>
          </ac:spMkLst>
        </pc:spChg>
        <pc:spChg chg="add mod">
          <ac:chgData name="Andrii Krenevych" userId="87808208e2df3d44" providerId="LiveId" clId="{F16476AA-1670-4BCF-BE89-793FB78AA4DE}" dt="2024-01-21T19:38:19.181" v="6314"/>
          <ac:spMkLst>
            <pc:docMk/>
            <pc:sldMk cId="709528429" sldId="316"/>
            <ac:spMk id="5" creationId="{EC9B236A-0F03-FC90-C0D9-37C9D19700EA}"/>
          </ac:spMkLst>
        </pc:spChg>
        <pc:spChg chg="add mod">
          <ac:chgData name="Andrii Krenevych" userId="87808208e2df3d44" providerId="LiveId" clId="{F16476AA-1670-4BCF-BE89-793FB78AA4DE}" dt="2024-01-21T19:38:36.933" v="6358" actId="20577"/>
          <ac:spMkLst>
            <pc:docMk/>
            <pc:sldMk cId="709528429" sldId="316"/>
            <ac:spMk id="8" creationId="{3A11A9A2-57A2-ACEF-9E49-F036B90DDD80}"/>
          </ac:spMkLst>
        </pc:spChg>
        <pc:picChg chg="add mod">
          <ac:chgData name="Andrii Krenevych" userId="87808208e2df3d44" providerId="LiveId" clId="{F16476AA-1670-4BCF-BE89-793FB78AA4DE}" dt="2024-01-21T19:36:31.376" v="6247" actId="1076"/>
          <ac:picMkLst>
            <pc:docMk/>
            <pc:sldMk cId="709528429" sldId="316"/>
            <ac:picMk id="4" creationId="{62B47E8B-06BF-E512-374B-9ED26D56E991}"/>
          </ac:picMkLst>
        </pc:picChg>
        <pc:picChg chg="add mod">
          <ac:chgData name="Andrii Krenevych" userId="87808208e2df3d44" providerId="LiveId" clId="{F16476AA-1670-4BCF-BE89-793FB78AA4DE}" dt="2024-01-21T19:37:37.066" v="6250" actId="1076"/>
          <ac:picMkLst>
            <pc:docMk/>
            <pc:sldMk cId="709528429" sldId="316"/>
            <ac:picMk id="7" creationId="{6B666C65-A09A-62F3-3082-0109E58CED59}"/>
          </ac:picMkLst>
        </pc:picChg>
      </pc:sldChg>
      <pc:sldChg chg="addSp modSp new mod modClrScheme chgLayout">
        <pc:chgData name="Andrii Krenevych" userId="87808208e2df3d44" providerId="LiveId" clId="{F16476AA-1670-4BCF-BE89-793FB78AA4DE}" dt="2024-01-21T19:53:48.740" v="7059" actId="20577"/>
        <pc:sldMkLst>
          <pc:docMk/>
          <pc:sldMk cId="2712469552" sldId="317"/>
        </pc:sldMkLst>
        <pc:spChg chg="add mod">
          <ac:chgData name="Andrii Krenevych" userId="87808208e2df3d44" providerId="LiveId" clId="{F16476AA-1670-4BCF-BE89-793FB78AA4DE}" dt="2024-01-21T19:39:21.031" v="6408" actId="20577"/>
          <ac:spMkLst>
            <pc:docMk/>
            <pc:sldMk cId="2712469552" sldId="317"/>
            <ac:spMk id="2" creationId="{664F9FA0-0D4F-166E-A3B3-00C798430F3D}"/>
          </ac:spMkLst>
        </pc:spChg>
        <pc:spChg chg="add mod">
          <ac:chgData name="Andrii Krenevych" userId="87808208e2df3d44" providerId="LiveId" clId="{F16476AA-1670-4BCF-BE89-793FB78AA4DE}" dt="2024-01-21T19:53:48.740" v="7059" actId="20577"/>
          <ac:spMkLst>
            <pc:docMk/>
            <pc:sldMk cId="2712469552" sldId="317"/>
            <ac:spMk id="3" creationId="{4F5BA09A-23DE-9EB1-CDBC-865FB9665A1B}"/>
          </ac:spMkLst>
        </pc:spChg>
        <pc:picChg chg="add mod">
          <ac:chgData name="Andrii Krenevych" userId="87808208e2df3d44" providerId="LiveId" clId="{F16476AA-1670-4BCF-BE89-793FB78AA4DE}" dt="2024-01-21T19:42:21.572" v="6593" actId="1076"/>
          <ac:picMkLst>
            <pc:docMk/>
            <pc:sldMk cId="2712469552" sldId="317"/>
            <ac:picMk id="5" creationId="{1AEECB18-F51B-6CF0-C69D-6FBF0228E093}"/>
          </ac:picMkLst>
        </pc:picChg>
      </pc:sldChg>
      <pc:sldChg chg="addSp delSp modSp new del mod">
        <pc:chgData name="Andrii Krenevych" userId="87808208e2df3d44" providerId="LiveId" clId="{F16476AA-1670-4BCF-BE89-793FB78AA4DE}" dt="2024-01-21T21:59:22.958" v="8317" actId="47"/>
        <pc:sldMkLst>
          <pc:docMk/>
          <pc:sldMk cId="3737741149" sldId="318"/>
        </pc:sldMkLst>
        <pc:spChg chg="mod">
          <ac:chgData name="Andrii Krenevych" userId="87808208e2df3d44" providerId="LiveId" clId="{F16476AA-1670-4BCF-BE89-793FB78AA4DE}" dt="2024-01-21T21:56:27.907" v="8079" actId="20577"/>
          <ac:spMkLst>
            <pc:docMk/>
            <pc:sldMk cId="3737741149" sldId="318"/>
            <ac:spMk id="2" creationId="{EDFC2B47-C222-19E4-12BA-AC88960FEC69}"/>
          </ac:spMkLst>
        </pc:spChg>
        <pc:spChg chg="add mod">
          <ac:chgData name="Andrii Krenevych" userId="87808208e2df3d44" providerId="LiveId" clId="{F16476AA-1670-4BCF-BE89-793FB78AA4DE}" dt="2024-01-21T21:56:59.993" v="8082"/>
          <ac:spMkLst>
            <pc:docMk/>
            <pc:sldMk cId="3737741149" sldId="318"/>
            <ac:spMk id="3" creationId="{07B18558-150E-880B-8B12-1C90285FBEBE}"/>
          </ac:spMkLst>
        </pc:spChg>
        <pc:spChg chg="add mod">
          <ac:chgData name="Andrii Krenevych" userId="87808208e2df3d44" providerId="LiveId" clId="{F16476AA-1670-4BCF-BE89-793FB78AA4DE}" dt="2024-01-21T19:57:23.040" v="7337" actId="20577"/>
          <ac:spMkLst>
            <pc:docMk/>
            <pc:sldMk cId="3737741149" sldId="318"/>
            <ac:spMk id="4" creationId="{85D9A83C-28F8-BF05-82A5-760C6217D6B5}"/>
          </ac:spMkLst>
        </pc:spChg>
        <pc:spChg chg="add del mod">
          <ac:chgData name="Andrii Krenevych" userId="87808208e2df3d44" providerId="LiveId" clId="{F16476AA-1670-4BCF-BE89-793FB78AA4DE}" dt="2024-01-21T21:56:05.375" v="8025" actId="478"/>
          <ac:spMkLst>
            <pc:docMk/>
            <pc:sldMk cId="3737741149" sldId="318"/>
            <ac:spMk id="5" creationId="{4EAC78E7-C15C-D57E-CE74-549F573D439F}"/>
          </ac:spMkLst>
        </pc:spChg>
        <pc:spChg chg="add del mod">
          <ac:chgData name="Andrii Krenevych" userId="87808208e2df3d44" providerId="LiveId" clId="{F16476AA-1670-4BCF-BE89-793FB78AA4DE}" dt="2024-01-21T21:56:05.375" v="8025" actId="478"/>
          <ac:spMkLst>
            <pc:docMk/>
            <pc:sldMk cId="3737741149" sldId="318"/>
            <ac:spMk id="6" creationId="{816F22EE-E0F4-EFE9-8729-FC9996C6C2CB}"/>
          </ac:spMkLst>
        </pc:spChg>
        <pc:spChg chg="add mod">
          <ac:chgData name="Andrii Krenevych" userId="87808208e2df3d44" providerId="LiveId" clId="{F16476AA-1670-4BCF-BE89-793FB78AA4DE}" dt="2024-01-21T21:56:46.760" v="8080" actId="571"/>
          <ac:spMkLst>
            <pc:docMk/>
            <pc:sldMk cId="3737741149" sldId="318"/>
            <ac:spMk id="7" creationId="{8CFC62F9-2A0B-21D3-9B09-059E8DE82D3B}"/>
          </ac:spMkLst>
        </pc:spChg>
        <pc:spChg chg="add mod">
          <ac:chgData name="Andrii Krenevych" userId="87808208e2df3d44" providerId="LiveId" clId="{F16476AA-1670-4BCF-BE89-793FB78AA4DE}" dt="2024-01-21T21:59:13.197" v="8316" actId="20577"/>
          <ac:spMkLst>
            <pc:docMk/>
            <pc:sldMk cId="3737741149" sldId="318"/>
            <ac:spMk id="8" creationId="{8F0A16A9-A301-E4ED-1D97-EE527902E6EC}"/>
          </ac:spMkLst>
        </pc:spChg>
      </pc:sldChg>
      <pc:sldChg chg="addSp delSp modSp new mod">
        <pc:chgData name="Andrii Krenevych" userId="87808208e2df3d44" providerId="LiveId" clId="{F16476AA-1670-4BCF-BE89-793FB78AA4DE}" dt="2024-01-21T20:05:36.714" v="7892" actId="20577"/>
        <pc:sldMkLst>
          <pc:docMk/>
          <pc:sldMk cId="2131547003" sldId="319"/>
        </pc:sldMkLst>
        <pc:spChg chg="mod">
          <ac:chgData name="Andrii Krenevych" userId="87808208e2df3d44" providerId="LiveId" clId="{F16476AA-1670-4BCF-BE89-793FB78AA4DE}" dt="2024-01-21T19:59:03.429" v="7441" actId="20577"/>
          <ac:spMkLst>
            <pc:docMk/>
            <pc:sldMk cId="2131547003" sldId="319"/>
            <ac:spMk id="2" creationId="{0540F13E-E521-A855-1EF1-482580460980}"/>
          </ac:spMkLst>
        </pc:spChg>
        <pc:spChg chg="add del mod">
          <ac:chgData name="Andrii Krenevych" userId="87808208e2df3d44" providerId="LiveId" clId="{F16476AA-1670-4BCF-BE89-793FB78AA4DE}" dt="2024-01-21T19:59:10.821" v="7443"/>
          <ac:spMkLst>
            <pc:docMk/>
            <pc:sldMk cId="2131547003" sldId="319"/>
            <ac:spMk id="3" creationId="{68A2A8BD-E05A-F5E0-8FC9-895A3D9DB359}"/>
          </ac:spMkLst>
        </pc:spChg>
        <pc:spChg chg="add mod">
          <ac:chgData name="Andrii Krenevych" userId="87808208e2df3d44" providerId="LiveId" clId="{F16476AA-1670-4BCF-BE89-793FB78AA4DE}" dt="2024-01-21T20:00:35.430" v="7653" actId="20577"/>
          <ac:spMkLst>
            <pc:docMk/>
            <pc:sldMk cId="2131547003" sldId="319"/>
            <ac:spMk id="4" creationId="{3797EBAF-97B6-3B62-E2A9-3D6D729A0C7B}"/>
          </ac:spMkLst>
        </pc:spChg>
        <pc:spChg chg="add mod">
          <ac:chgData name="Andrii Krenevych" userId="87808208e2df3d44" providerId="LiveId" clId="{F16476AA-1670-4BCF-BE89-793FB78AA4DE}" dt="2024-01-21T20:05:36.714" v="7892" actId="20577"/>
          <ac:spMkLst>
            <pc:docMk/>
            <pc:sldMk cId="2131547003" sldId="319"/>
            <ac:spMk id="5" creationId="{021E3258-A723-A1AC-1666-B367C73A68AC}"/>
          </ac:spMkLst>
        </pc:spChg>
      </pc:sldChg>
      <pc:sldChg chg="add">
        <pc:chgData name="Andrii Krenevych" userId="87808208e2df3d44" providerId="LiveId" clId="{F16476AA-1670-4BCF-BE89-793FB78AA4DE}" dt="2024-01-21T21:55:48.652" v="8024" actId="2890"/>
        <pc:sldMkLst>
          <pc:docMk/>
          <pc:sldMk cId="1190377802" sldId="320"/>
        </pc:sldMkLst>
      </pc:sldChg>
      <pc:sldChg chg="new del">
        <pc:chgData name="Andrii Krenevych" userId="87808208e2df3d44" providerId="LiveId" clId="{F16476AA-1670-4BCF-BE89-793FB78AA4DE}" dt="2024-01-28T19:31:40.746" v="8320" actId="47"/>
        <pc:sldMkLst>
          <pc:docMk/>
          <pc:sldMk cId="3110000741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70BF-165F-4901-BE37-EF7420B4A28E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D5B3B-9EF4-4A56-AAA7-5B96B56E440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49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63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90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33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749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113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535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91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637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30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9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42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31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11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48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34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13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41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1FC7C6-E1E2-4338-B765-778FFF36099A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71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  <p:sldLayoutId id="2147484078" r:id="rId13"/>
    <p:sldLayoutId id="2147484079" r:id="rId14"/>
    <p:sldLayoutId id="2147484080" r:id="rId15"/>
    <p:sldLayoutId id="2147484081" r:id="rId16"/>
    <p:sldLayoutId id="21474840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uk/v2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-scm.com/book/en/v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uk/v2/%D0%92%D1%81%D1%82%D1%83%D0%BF-%D0%A2%D1%80%D0%B8-%D1%81%D1%82%D0%B0%D0%BD%D0%B8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uk/v2/%D0%92%D1%81%D1%82%D1%83%D0%BF-%D0%A2%D1%80%D0%B8-%D1%81%D1%82%D0%B0%D0%BD%D0%B8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uk/v2/%D0%9E%D1%81%D0%BD%D0%BE%D0%B2%D0%B8-Git-%D0%97%D0%B0%D0%BF%D0%B8%D1%81-%D0%B7%D0%BC%D1%96%D0%BD-%D0%B4%D0%BE-%D1%80%D0%B5%D0%BF%D0%BE%D0%B7%D0%B8%D1%82%D0%BE%D1%80%D1%96%D1%8F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uk/v2/%D0%9E%D1%81%D0%BD%D0%BE%D0%B2%D0%B8-Git-%D0%97%D0%B0%D0%BF%D0%B8%D1%81-%D0%B7%D0%BC%D1%96%D0%BD-%D0%B4%D0%BE-%D1%80%D0%B5%D0%BF%D0%BE%D0%B7%D0%B8%D1%82%D0%BE%D1%80%D1%96%D1%8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uk/v2/%D0%9E%D1%81%D0%BD%D0%BE%D0%B2%D0%B8-Git-%D0%97%D0%B0%D0%BF%D0%B8%D1%81-%D0%B7%D0%BC%D1%96%D0%BD-%D0%B4%D0%BE-%D1%80%D0%B5%D0%BF%D0%BE%D0%B7%D0%B8%D1%82%D0%BE%D1%80%D1%96%D1%8F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uk/v2/%D0%9E%D1%81%D0%BD%D0%BE%D0%B2%D0%B8-Git-%D0%97%D0%B0%D0%BF%D0%B8%D1%81-%D0%B7%D0%BC%D1%96%D0%BD-%D0%B4%D0%BE-%D1%80%D0%B5%D0%BF%D0%BE%D0%B7%D0%B8%D1%82%D0%BE%D1%80%D1%96%D1%8F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Installing-Git" TargetMode="External"/><Relationship Id="rId7" Type="http://schemas.openxmlformats.org/officeDocument/2006/relationships/hyperlink" Target="https://git-scm.com/book/uk/v2/%D0%92%D1%81%D1%82%D1%83%D0%BF-%D0%86%D0%BD%D1%81%D1%82%D0%B0%D0%BB%D1%8F%D1%86%D1%96%D1%8F-Git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-scm.com/download/linux" TargetMode="External"/><Relationship Id="rId5" Type="http://schemas.openxmlformats.org/officeDocument/2006/relationships/hyperlink" Target="https://git-scm.com/download/mac" TargetMode="External"/><Relationship Id="rId4" Type="http://schemas.openxmlformats.org/officeDocument/2006/relationships/hyperlink" Target="https://git-scm.com/download/wi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uk/v2/%D0%9E%D1%81%D0%BD%D0%BE%D0%B2%D0%B8-Git-%D0%97%D0%B0%D0%BF%D0%B8%D1%81-%D0%B7%D0%BC%D1%96%D0%BD-%D0%B4%D0%BE-%D1%80%D0%B5%D0%BF%D0%BE%D0%B7%D0%B8%D1%82%D0%BE%D1%80%D1%96%D1%8F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-scm.com/book/uk/v2/%D0%9E%D1%81%D0%BD%D0%BE%D0%B2%D0%B8-Git-%D0%97%D0%B0%D0%BF%D0%B8%D1%81-%D0%B7%D0%BC%D1%96%D0%BD-%D0%B4%D0%BE-%D1%80%D0%B5%D0%BF%D0%BE%D0%B7%D0%B8%D1%82%D0%BE%D1%80%D1%96%D1%8F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omaha.edu/college-of-information-science-and-technology/computer-science-learning-center/_files/resources/CSLC-Helpdocs-Vim.pdf" TargetMode="External"/><Relationship Id="rId2" Type="http://schemas.openxmlformats.org/officeDocument/2006/relationships/hyperlink" Target="https://vim.rtorr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-scm.com/book/uk/v2/%D0%9E%D1%81%D0%BD%D0%BE%D0%B2%D0%B8-Git-%D0%97%D0%B0%D0%BF%D0%B8%D1%81-%D0%B7%D0%BC%D1%96%D0%BD-%D0%B4%D0%BE-%D1%80%D0%B5%D0%BF%D0%BE%D0%B7%D0%B8%D1%82%D0%BE%D1%80%D1%96%D1%8F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uk/v2/%D0%9E%D1%81%D0%BD%D0%BE%D0%B2%D0%B8-Git-%D0%9F%D0%B5%D1%80%D0%B5%D0%B3%D0%BB%D1%8F%D0%B4-%D1%96%D1%81%D1%82%D0%BE%D1%80%D1%96%D1%97-%D0%BA%D0%BE%D0%BC%D1%96%D1%82%D1%96%D0%B2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tortoisegit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sourcetreeapp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uk/v2/%D0%92%D1%81%D1%82%D1%83%D0%BF-%D0%9F%D0%BE%D1%87%D0%B0%D1%82%D0%BA%D0%BE%D0%B2%D0%B5-%D0%BD%D0%B0%D0%BB%D0%B0%D1%88%D1%82%D1%83%D0%B2%D0%B0%D0%BD%D0%BD%D1%8F-Gi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ial.djangogirls.org/uk/intro_to_command_line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uk/v2/%D0%9E%D1%81%D0%BD%D0%BE%D0%B2%D0%B8-Git-%D0%A1%D1%82%D0%B2%D0%BE%D1%80%D0%B5%D0%BD%D0%BD%D1%8F-Git-%D1%80%D0%B5%D0%BF%D0%BE%D0%B7%D0%B8%D1%82%D0%BE%D1%80%D1%96%D1%8F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0CEE4-DE80-4E63-A68A-2FECFC97D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Основи роботи з </a:t>
            </a:r>
            <a:r>
              <a:rPr lang="en-US" dirty="0"/>
              <a:t>GIT</a:t>
            </a:r>
            <a:endParaRPr lang="uk-UA" dirty="0"/>
          </a:p>
        </p:txBody>
      </p:sp>
      <p:sp>
        <p:nvSpPr>
          <p:cNvPr id="5" name="Підзаголовок 4">
            <a:extLst>
              <a:ext uri="{FF2B5EF4-FFF2-40B4-BE49-F238E27FC236}">
                <a16:creationId xmlns:a16="http://schemas.microsoft.com/office/drawing/2014/main" id="{EBC9B482-6427-4EE9-97B0-2FB534908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u="none" strike="noStrike" dirty="0">
                <a:solidFill>
                  <a:srgbClr val="2962FF"/>
                </a:solidFill>
                <a:effectLst/>
                <a:latin typeface="Roboto" panose="02000000000000000000" pitchFamily="2" charset="0"/>
                <a:hlinkClick r:id="rId2"/>
              </a:rPr>
              <a:t>HTTPS://git-scm.com/</a:t>
            </a:r>
            <a:endParaRPr lang="en-US" b="0" i="0" u="none" strike="noStrike" dirty="0">
              <a:solidFill>
                <a:srgbClr val="2962FF"/>
              </a:solidFill>
              <a:effectLst/>
              <a:latin typeface="Roboto" panose="02000000000000000000" pitchFamily="2" charset="0"/>
            </a:endParaRPr>
          </a:p>
          <a:p>
            <a:r>
              <a:rPr lang="uk-UA" dirty="0">
                <a:hlinkClick r:id="rId3"/>
              </a:rPr>
              <a:t>Підручник</a:t>
            </a:r>
            <a:endParaRPr lang="en-US" dirty="0"/>
          </a:p>
          <a:p>
            <a:r>
              <a:rPr lang="en-US" b="0" i="0" u="none" strike="noStrike" dirty="0">
                <a:solidFill>
                  <a:srgbClr val="2962FF"/>
                </a:solidFill>
                <a:effectLst/>
                <a:latin typeface="Roboto" panose="02000000000000000000" pitchFamily="2" charset="0"/>
                <a:hlinkClick r:id="rId4"/>
              </a:rPr>
              <a:t>Handbook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26920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2E205-3502-A9D6-4031-E0909052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10094938" cy="706964"/>
          </a:xfrm>
        </p:spPr>
        <p:txBody>
          <a:bodyPr/>
          <a:lstStyle/>
          <a:p>
            <a:r>
              <a:rPr lang="uk-UA" dirty="0"/>
              <a:t>Ініціалізація репозиторія в існуючому каталозі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7BA8E-B1EC-8EEC-8D04-D8E3A5B4122B}"/>
              </a:ext>
            </a:extLst>
          </p:cNvPr>
          <p:cNvSpPr txBox="1"/>
          <p:nvPr/>
        </p:nvSpPr>
        <p:spPr>
          <a:xfrm>
            <a:off x="434108" y="2489260"/>
            <a:ext cx="11203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Переходимо до папки з проектом з допомогою командного рядка та виконуємо в цій папці команду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2DD8E-275D-7211-B2CC-ADA26606C954}"/>
              </a:ext>
            </a:extLst>
          </p:cNvPr>
          <p:cNvSpPr txBox="1"/>
          <p:nvPr/>
        </p:nvSpPr>
        <p:spPr>
          <a:xfrm>
            <a:off x="434108" y="3059668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git </a:t>
            </a:r>
            <a:r>
              <a:rPr lang="en-US" noProof="1">
                <a:latin typeface="Consolas" panose="020B0609020204030204" pitchFamily="49" charset="0"/>
              </a:rPr>
              <a:t>init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6DBCA-9C36-B0DC-ED3F-20EE5FFFF075}"/>
              </a:ext>
            </a:extLst>
          </p:cNvPr>
          <p:cNvSpPr txBox="1"/>
          <p:nvPr/>
        </p:nvSpPr>
        <p:spPr>
          <a:xfrm>
            <a:off x="434108" y="3519444"/>
            <a:ext cx="11111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Це створить новий підкаталог </a:t>
            </a:r>
            <a:r>
              <a:rPr lang="uk-UA" dirty="0">
                <a:latin typeface="Consolas" panose="020B0609020204030204" pitchFamily="49" charset="0"/>
              </a:rPr>
              <a:t>.</a:t>
            </a:r>
            <a:r>
              <a:rPr lang="uk-UA" dirty="0" err="1">
                <a:latin typeface="Consolas" panose="020B0609020204030204" pitchFamily="49" charset="0"/>
              </a:rPr>
              <a:t>git</a:t>
            </a:r>
            <a:r>
              <a:rPr lang="uk-UA" dirty="0"/>
              <a:t>, який містить всі необхідні файли вашого репозиторія.</a:t>
            </a:r>
            <a:r>
              <a:rPr lang="en-US" dirty="0"/>
              <a:t> </a:t>
            </a:r>
            <a:r>
              <a:rPr lang="uk-UA" dirty="0"/>
              <a:t>На цей момент, у проекті ще нічого не відстежується</a:t>
            </a:r>
            <a:r>
              <a:rPr lang="en-US" dirty="0"/>
              <a:t>. </a:t>
            </a:r>
            <a:r>
              <a:rPr lang="uk-UA" dirty="0"/>
              <a:t>Щоб додати існуючі файли під </a:t>
            </a:r>
            <a:r>
              <a:rPr lang="uk-UA" dirty="0" err="1"/>
              <a:t>версійний</a:t>
            </a:r>
            <a:r>
              <a:rPr lang="uk-UA" dirty="0"/>
              <a:t> контроль треба </a:t>
            </a:r>
            <a:r>
              <a:rPr lang="uk-UA" dirty="0" err="1"/>
              <a:t>проіндексувати</a:t>
            </a:r>
            <a:r>
              <a:rPr lang="uk-UA" dirty="0"/>
              <a:t> ці файли і зробити перший коміт (при умові, що в каталозі міститься принаймні один файл, крім підкаталогу </a:t>
            </a:r>
            <a:r>
              <a:rPr lang="uk-UA" dirty="0">
                <a:latin typeface="Consolas" panose="020B0609020204030204" pitchFamily="49" charset="0"/>
              </a:rPr>
              <a:t>.</a:t>
            </a:r>
            <a:r>
              <a:rPr lang="uk-UA" dirty="0" err="1">
                <a:latin typeface="Consolas" panose="020B0609020204030204" pitchFamily="49" charset="0"/>
              </a:rPr>
              <a:t>git</a:t>
            </a:r>
            <a:r>
              <a:rPr lang="uk-UA" dirty="0"/>
              <a:t>)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EB1E01-C813-C70E-F935-07FDA6532458}"/>
              </a:ext>
            </a:extLst>
          </p:cNvPr>
          <p:cNvSpPr txBox="1"/>
          <p:nvPr/>
        </p:nvSpPr>
        <p:spPr>
          <a:xfrm>
            <a:off x="434108" y="4865681"/>
            <a:ext cx="1111134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git </a:t>
            </a:r>
            <a:r>
              <a:rPr lang="en-US" noProof="1">
                <a:latin typeface="Consolas" panose="020B0609020204030204" pitchFamily="49" charset="0"/>
              </a:rPr>
              <a:t>add .</a:t>
            </a:r>
          </a:p>
          <a:p>
            <a:r>
              <a:rPr lang="uk-UA" noProof="1">
                <a:latin typeface="Consolas" panose="020B0609020204030204" pitchFamily="49" charset="0"/>
              </a:rPr>
              <a:t>$ git</a:t>
            </a:r>
            <a:r>
              <a:rPr lang="en-US" noProof="1">
                <a:latin typeface="Consolas" panose="020B0609020204030204" pitchFamily="49" charset="0"/>
              </a:rPr>
              <a:t> commit –m "Initial commit"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DDF8E-4D2B-8788-CD26-EC717F358C3A}"/>
              </a:ext>
            </a:extLst>
          </p:cNvPr>
          <p:cNvSpPr txBox="1"/>
          <p:nvPr/>
        </p:nvSpPr>
        <p:spPr>
          <a:xfrm>
            <a:off x="434108" y="5574529"/>
            <a:ext cx="11111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Перша команда вказує, що ми будемо слідкувати за всіма файлами, що містяться у репозиторії, друга створює перший коміт – першу точку фіксування змін.</a:t>
            </a:r>
          </a:p>
        </p:txBody>
      </p:sp>
    </p:spTree>
    <p:extLst>
      <p:ext uri="{BB962C8B-B14F-4D97-AF65-F5344CB8AC3E}">
        <p14:creationId xmlns:p14="http://schemas.microsoft.com/office/powerpoint/2010/main" val="145854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4F042-6A68-509F-C253-0FED7743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707011" cy="706964"/>
          </a:xfrm>
        </p:spPr>
        <p:txBody>
          <a:bodyPr/>
          <a:lstStyle/>
          <a:p>
            <a:r>
              <a:rPr lang="uk-UA" dirty="0"/>
              <a:t>Створення віддаленого репозиторія </a:t>
            </a:r>
            <a:r>
              <a:rPr lang="en-US" dirty="0"/>
              <a:t>GitHub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47E70-8921-C387-5E92-09F354084EFB}"/>
              </a:ext>
            </a:extLst>
          </p:cNvPr>
          <p:cNvSpPr txBox="1"/>
          <p:nvPr/>
        </p:nvSpPr>
        <p:spPr>
          <a:xfrm>
            <a:off x="554181" y="2387660"/>
            <a:ext cx="112129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uk-UA" dirty="0"/>
              <a:t>Для початку треба зареєструватися на сайті </a:t>
            </a:r>
            <a:r>
              <a:rPr lang="en-US" dirty="0">
                <a:hlinkClick r:id="rId2"/>
              </a:rPr>
              <a:t>https://github.com</a:t>
            </a:r>
            <a:r>
              <a:rPr lang="uk-UA" dirty="0"/>
              <a:t> </a:t>
            </a:r>
          </a:p>
          <a:p>
            <a:r>
              <a:rPr lang="en-US" dirty="0"/>
              <a:t>2. </a:t>
            </a:r>
            <a:r>
              <a:rPr lang="uk-UA" dirty="0"/>
              <a:t>Переходимо на вкладку </a:t>
            </a:r>
            <a:r>
              <a:rPr lang="en-US" dirty="0"/>
              <a:t>Repositories </a:t>
            </a:r>
            <a:r>
              <a:rPr lang="uk-UA" dirty="0"/>
              <a:t>та натискаємо кнопку </a:t>
            </a:r>
            <a:r>
              <a:rPr lang="en-US" dirty="0"/>
              <a:t>New</a:t>
            </a: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268832-0C1C-F873-2448-313602A97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3089185"/>
            <a:ext cx="9292648" cy="150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2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B47E8B-06BF-E512-374B-9ED26D56E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31" y="1090891"/>
            <a:ext cx="7499006" cy="3528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9B236A-0F03-FC90-C0D9-37C9D19700EA}"/>
              </a:ext>
            </a:extLst>
          </p:cNvPr>
          <p:cNvSpPr txBox="1"/>
          <p:nvPr/>
        </p:nvSpPr>
        <p:spPr>
          <a:xfrm>
            <a:off x="489527" y="444560"/>
            <a:ext cx="9345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</a:t>
            </a:r>
            <a:r>
              <a:rPr lang="uk-UA" dirty="0"/>
              <a:t>Вказуємо ім’я репозиторія (як правило збігається з іменем папки у якій створили локальний репозиторій). Інші параметри у більшості випадків лишаємо без змін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666C65-A09A-62F3-3082-0109E58CE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906" y="5265789"/>
            <a:ext cx="6477000" cy="12072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11A9A2-57A2-ACEF-9E49-F036B90DDD80}"/>
              </a:ext>
            </a:extLst>
          </p:cNvPr>
          <p:cNvSpPr txBox="1"/>
          <p:nvPr/>
        </p:nvSpPr>
        <p:spPr>
          <a:xfrm>
            <a:off x="699077" y="4768910"/>
            <a:ext cx="9345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4</a:t>
            </a:r>
            <a:r>
              <a:rPr lang="en-US" dirty="0"/>
              <a:t>. </a:t>
            </a:r>
            <a:r>
              <a:rPr lang="uk-UA" dirty="0"/>
              <a:t>Натискаємо кнопку створити репозиторій</a:t>
            </a:r>
          </a:p>
        </p:txBody>
      </p:sp>
    </p:spTree>
    <p:extLst>
      <p:ext uri="{BB962C8B-B14F-4D97-AF65-F5344CB8AC3E}">
        <p14:creationId xmlns:p14="http://schemas.microsoft.com/office/powerpoint/2010/main" val="709528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F9FA0-0D4F-166E-A3B3-00C79843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Синхронізуємо репозиторії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BA09A-23DE-9EB1-CDBC-865FB9665A1B}"/>
              </a:ext>
            </a:extLst>
          </p:cNvPr>
          <p:cNvSpPr txBox="1"/>
          <p:nvPr/>
        </p:nvSpPr>
        <p:spPr>
          <a:xfrm>
            <a:off x="337127" y="2273360"/>
            <a:ext cx="58922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Після створення порожнього репозиторія на сайті </a:t>
            </a:r>
            <a:r>
              <a:rPr lang="en-US" dirty="0"/>
              <a:t>GitHub</a:t>
            </a:r>
            <a:r>
              <a:rPr lang="uk-UA" dirty="0"/>
              <a:t>, </a:t>
            </a:r>
            <a:r>
              <a:rPr lang="en-US" dirty="0"/>
              <a:t>GitHub</a:t>
            </a:r>
            <a:r>
              <a:rPr lang="uk-UA" dirty="0"/>
              <a:t> генерує підказки, як синхронізувати локальний та віддалений репозиторії</a:t>
            </a:r>
            <a:r>
              <a:rPr lang="en-US" dirty="0"/>
              <a:t>.</a:t>
            </a:r>
          </a:p>
          <a:p>
            <a:endParaRPr lang="uk-UA" dirty="0"/>
          </a:p>
          <a:p>
            <a:r>
              <a:rPr lang="uk-UA" dirty="0"/>
              <a:t>Отже, у випадку, якщо ми знаходимось у папці з репозиторієм, нам лишається лише виконати ці команди. З частиною цих команд ми вже знайомі, інші розглянемо детально пізніше.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EECB18-F51B-6CF0-C69D-6FBF0228E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414" y="2273360"/>
            <a:ext cx="549545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6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281BB-3032-A2A0-35C3-05426D23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Три стани репозиторія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35438-D8BD-309A-16FE-D544354C03A6}"/>
              </a:ext>
            </a:extLst>
          </p:cNvPr>
          <p:cNvSpPr txBox="1"/>
          <p:nvPr/>
        </p:nvSpPr>
        <p:spPr>
          <a:xfrm>
            <a:off x="387927" y="2277377"/>
            <a:ext cx="112775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 err="1"/>
              <a:t>Git</a:t>
            </a:r>
            <a:r>
              <a:rPr lang="uk-UA" dirty="0"/>
              <a:t> має три основних стани, в яких можуть перебувати ваші файли: збережений у </a:t>
            </a:r>
            <a:r>
              <a:rPr lang="uk-UA" dirty="0" err="1"/>
              <a:t>коміті</a:t>
            </a:r>
            <a:r>
              <a:rPr lang="uk-UA" dirty="0"/>
              <a:t> (</a:t>
            </a:r>
            <a:r>
              <a:rPr lang="uk-UA" dirty="0" err="1"/>
              <a:t>commited</a:t>
            </a:r>
            <a:r>
              <a:rPr lang="uk-UA" dirty="0"/>
              <a:t>), змінений (</a:t>
            </a:r>
            <a:r>
              <a:rPr lang="uk-UA" dirty="0" err="1"/>
              <a:t>modified</a:t>
            </a:r>
            <a:r>
              <a:rPr lang="uk-UA" dirty="0"/>
              <a:t>) та індексований (</a:t>
            </a:r>
            <a:r>
              <a:rPr lang="uk-UA" dirty="0" err="1"/>
              <a:t>staged</a:t>
            </a:r>
            <a:r>
              <a:rPr lang="uk-UA" dirty="0"/>
              <a:t>):</a:t>
            </a:r>
          </a:p>
          <a:p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Збережений у </a:t>
            </a:r>
            <a:r>
              <a:rPr lang="uk-UA" dirty="0" err="1"/>
              <a:t>коміті</a:t>
            </a:r>
            <a:r>
              <a:rPr lang="uk-UA" dirty="0"/>
              <a:t> означає, що дані безпечно збережено в локальній базі даних.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Змінений означає, що у файл </a:t>
            </a:r>
            <a:r>
              <a:rPr lang="uk-UA" dirty="0" err="1"/>
              <a:t>внесено</a:t>
            </a:r>
            <a:r>
              <a:rPr lang="uk-UA" dirty="0"/>
              <a:t> редагування, які ще не збережено в базі даних.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Індексований стан виникає тоді, коли ви позначаєте змінений файл у поточній версії, щоб ці зміни ввійшли до наступного знімку </a:t>
            </a:r>
            <a:r>
              <a:rPr lang="uk-UA" dirty="0" err="1"/>
              <a:t>коміту</a:t>
            </a:r>
            <a:r>
              <a:rPr lang="uk-UA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485FF-2A4B-2502-FB24-EB1D5D10D782}"/>
              </a:ext>
            </a:extLst>
          </p:cNvPr>
          <p:cNvSpPr txBox="1"/>
          <p:nvPr/>
        </p:nvSpPr>
        <p:spPr>
          <a:xfrm>
            <a:off x="387927" y="62080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r>
              <a:rPr lang="uk-U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602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Робоче дерево, індекс та директорія Git.">
            <a:extLst>
              <a:ext uri="{FF2B5EF4-FFF2-40B4-BE49-F238E27FC236}">
                <a16:creationId xmlns:a16="http://schemas.microsoft.com/office/drawing/2014/main" id="{86D91046-08C3-E9F0-07A2-A61F2CBFF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764" y="1612757"/>
            <a:ext cx="6899564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23A538-9C46-7768-CBB0-BC1D9A94762D}"/>
              </a:ext>
            </a:extLst>
          </p:cNvPr>
          <p:cNvSpPr txBox="1"/>
          <p:nvPr/>
        </p:nvSpPr>
        <p:spPr>
          <a:xfrm>
            <a:off x="309417" y="398387"/>
            <a:ext cx="90239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/>
              <a:t>Три основні частини проекту</a:t>
            </a:r>
          </a:p>
          <a:p>
            <a:r>
              <a:rPr lang="uk-UA" dirty="0"/>
              <a:t>Робоча директорія, індекс та директорія </a:t>
            </a:r>
            <a:r>
              <a:rPr lang="uk-UA" dirty="0" err="1"/>
              <a:t>Git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B6EBF9-C7C3-BC1F-3123-23C1313B278D}"/>
              </a:ext>
            </a:extLst>
          </p:cNvPr>
          <p:cNvSpPr txBox="1"/>
          <p:nvPr/>
        </p:nvSpPr>
        <p:spPr>
          <a:xfrm>
            <a:off x="309417" y="1312362"/>
            <a:ext cx="463665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У директорії </a:t>
            </a:r>
            <a:r>
              <a:rPr lang="uk-UA" dirty="0" err="1"/>
              <a:t>Git</a:t>
            </a:r>
            <a:r>
              <a:rPr lang="en-US" dirty="0"/>
              <a:t> (</a:t>
            </a:r>
            <a:r>
              <a:rPr lang="en-US" i="1" dirty="0"/>
              <a:t>Repository</a:t>
            </a:r>
            <a:r>
              <a:rPr lang="en-US" dirty="0"/>
              <a:t>)</a:t>
            </a:r>
            <a:r>
              <a:rPr lang="uk-UA" dirty="0"/>
              <a:t> система зберігає метадані та базу даних об’єктів проекту. Це найважливіша частина </a:t>
            </a:r>
            <a:r>
              <a:rPr lang="uk-UA" dirty="0" err="1"/>
              <a:t>Git</a:t>
            </a:r>
            <a:r>
              <a:rPr lang="uk-UA" dirty="0"/>
              <a:t>, саме вона копіюється при клонуванні сховища з іншого комп’ютеру.</a:t>
            </a:r>
          </a:p>
          <a:p>
            <a:pPr algn="just"/>
            <a:endParaRPr lang="uk-UA" dirty="0"/>
          </a:p>
          <a:p>
            <a:pPr algn="just"/>
            <a:r>
              <a:rPr lang="uk-UA" dirty="0"/>
              <a:t>Робоча директорія (</a:t>
            </a:r>
            <a:r>
              <a:rPr lang="en-US" i="1" dirty="0"/>
              <a:t>Working Directory</a:t>
            </a:r>
            <a:r>
              <a:rPr lang="uk-UA" dirty="0"/>
              <a:t>)</a:t>
            </a:r>
            <a:r>
              <a:rPr lang="en-US" dirty="0"/>
              <a:t> –</a:t>
            </a:r>
            <a:r>
              <a:rPr lang="uk-UA" dirty="0"/>
              <a:t> це одна окрема версія проекту, взята зі сховища. Ці файли видобуваються з бази даних у теці </a:t>
            </a:r>
            <a:r>
              <a:rPr lang="uk-UA" dirty="0" err="1"/>
              <a:t>Git</a:t>
            </a:r>
            <a:r>
              <a:rPr lang="uk-UA" dirty="0"/>
              <a:t> та розміщуються на диску для подальшого використання та редагування.</a:t>
            </a:r>
          </a:p>
          <a:p>
            <a:pPr algn="just"/>
            <a:endParaRPr lang="uk-UA" dirty="0"/>
          </a:p>
          <a:p>
            <a:pPr algn="just"/>
            <a:r>
              <a:rPr lang="uk-UA" dirty="0"/>
              <a:t>Індекс (</a:t>
            </a:r>
            <a:r>
              <a:rPr lang="en-US" dirty="0"/>
              <a:t>Staging Area</a:t>
            </a:r>
            <a:r>
              <a:rPr lang="uk-UA" dirty="0"/>
              <a:t>) — це файл, що зазвичай знаходиться в директорії </a:t>
            </a:r>
            <a:r>
              <a:rPr lang="uk-UA" dirty="0" err="1"/>
              <a:t>Git</a:t>
            </a:r>
            <a:r>
              <a:rPr lang="uk-UA" dirty="0"/>
              <a:t> і містить інформацію про те, що буде збережено у наступному </a:t>
            </a:r>
            <a:r>
              <a:rPr lang="uk-UA" dirty="0" err="1"/>
              <a:t>коміті</a:t>
            </a:r>
            <a:r>
              <a:rPr lang="uk-UA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A7986-1383-FBEE-3802-DF6DCD49E927}"/>
              </a:ext>
            </a:extLst>
          </p:cNvPr>
          <p:cNvSpPr txBox="1"/>
          <p:nvPr/>
        </p:nvSpPr>
        <p:spPr>
          <a:xfrm>
            <a:off x="387927" y="62080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3"/>
              </a:rPr>
              <a:t>Детальніше...</a:t>
            </a:r>
            <a:r>
              <a:rPr lang="uk-U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131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F0747-5B9F-FE06-DD17-E8A7B50B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Запис змін до репозиторія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E712F-D0B2-C186-A2C8-506A0326DA93}"/>
              </a:ext>
            </a:extLst>
          </p:cNvPr>
          <p:cNvSpPr txBox="1"/>
          <p:nvPr/>
        </p:nvSpPr>
        <p:spPr>
          <a:xfrm>
            <a:off x="406400" y="63688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r>
              <a:rPr lang="uk-UA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91883-A65C-7C5F-D133-55899B41A80A}"/>
              </a:ext>
            </a:extLst>
          </p:cNvPr>
          <p:cNvSpPr txBox="1"/>
          <p:nvPr/>
        </p:nvSpPr>
        <p:spPr>
          <a:xfrm>
            <a:off x="406399" y="2341529"/>
            <a:ext cx="11305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Після клонування або створення репозиторія на локальній машині міститься справжній </a:t>
            </a:r>
            <a:r>
              <a:rPr lang="uk-UA" dirty="0" err="1"/>
              <a:t>Git</a:t>
            </a:r>
            <a:r>
              <a:rPr lang="uk-UA" dirty="0"/>
              <a:t> репозиторій та робоча папка з усіма файлами цього проекту.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75103-E57D-56A9-E479-97B7D951471E}"/>
              </a:ext>
            </a:extLst>
          </p:cNvPr>
          <p:cNvSpPr txBox="1"/>
          <p:nvPr/>
        </p:nvSpPr>
        <p:spPr>
          <a:xfrm>
            <a:off x="406399" y="2997098"/>
            <a:ext cx="113053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Кожен файл робочої директорії може бути в одному з двох станів: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/>
              <a:t>контрольований</a:t>
            </a:r>
            <a:r>
              <a:rPr lang="uk-UA" dirty="0"/>
              <a:t> (</a:t>
            </a:r>
            <a:r>
              <a:rPr lang="en-US" b="1" dirty="0"/>
              <a:t>tracked</a:t>
            </a:r>
            <a:r>
              <a:rPr lang="uk-UA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/>
              <a:t>неконтрольований</a:t>
            </a:r>
            <a:r>
              <a:rPr lang="uk-UA" dirty="0"/>
              <a:t> (</a:t>
            </a:r>
            <a:r>
              <a:rPr lang="en-US" b="1" dirty="0"/>
              <a:t>untracked</a:t>
            </a:r>
            <a:r>
              <a:rPr lang="uk-UA" dirty="0"/>
              <a:t>)</a:t>
            </a:r>
          </a:p>
          <a:p>
            <a:endParaRPr lang="uk-UA" dirty="0"/>
          </a:p>
          <a:p>
            <a:r>
              <a:rPr lang="uk-UA" dirty="0"/>
              <a:t>Контрольовані файли, це файли за якими спостерігає </a:t>
            </a:r>
            <a:r>
              <a:rPr lang="en-US" dirty="0"/>
              <a:t>Git. </a:t>
            </a:r>
            <a:r>
              <a:rPr lang="uk-UA" dirty="0"/>
              <a:t>Вони можуть бути в одному з таких станів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не змінені (</a:t>
            </a:r>
            <a:r>
              <a:rPr lang="en-US" dirty="0"/>
              <a:t>unmodified</a:t>
            </a:r>
            <a:r>
              <a:rPr lang="uk-U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змінені</a:t>
            </a:r>
            <a:r>
              <a:rPr lang="en-US" dirty="0"/>
              <a:t> (modified)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індексовані</a:t>
            </a:r>
            <a:r>
              <a:rPr lang="en-US" dirty="0"/>
              <a:t> (staged)</a:t>
            </a:r>
            <a:endParaRPr lang="uk-UA" dirty="0"/>
          </a:p>
          <a:p>
            <a:r>
              <a:rPr lang="uk-UA" dirty="0"/>
              <a:t>по відношенню до стану, у якому вони були в останньому </a:t>
            </a:r>
            <a:r>
              <a:rPr lang="uk-UA" dirty="0" err="1"/>
              <a:t>коміті</a:t>
            </a:r>
            <a:r>
              <a:rPr lang="uk-UA" dirty="0"/>
              <a:t> (знімку)</a:t>
            </a:r>
          </a:p>
          <a:p>
            <a:endParaRPr lang="uk-UA" dirty="0"/>
          </a:p>
          <a:p>
            <a:r>
              <a:rPr lang="uk-UA" dirty="0"/>
              <a:t>Неконтрольовані файли будь-які файли, що містяться у робочій директорії, не були в останньому знімку та не існують у індексі репозиторія.</a:t>
            </a:r>
          </a:p>
        </p:txBody>
      </p:sp>
    </p:spTree>
    <p:extLst>
      <p:ext uri="{BB962C8B-B14F-4D97-AF65-F5344CB8AC3E}">
        <p14:creationId xmlns:p14="http://schemas.microsoft.com/office/powerpoint/2010/main" val="269973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A56C8-A914-3C5A-30BA-C7942182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Життєвий цикл файлів репозиторія</a:t>
            </a:r>
          </a:p>
        </p:txBody>
      </p:sp>
      <p:pic>
        <p:nvPicPr>
          <p:cNvPr id="8194" name="Picture 2" descr="Цикл життя статусу ваших файлів.">
            <a:extLst>
              <a:ext uri="{FF2B5EF4-FFF2-40B4-BE49-F238E27FC236}">
                <a16:creationId xmlns:a16="http://schemas.microsoft.com/office/drawing/2014/main" id="{2637A4F9-B821-64E4-0352-E0648C714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378940"/>
            <a:ext cx="9456593" cy="39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D61F12-144E-FADB-DAFA-078D5D7B0547}"/>
              </a:ext>
            </a:extLst>
          </p:cNvPr>
          <p:cNvSpPr txBox="1"/>
          <p:nvPr/>
        </p:nvSpPr>
        <p:spPr>
          <a:xfrm>
            <a:off x="406400" y="63688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3"/>
              </a:rPr>
              <a:t>Детальніше...</a:t>
            </a:r>
            <a:r>
              <a:rPr lang="uk-U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2581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52770-7EF7-5040-20A5-8BB65FB4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Виведення статусу репозиторія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0E5A9-A09E-D5C2-52F4-5F921A775F49}"/>
              </a:ext>
            </a:extLst>
          </p:cNvPr>
          <p:cNvSpPr txBox="1"/>
          <p:nvPr/>
        </p:nvSpPr>
        <p:spPr>
          <a:xfrm>
            <a:off x="461817" y="2461598"/>
            <a:ext cx="10649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Щоб дізнатись, в якому стані ваші файли, варто скористатись командою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13A52-7457-CDE3-88DD-6C23480DA888}"/>
              </a:ext>
            </a:extLst>
          </p:cNvPr>
          <p:cNvSpPr txBox="1"/>
          <p:nvPr/>
        </p:nvSpPr>
        <p:spPr>
          <a:xfrm>
            <a:off x="646546" y="2899749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status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5DF0E-9272-9F06-171E-A613AAEACFF1}"/>
              </a:ext>
            </a:extLst>
          </p:cNvPr>
          <p:cNvSpPr txBox="1"/>
          <p:nvPr/>
        </p:nvSpPr>
        <p:spPr>
          <a:xfrm>
            <a:off x="9916366" y="6392828"/>
            <a:ext cx="2004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r>
              <a:rPr lang="uk-U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6861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E05CA-D47C-4C6D-8017-4CC103C4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Контролювання нових файлів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96449-D360-640F-9D8E-4ADAE006B392}"/>
              </a:ext>
            </a:extLst>
          </p:cNvPr>
          <p:cNvSpPr txBox="1"/>
          <p:nvPr/>
        </p:nvSpPr>
        <p:spPr>
          <a:xfrm>
            <a:off x="369454" y="3218927"/>
            <a:ext cx="8876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Команда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A838E-3746-B2B6-312E-C4372555479E}"/>
              </a:ext>
            </a:extLst>
          </p:cNvPr>
          <p:cNvSpPr txBox="1"/>
          <p:nvPr/>
        </p:nvSpPr>
        <p:spPr>
          <a:xfrm>
            <a:off x="434108" y="3715448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git </a:t>
            </a:r>
            <a:r>
              <a:rPr lang="en-US" noProof="1">
                <a:latin typeface="Consolas" panose="020B0609020204030204" pitchFamily="49" charset="0"/>
              </a:rPr>
              <a:t>add main.py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13244-BDA7-A097-4BD8-444337DCE73C}"/>
              </a:ext>
            </a:extLst>
          </p:cNvPr>
          <p:cNvSpPr txBox="1"/>
          <p:nvPr/>
        </p:nvSpPr>
        <p:spPr>
          <a:xfrm>
            <a:off x="369454" y="4211903"/>
            <a:ext cx="8876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додає неконтрольований файл </a:t>
            </a:r>
            <a:r>
              <a:rPr lang="en-US" noProof="1">
                <a:latin typeface="Consolas" panose="020B0609020204030204" pitchFamily="49" charset="0"/>
              </a:rPr>
              <a:t>main.py </a:t>
            </a:r>
            <a:r>
              <a:rPr lang="uk-UA" dirty="0"/>
              <a:t>у індекс. Команда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BC2E7-FEB7-A07B-DA3F-5DC5459EEFE2}"/>
              </a:ext>
            </a:extLst>
          </p:cNvPr>
          <p:cNvSpPr txBox="1"/>
          <p:nvPr/>
        </p:nvSpPr>
        <p:spPr>
          <a:xfrm>
            <a:off x="434108" y="4708358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git </a:t>
            </a:r>
            <a:r>
              <a:rPr lang="en-US" noProof="1">
                <a:latin typeface="Consolas" panose="020B0609020204030204" pitchFamily="49" charset="0"/>
              </a:rPr>
              <a:t>add</a:t>
            </a:r>
            <a:r>
              <a:rPr lang="uk-UA" noProof="1">
                <a:latin typeface="Consolas" panose="020B0609020204030204" pitchFamily="49" charset="0"/>
              </a:rPr>
              <a:t>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26B64-3856-5063-3905-11A030BCE7D4}"/>
              </a:ext>
            </a:extLst>
          </p:cNvPr>
          <p:cNvSpPr txBox="1"/>
          <p:nvPr/>
        </p:nvSpPr>
        <p:spPr>
          <a:xfrm>
            <a:off x="434108" y="6221637"/>
            <a:ext cx="8876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додає всі неконтрольовані файли поточного репозиторія у індекс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0D381A-860E-EC8C-AE36-C12C66772A1A}"/>
              </a:ext>
            </a:extLst>
          </p:cNvPr>
          <p:cNvSpPr txBox="1"/>
          <p:nvPr/>
        </p:nvSpPr>
        <p:spPr>
          <a:xfrm>
            <a:off x="434108" y="5766934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git </a:t>
            </a:r>
            <a:r>
              <a:rPr lang="en-US" noProof="1">
                <a:latin typeface="Consolas" panose="020B0609020204030204" pitchFamily="49" charset="0"/>
              </a:rPr>
              <a:t>add</a:t>
            </a:r>
            <a:r>
              <a:rPr lang="uk-UA" noProof="1">
                <a:latin typeface="Consolas" panose="020B0609020204030204" pitchFamily="49" charset="0"/>
              </a:rPr>
              <a:t> 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280063-A365-FB69-1207-DCDDF59E667F}"/>
              </a:ext>
            </a:extLst>
          </p:cNvPr>
          <p:cNvSpPr txBox="1"/>
          <p:nvPr/>
        </p:nvSpPr>
        <p:spPr>
          <a:xfrm>
            <a:off x="434107" y="5236895"/>
            <a:ext cx="8876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або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4B69C-F0B6-9C06-033F-5B93DE25EEC5}"/>
              </a:ext>
            </a:extLst>
          </p:cNvPr>
          <p:cNvSpPr txBox="1"/>
          <p:nvPr/>
        </p:nvSpPr>
        <p:spPr>
          <a:xfrm>
            <a:off x="369454" y="2410617"/>
            <a:ext cx="8876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Для контролювання нових файлів системою контроля версій </a:t>
            </a:r>
            <a:r>
              <a:rPr lang="en-US" dirty="0"/>
              <a:t>Git (</a:t>
            </a:r>
            <a:r>
              <a:rPr lang="uk-UA" dirty="0"/>
              <a:t>додавання нових файлів у репозиторій) використовується команда </a:t>
            </a:r>
            <a:r>
              <a:rPr lang="en-US" dirty="0"/>
              <a:t>add</a:t>
            </a:r>
            <a:endParaRPr 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BBACBC-CBDA-D3D8-9F79-6126D7A0C0DE}"/>
              </a:ext>
            </a:extLst>
          </p:cNvPr>
          <p:cNvSpPr txBox="1"/>
          <p:nvPr/>
        </p:nvSpPr>
        <p:spPr>
          <a:xfrm>
            <a:off x="9916366" y="6392828"/>
            <a:ext cx="2004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r>
              <a:rPr lang="uk-U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256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8CA79-C290-6DAF-DBCC-C6B048B7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Встановлення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69658-E597-D115-CD8D-44C4A310B6C5}"/>
              </a:ext>
            </a:extLst>
          </p:cNvPr>
          <p:cNvSpPr txBox="1"/>
          <p:nvPr/>
        </p:nvSpPr>
        <p:spPr>
          <a:xfrm>
            <a:off x="729672" y="2812533"/>
            <a:ext cx="108619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/>
              <a:t>Основна сторінка для встановлення </a:t>
            </a:r>
          </a:p>
          <a:p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</a:t>
            </a:r>
            <a:endParaRPr lang="uk-UA"/>
          </a:p>
          <a:p>
            <a:r>
              <a:rPr 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https://git-scm.com/book/en/v2/Getting-Started-Installing-Git</a:t>
            </a:r>
            <a:r>
              <a:rPr lang="uk-UA"/>
              <a:t> </a:t>
            </a:r>
          </a:p>
          <a:p>
            <a:endParaRPr lang="uk-UA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Windows</a:t>
            </a:r>
            <a:endParaRPr lang="uk-UA"/>
          </a:p>
          <a:p>
            <a:pPr lvl="1"/>
            <a:r>
              <a:rPr lang="en-US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https://git-scm.com/download/win</a:t>
            </a:r>
            <a:endParaRPr lang="uk-UA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macOS</a:t>
            </a:r>
            <a:endParaRPr lang="uk-UA"/>
          </a:p>
          <a:p>
            <a:pPr lvl="1"/>
            <a:r>
              <a:rPr lang="en-US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https://git-scm.com/download/mac</a:t>
            </a:r>
            <a:endParaRPr lang="uk-UA"/>
          </a:p>
          <a:p>
            <a:pPr lvl="1"/>
            <a:endParaRPr lang="uk-UA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Linux and Unix</a:t>
            </a:r>
            <a:endParaRPr lang="uk-UA"/>
          </a:p>
          <a:p>
            <a:pPr lvl="1"/>
            <a:r>
              <a:rPr lang="en-US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https://git-scm.com/download/linux</a:t>
            </a:r>
            <a:endParaRPr lang="uk-UA"/>
          </a:p>
          <a:p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7F1BA-AA8F-5AD3-066A-909E8708B4B6}"/>
              </a:ext>
            </a:extLst>
          </p:cNvPr>
          <p:cNvSpPr txBox="1"/>
          <p:nvPr/>
        </p:nvSpPr>
        <p:spPr>
          <a:xfrm>
            <a:off x="729672" y="63225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7"/>
              </a:rPr>
              <a:t>Детальніше...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23021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E05CA-D47C-4C6D-8017-4CC103C4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Індексування змінених файлів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A838E-3746-B2B6-312E-C4372555479E}"/>
              </a:ext>
            </a:extLst>
          </p:cNvPr>
          <p:cNvSpPr txBox="1"/>
          <p:nvPr/>
        </p:nvSpPr>
        <p:spPr>
          <a:xfrm>
            <a:off x="434108" y="3530726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git </a:t>
            </a:r>
            <a:r>
              <a:rPr lang="en-US" noProof="1">
                <a:latin typeface="Consolas" panose="020B0609020204030204" pitchFamily="49" charset="0"/>
              </a:rPr>
              <a:t>add main.py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13244-BDA7-A097-4BD8-444337DCE73C}"/>
              </a:ext>
            </a:extLst>
          </p:cNvPr>
          <p:cNvSpPr txBox="1"/>
          <p:nvPr/>
        </p:nvSpPr>
        <p:spPr>
          <a:xfrm>
            <a:off x="369454" y="4027181"/>
            <a:ext cx="1111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додає всі зміни файлу </a:t>
            </a:r>
            <a:r>
              <a:rPr lang="en-US" noProof="1">
                <a:latin typeface="Consolas" panose="020B0609020204030204" pitchFamily="49" charset="0"/>
              </a:rPr>
              <a:t>main.py </a:t>
            </a:r>
            <a:r>
              <a:rPr lang="uk-UA" dirty="0"/>
              <a:t>у індекс, готуючи його до подальшого </a:t>
            </a:r>
            <a:r>
              <a:rPr lang="uk-UA" dirty="0" err="1"/>
              <a:t>коміту</a:t>
            </a:r>
            <a:r>
              <a:rPr lang="uk-UA" dirty="0"/>
              <a:t>. Відповідно команда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BC2E7-FEB7-A07B-DA3F-5DC5459EEFE2}"/>
              </a:ext>
            </a:extLst>
          </p:cNvPr>
          <p:cNvSpPr txBox="1"/>
          <p:nvPr/>
        </p:nvSpPr>
        <p:spPr>
          <a:xfrm>
            <a:off x="434108" y="4523636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git </a:t>
            </a:r>
            <a:r>
              <a:rPr lang="en-US" noProof="1">
                <a:latin typeface="Consolas" panose="020B0609020204030204" pitchFamily="49" charset="0"/>
              </a:rPr>
              <a:t>add</a:t>
            </a:r>
            <a:r>
              <a:rPr lang="uk-UA" noProof="1">
                <a:latin typeface="Consolas" panose="020B0609020204030204" pitchFamily="49" charset="0"/>
              </a:rPr>
              <a:t>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26B64-3856-5063-3905-11A030BCE7D4}"/>
              </a:ext>
            </a:extLst>
          </p:cNvPr>
          <p:cNvSpPr txBox="1"/>
          <p:nvPr/>
        </p:nvSpPr>
        <p:spPr>
          <a:xfrm>
            <a:off x="434108" y="6036915"/>
            <a:ext cx="11111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індексує всі зміни (додає всі неконтрольовані файли у індекс та індексує всі зміни контрольованих файлів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0D381A-860E-EC8C-AE36-C12C66772A1A}"/>
              </a:ext>
            </a:extLst>
          </p:cNvPr>
          <p:cNvSpPr txBox="1"/>
          <p:nvPr/>
        </p:nvSpPr>
        <p:spPr>
          <a:xfrm>
            <a:off x="434108" y="5582212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git </a:t>
            </a:r>
            <a:r>
              <a:rPr lang="en-US" noProof="1">
                <a:latin typeface="Consolas" panose="020B0609020204030204" pitchFamily="49" charset="0"/>
              </a:rPr>
              <a:t>add</a:t>
            </a:r>
            <a:r>
              <a:rPr lang="uk-UA" noProof="1">
                <a:latin typeface="Consolas" panose="020B0609020204030204" pitchFamily="49" charset="0"/>
              </a:rPr>
              <a:t> 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280063-A365-FB69-1207-DCDDF59E667F}"/>
              </a:ext>
            </a:extLst>
          </p:cNvPr>
          <p:cNvSpPr txBox="1"/>
          <p:nvPr/>
        </p:nvSpPr>
        <p:spPr>
          <a:xfrm>
            <a:off x="434107" y="5052173"/>
            <a:ext cx="8876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або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4B69C-F0B6-9C06-033F-5B93DE25EEC5}"/>
              </a:ext>
            </a:extLst>
          </p:cNvPr>
          <p:cNvSpPr txBox="1"/>
          <p:nvPr/>
        </p:nvSpPr>
        <p:spPr>
          <a:xfrm>
            <a:off x="369454" y="2549160"/>
            <a:ext cx="111759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Команда </a:t>
            </a:r>
            <a:r>
              <a:rPr lang="en-US" dirty="0"/>
              <a:t>add </a:t>
            </a:r>
            <a:r>
              <a:rPr lang="uk-UA" dirty="0"/>
              <a:t>не лише використовується для того, щоб почати контролювати файли, що до цього були не контрольованими, але і в цілому для додавання змінених файлів у індекс. Таким чином, якщо в нашому репозиторії вже міститься контрольований файл </a:t>
            </a:r>
            <a:r>
              <a:rPr lang="en-US" noProof="1">
                <a:latin typeface="Consolas" panose="020B0609020204030204" pitchFamily="49" charset="0"/>
              </a:rPr>
              <a:t>main.py</a:t>
            </a:r>
            <a:r>
              <a:rPr lang="uk-UA" dirty="0"/>
              <a:t>, то, команда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A698E-DCE4-5EE2-CBA0-D909AECBBDD7}"/>
              </a:ext>
            </a:extLst>
          </p:cNvPr>
          <p:cNvSpPr txBox="1"/>
          <p:nvPr/>
        </p:nvSpPr>
        <p:spPr>
          <a:xfrm>
            <a:off x="9916366" y="6392828"/>
            <a:ext cx="2004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r>
              <a:rPr lang="uk-U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1570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43C4F-D6A6-5529-0C5A-D133832C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Ігнорування файлів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49C64-DE41-AAEA-671E-8E35CF062661}"/>
              </a:ext>
            </a:extLst>
          </p:cNvPr>
          <p:cNvSpPr txBox="1"/>
          <p:nvPr/>
        </p:nvSpPr>
        <p:spPr>
          <a:xfrm>
            <a:off x="360218" y="2505670"/>
            <a:ext cx="115177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Буває, що у вас є клас файлів, що ви не хочете щоб </a:t>
            </a:r>
            <a:r>
              <a:rPr lang="uk-UA" dirty="0" err="1"/>
              <a:t>Git</a:t>
            </a:r>
            <a:r>
              <a:rPr lang="uk-UA" dirty="0"/>
              <a:t> їх автоматично індексував чи навіть відображав як неконтрольовані. У таких випадках, ви можете створити текстовий файл </a:t>
            </a:r>
            <a:r>
              <a:rPr lang="uk-UA" dirty="0">
                <a:latin typeface="Consolas" panose="020B0609020204030204" pitchFamily="49" charset="0"/>
              </a:rPr>
              <a:t>.</a:t>
            </a:r>
            <a:r>
              <a:rPr lang="uk-UA" dirty="0" err="1">
                <a:latin typeface="Consolas" panose="020B0609020204030204" pitchFamily="49" charset="0"/>
              </a:rPr>
              <a:t>gitignore</a:t>
            </a:r>
            <a:r>
              <a:rPr lang="uk-UA" dirty="0"/>
              <a:t>, та вказати в ньому всі файли та папки, які мають бути проігноровані системою</a:t>
            </a:r>
            <a:r>
              <a:rPr lang="en-US" dirty="0"/>
              <a:t> </a:t>
            </a:r>
            <a:r>
              <a:rPr lang="uk-UA" dirty="0"/>
              <a:t>контролю версій </a:t>
            </a:r>
            <a:r>
              <a:rPr lang="en-US" dirty="0"/>
              <a:t>Git</a:t>
            </a:r>
            <a:r>
              <a:rPr lang="uk-UA" dirty="0"/>
              <a:t>. Цей текстовий файл розміщують, як правило, у кореневій папці проекту поруч з папкою </a:t>
            </a:r>
            <a:r>
              <a:rPr lang="en-US" dirty="0">
                <a:latin typeface="Consolas" panose="020B0609020204030204" pitchFamily="49" charset="0"/>
              </a:rPr>
              <a:t>.git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6ADFD-3C42-E90A-F99C-6FF0D56E5E2B}"/>
              </a:ext>
            </a:extLst>
          </p:cNvPr>
          <p:cNvSpPr txBox="1"/>
          <p:nvPr/>
        </p:nvSpPr>
        <p:spPr>
          <a:xfrm>
            <a:off x="9916366" y="6392828"/>
            <a:ext cx="2004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r>
              <a:rPr lang="uk-UA" dirty="0"/>
              <a:t>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04A3D5-5ECE-20C5-198F-17AEA4212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258" y="3870841"/>
            <a:ext cx="4925621" cy="270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26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BF965-F9FF-6718-826E-D12B554F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Збереження змін у </a:t>
            </a:r>
            <a:r>
              <a:rPr lang="uk-UA" dirty="0" err="1"/>
              <a:t>комітах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75D03-C921-C917-8773-C5D6103BB89E}"/>
              </a:ext>
            </a:extLst>
          </p:cNvPr>
          <p:cNvSpPr txBox="1"/>
          <p:nvPr/>
        </p:nvSpPr>
        <p:spPr>
          <a:xfrm>
            <a:off x="480291" y="2360090"/>
            <a:ext cx="11286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Після того, як всі зміни індексовані, ми готові зберегти ці зміни у </a:t>
            </a:r>
            <a:r>
              <a:rPr lang="uk-UA" dirty="0" err="1"/>
              <a:t>коміті</a:t>
            </a:r>
            <a:r>
              <a:rPr lang="uk-UA" dirty="0"/>
              <a:t>.</a:t>
            </a:r>
          </a:p>
          <a:p>
            <a:r>
              <a:rPr lang="uk-UA" dirty="0"/>
              <a:t>Щоб створити коміт треба використати команду </a:t>
            </a:r>
            <a:r>
              <a:rPr lang="uk-UA" dirty="0" err="1">
                <a:latin typeface="Consolas" panose="020B0609020204030204" pitchFamily="49" charset="0"/>
              </a:rPr>
              <a:t>commit</a:t>
            </a:r>
            <a:r>
              <a:rPr lang="uk-UA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4F0567-F370-136C-74A3-9B690AF1E3D6}"/>
              </a:ext>
            </a:extLst>
          </p:cNvPr>
          <p:cNvSpPr txBox="1"/>
          <p:nvPr/>
        </p:nvSpPr>
        <p:spPr>
          <a:xfrm>
            <a:off x="480291" y="3133562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git </a:t>
            </a:r>
            <a:r>
              <a:rPr lang="en-US" dirty="0">
                <a:latin typeface="Consolas" panose="020B0609020204030204" pitchFamily="49" charset="0"/>
              </a:rPr>
              <a:t>commit</a:t>
            </a:r>
            <a:r>
              <a:rPr lang="en-US" noProof="1">
                <a:latin typeface="Consolas" panose="020B0609020204030204" pitchFamily="49" charset="0"/>
              </a:rPr>
              <a:t> </a:t>
            </a:r>
            <a:r>
              <a:rPr lang="uk-UA" noProof="1">
                <a:latin typeface="Consolas" panose="020B0609020204030204" pitchFamily="49" charset="0"/>
              </a:rPr>
              <a:t>–</a:t>
            </a:r>
            <a:r>
              <a:rPr lang="en-US" noProof="1">
                <a:latin typeface="Consolas" panose="020B0609020204030204" pitchFamily="49" charset="0"/>
              </a:rPr>
              <a:t>m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"commit message"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D83125-CD9C-0A02-93E8-2EE85609A6A2}"/>
              </a:ext>
            </a:extLst>
          </p:cNvPr>
          <p:cNvSpPr txBox="1"/>
          <p:nvPr/>
        </p:nvSpPr>
        <p:spPr>
          <a:xfrm>
            <a:off x="480291" y="3528414"/>
            <a:ext cx="11286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Ця команда створить знімок вашого репозиторія з тих змін, що були проіндексовані, </a:t>
            </a:r>
            <a:r>
              <a:rPr lang="uk-UA" dirty="0" err="1"/>
              <a:t>додасть</a:t>
            </a:r>
            <a:r>
              <a:rPr lang="uk-UA" dirty="0"/>
              <a:t> до цього знімку повідомлення «</a:t>
            </a:r>
            <a:r>
              <a:rPr lang="en-US" noProof="1">
                <a:latin typeface="Consolas" panose="020B0609020204030204" pitchFamily="49" charset="0"/>
              </a:rPr>
              <a:t>commit message</a:t>
            </a:r>
            <a:r>
              <a:rPr lang="uk-UA" dirty="0"/>
              <a:t>» та помістить їх у папку репозиторія </a:t>
            </a:r>
            <a:r>
              <a:rPr lang="en-US" dirty="0"/>
              <a:t>.git</a:t>
            </a:r>
            <a:endParaRPr lang="uk-UA" dirty="0"/>
          </a:p>
          <a:p>
            <a:endParaRPr lang="uk-UA" dirty="0"/>
          </a:p>
          <a:p>
            <a:r>
              <a:rPr lang="uk-UA" dirty="0"/>
              <a:t>Команду для створення знімку (</a:t>
            </a:r>
            <a:r>
              <a:rPr lang="uk-UA" dirty="0" err="1"/>
              <a:t>коміту</a:t>
            </a:r>
            <a:r>
              <a:rPr lang="uk-UA" dirty="0"/>
              <a:t>) можна викликати без параметрів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F443C-2857-D856-C605-6D257C873134}"/>
              </a:ext>
            </a:extLst>
          </p:cNvPr>
          <p:cNvSpPr txBox="1"/>
          <p:nvPr/>
        </p:nvSpPr>
        <p:spPr>
          <a:xfrm>
            <a:off x="480291" y="4881404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git </a:t>
            </a:r>
            <a:r>
              <a:rPr lang="en-US" dirty="0">
                <a:latin typeface="Consolas" panose="020B0609020204030204" pitchFamily="49" charset="0"/>
              </a:rPr>
              <a:t>commit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B01EB-3C45-BB8F-94E2-A73EBE5CF1C3}"/>
              </a:ext>
            </a:extLst>
          </p:cNvPr>
          <p:cNvSpPr txBox="1"/>
          <p:nvPr/>
        </p:nvSpPr>
        <p:spPr>
          <a:xfrm>
            <a:off x="480291" y="5403397"/>
            <a:ext cx="11286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У такому разі </a:t>
            </a:r>
            <a:r>
              <a:rPr lang="en-US" dirty="0"/>
              <a:t>Git </a:t>
            </a:r>
            <a:r>
              <a:rPr lang="uk-UA" dirty="0"/>
              <a:t>відкриє текстовий редактор для додавання повідомлення </a:t>
            </a:r>
            <a:r>
              <a:rPr lang="uk-UA" dirty="0" err="1"/>
              <a:t>коміту</a:t>
            </a:r>
            <a:r>
              <a:rPr lang="uk-UA" dirty="0"/>
              <a:t>. Як правило це редактор </a:t>
            </a:r>
            <a:r>
              <a:rPr lang="en-US" dirty="0">
                <a:hlinkClick r:id="rId2"/>
              </a:rPr>
              <a:t>vim</a:t>
            </a:r>
            <a:r>
              <a:rPr lang="en-US" dirty="0"/>
              <a:t>. </a:t>
            </a:r>
            <a:r>
              <a:rPr lang="uk-UA" dirty="0"/>
              <a:t>Найуживаніші </a:t>
            </a:r>
            <a:r>
              <a:rPr lang="uk-UA" dirty="0">
                <a:hlinkClick r:id="rId3"/>
              </a:rPr>
              <a:t>команди</a:t>
            </a:r>
            <a:r>
              <a:rPr lang="uk-UA" dirty="0"/>
              <a:t> для роботи з цим редактором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2271C-C936-4FD3-7642-44D34E9887BC}"/>
              </a:ext>
            </a:extLst>
          </p:cNvPr>
          <p:cNvSpPr txBox="1"/>
          <p:nvPr/>
        </p:nvSpPr>
        <p:spPr>
          <a:xfrm>
            <a:off x="9916366" y="6392828"/>
            <a:ext cx="2004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4"/>
              </a:rPr>
              <a:t>Детальніше...</a:t>
            </a:r>
            <a:r>
              <a:rPr lang="uk-U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5199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70F2A-071A-E640-1846-C5D3CC79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Перегляд історії комітів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B9E1B-AF9C-401D-26E8-1038080EE660}"/>
              </a:ext>
            </a:extLst>
          </p:cNvPr>
          <p:cNvSpPr txBox="1"/>
          <p:nvPr/>
        </p:nvSpPr>
        <p:spPr>
          <a:xfrm>
            <a:off x="480291" y="2360090"/>
            <a:ext cx="11286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Для перегляду історії комітів використовують команду </a:t>
            </a:r>
            <a:r>
              <a:rPr lang="en-US" dirty="0"/>
              <a:t>log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5139B-F6E4-9B6E-D53A-562FC9A6A38A}"/>
              </a:ext>
            </a:extLst>
          </p:cNvPr>
          <p:cNvSpPr txBox="1"/>
          <p:nvPr/>
        </p:nvSpPr>
        <p:spPr>
          <a:xfrm>
            <a:off x="480291" y="2837998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git</a:t>
            </a:r>
            <a:r>
              <a:rPr lang="en-US" noProof="1">
                <a:latin typeface="Consolas" panose="020B0609020204030204" pitchFamily="49" charset="0"/>
              </a:rPr>
              <a:t> log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0B817-A75D-97FC-81CB-CBF4C98AC5EB}"/>
              </a:ext>
            </a:extLst>
          </p:cNvPr>
          <p:cNvSpPr txBox="1"/>
          <p:nvPr/>
        </p:nvSpPr>
        <p:spPr>
          <a:xfrm>
            <a:off x="480291" y="3374369"/>
            <a:ext cx="11286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Ця команда без параметрів видає детальну інформацію по всіх </a:t>
            </a:r>
            <a:r>
              <a:rPr lang="uk-UA" dirty="0" err="1"/>
              <a:t>комітах</a:t>
            </a:r>
            <a:r>
              <a:rPr lang="uk-UA" dirty="0"/>
              <a:t>, що були створені у поточному репозиторії. Наведемо деякі з параметрів, що дозволяють вибрати інформацію з послідовності комітів</a:t>
            </a:r>
            <a:r>
              <a:rPr lang="en-US" dirty="0"/>
              <a:t>.</a:t>
            </a:r>
          </a:p>
          <a:p>
            <a:r>
              <a:rPr lang="uk-UA" dirty="0"/>
              <a:t>Команда: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E05B8-3186-3E94-B95E-8E22C62448B9}"/>
              </a:ext>
            </a:extLst>
          </p:cNvPr>
          <p:cNvSpPr txBox="1"/>
          <p:nvPr/>
        </p:nvSpPr>
        <p:spPr>
          <a:xfrm>
            <a:off x="10196945" y="6331957"/>
            <a:ext cx="1699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E5F46-215C-CFC0-94C2-2201CA5535D0}"/>
              </a:ext>
            </a:extLst>
          </p:cNvPr>
          <p:cNvSpPr txBox="1"/>
          <p:nvPr/>
        </p:nvSpPr>
        <p:spPr>
          <a:xfrm>
            <a:off x="480291" y="4316357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git</a:t>
            </a:r>
            <a:r>
              <a:rPr lang="en-US" noProof="1">
                <a:latin typeface="Consolas" panose="020B0609020204030204" pitchFamily="49" charset="0"/>
              </a:rPr>
              <a:t> log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-2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E4AB93-BFAD-B183-2F95-25CA08EECC91}"/>
              </a:ext>
            </a:extLst>
          </p:cNvPr>
          <p:cNvSpPr txBox="1"/>
          <p:nvPr/>
        </p:nvSpPr>
        <p:spPr>
          <a:xfrm>
            <a:off x="480291" y="4704347"/>
            <a:ext cx="11286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вивести останні два </a:t>
            </a:r>
            <a:r>
              <a:rPr lang="uk-UA" dirty="0" err="1"/>
              <a:t>коміти</a:t>
            </a:r>
            <a:r>
              <a:rPr lang="uk-UA" dirty="0"/>
              <a:t> з історії. Команда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DAFD43-D5E1-B412-7189-9618AD8D011D}"/>
              </a:ext>
            </a:extLst>
          </p:cNvPr>
          <p:cNvSpPr txBox="1"/>
          <p:nvPr/>
        </p:nvSpPr>
        <p:spPr>
          <a:xfrm>
            <a:off x="480291" y="5166172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git</a:t>
            </a:r>
            <a:r>
              <a:rPr lang="en-US" noProof="1">
                <a:latin typeface="Consolas" panose="020B0609020204030204" pitchFamily="49" charset="0"/>
              </a:rPr>
              <a:t> log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--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oneline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4F447-0304-FF5D-00FA-8511F0D3FD83}"/>
              </a:ext>
            </a:extLst>
          </p:cNvPr>
          <p:cNvSpPr txBox="1"/>
          <p:nvPr/>
        </p:nvSpPr>
        <p:spPr>
          <a:xfrm>
            <a:off x="480291" y="5584452"/>
            <a:ext cx="11286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виведе послідовність комітів у компактному вигляді</a:t>
            </a:r>
          </a:p>
        </p:txBody>
      </p:sp>
    </p:spTree>
    <p:extLst>
      <p:ext uri="{BB962C8B-B14F-4D97-AF65-F5344CB8AC3E}">
        <p14:creationId xmlns:p14="http://schemas.microsoft.com/office/powerpoint/2010/main" val="1118712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C2B47-C222-19E4-12BA-AC88960F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436847" cy="706964"/>
          </a:xfrm>
        </p:spPr>
        <p:txBody>
          <a:bodyPr/>
          <a:lstStyle/>
          <a:p>
            <a:r>
              <a:rPr lang="uk-UA" dirty="0"/>
              <a:t>Взаємодія з віддаленими репозиторіями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18558-150E-880B-8B12-1C90285FBEBE}"/>
              </a:ext>
            </a:extLst>
          </p:cNvPr>
          <p:cNvSpPr txBox="1"/>
          <p:nvPr/>
        </p:nvSpPr>
        <p:spPr>
          <a:xfrm>
            <a:off x="401781" y="3293178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git </a:t>
            </a:r>
            <a:r>
              <a:rPr lang="en-US" noProof="1">
                <a:latin typeface="Consolas" panose="020B0609020204030204" pitchFamily="49" charset="0"/>
              </a:rPr>
              <a:t>pull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9A83C-28F8-BF05-82A5-760C6217D6B5}"/>
              </a:ext>
            </a:extLst>
          </p:cNvPr>
          <p:cNvSpPr txBox="1"/>
          <p:nvPr/>
        </p:nvSpPr>
        <p:spPr>
          <a:xfrm>
            <a:off x="369454" y="2549160"/>
            <a:ext cx="11175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Вважатимемо, що в нас встановлений зв’язок локального та віддаленого репозиторія.</a:t>
            </a:r>
          </a:p>
          <a:p>
            <a:pPr algn="just"/>
            <a:r>
              <a:rPr lang="uk-UA" dirty="0"/>
              <a:t>Для стягування змін з віддаленого у локальний репозиторій використовується команда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C78E7-C15C-D57E-CE74-549F573D439F}"/>
              </a:ext>
            </a:extLst>
          </p:cNvPr>
          <p:cNvSpPr txBox="1"/>
          <p:nvPr/>
        </p:nvSpPr>
        <p:spPr>
          <a:xfrm>
            <a:off x="401781" y="3844560"/>
            <a:ext cx="11175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Для завантаження ваших локальних змін на віддалений репозиторій використовується команда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F22EE-E0F4-EFE9-8729-FC9996C6C2CB}"/>
              </a:ext>
            </a:extLst>
          </p:cNvPr>
          <p:cNvSpPr txBox="1"/>
          <p:nvPr/>
        </p:nvSpPr>
        <p:spPr>
          <a:xfrm>
            <a:off x="434108" y="4367367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git </a:t>
            </a:r>
            <a:r>
              <a:rPr lang="en-US" noProof="1">
                <a:latin typeface="Consolas" panose="020B0609020204030204" pitchFamily="49" charset="0"/>
              </a:rPr>
              <a:t>push</a:t>
            </a:r>
            <a:endParaRPr lang="uk-UA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77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0F13E-E521-A855-1EF1-48258046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графічних оболонок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7EBAF-97B6-3B62-E2A9-3D6D729A0C7B}"/>
              </a:ext>
            </a:extLst>
          </p:cNvPr>
          <p:cNvSpPr txBox="1"/>
          <p:nvPr/>
        </p:nvSpPr>
        <p:spPr>
          <a:xfrm>
            <a:off x="369454" y="2549160"/>
            <a:ext cx="11175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Для спрощення роботи з системою контролю версій </a:t>
            </a:r>
            <a:r>
              <a:rPr lang="en-US" dirty="0"/>
              <a:t>Git, </a:t>
            </a:r>
            <a:r>
              <a:rPr lang="uk-UA" dirty="0"/>
              <a:t>рекомендується використовувати графічні оболонки. Нижче наведений невеликий перелік популярних графічний оболонок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E3258-A723-A1AC-1666-B367C73A68AC}"/>
              </a:ext>
            </a:extLst>
          </p:cNvPr>
          <p:cNvSpPr txBox="1"/>
          <p:nvPr/>
        </p:nvSpPr>
        <p:spPr>
          <a:xfrm>
            <a:off x="369454" y="3429000"/>
            <a:ext cx="111759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dirty="0"/>
              <a:t>Графічна оболонка вбудована в інтегровані середовища програмування від компанії </a:t>
            </a:r>
            <a:r>
              <a:rPr lang="en-US" dirty="0"/>
              <a:t>JetBrains (PyCharm, Idea, </a:t>
            </a:r>
            <a:r>
              <a:rPr lang="en-US" dirty="0" err="1"/>
              <a:t>CLion</a:t>
            </a:r>
            <a:r>
              <a:rPr lang="en-US" dirty="0"/>
              <a:t>,</a:t>
            </a:r>
            <a:r>
              <a:rPr lang="uk-UA" dirty="0"/>
              <a:t> </a:t>
            </a:r>
            <a:r>
              <a:rPr lang="en-US" dirty="0"/>
              <a:t>Android Studio, </a:t>
            </a:r>
            <a:r>
              <a:rPr lang="uk-UA" dirty="0"/>
              <a:t>тощо)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hlinkClick r:id="rId2"/>
              </a:rPr>
              <a:t>TortoiseGit</a:t>
            </a:r>
            <a:r>
              <a:rPr lang="en-US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GitHub Desktop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SourceTree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3154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EFC7C-D4B4-505A-BAB8-63014714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10479834" cy="706964"/>
          </a:xfrm>
        </p:spPr>
        <p:txBody>
          <a:bodyPr/>
          <a:lstStyle/>
          <a:p>
            <a:r>
              <a:rPr lang="uk-UA" dirty="0"/>
              <a:t>Завантаження командного рядка</a:t>
            </a:r>
            <a:r>
              <a:rPr lang="en-US" dirty="0"/>
              <a:t> Windows</a:t>
            </a: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121064-8065-6697-FAA1-4468CEC20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3173120"/>
            <a:ext cx="4386262" cy="36174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3A68CB-D65C-8CB4-2312-8B358EE3D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244" y="3173120"/>
            <a:ext cx="5689543" cy="3429000"/>
          </a:xfrm>
          <a:prstGeom prst="rect">
            <a:avLst/>
          </a:prstGeom>
        </p:spPr>
      </p:pic>
      <p:sp>
        <p:nvSpPr>
          <p:cNvPr id="9" name="Стрілка: вправо 8">
            <a:extLst>
              <a:ext uri="{FF2B5EF4-FFF2-40B4-BE49-F238E27FC236}">
                <a16:creationId xmlns:a16="http://schemas.microsoft.com/office/drawing/2014/main" id="{9DB0B667-5CFC-8CA2-570F-C4AB833D66C4}"/>
              </a:ext>
            </a:extLst>
          </p:cNvPr>
          <p:cNvSpPr/>
          <p:nvPr/>
        </p:nvSpPr>
        <p:spPr>
          <a:xfrm>
            <a:off x="5267325" y="4887620"/>
            <a:ext cx="504825" cy="326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591D-9DDE-6823-C520-3FDC682CC876}"/>
              </a:ext>
            </a:extLst>
          </p:cNvPr>
          <p:cNvSpPr txBox="1"/>
          <p:nvPr/>
        </p:nvSpPr>
        <p:spPr>
          <a:xfrm>
            <a:off x="733424" y="2242210"/>
            <a:ext cx="10701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Git Bash</a:t>
            </a:r>
          </a:p>
          <a:p>
            <a:r>
              <a:rPr lang="uk-UA" dirty="0" err="1"/>
              <a:t>Емулює</a:t>
            </a:r>
            <a:r>
              <a:rPr lang="uk-UA" dirty="0"/>
              <a:t> у </a:t>
            </a:r>
            <a:r>
              <a:rPr lang="en-US" dirty="0"/>
              <a:t>Windows </a:t>
            </a:r>
            <a:r>
              <a:rPr lang="uk-UA" dirty="0"/>
              <a:t>командний рядок</a:t>
            </a:r>
            <a:r>
              <a:rPr lang="en-US" dirty="0"/>
              <a:t> Unix (Linux, macOS)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811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EFC7C-D4B4-505A-BAB8-63014714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549992" cy="706964"/>
          </a:xfrm>
        </p:spPr>
        <p:txBody>
          <a:bodyPr/>
          <a:lstStyle/>
          <a:p>
            <a:r>
              <a:rPr lang="uk-UA" dirty="0"/>
              <a:t>Завантаження командного рядка</a:t>
            </a:r>
            <a:r>
              <a:rPr lang="en-US" dirty="0"/>
              <a:t> macOS</a:t>
            </a:r>
            <a:endParaRPr lang="uk-UA" dirty="0"/>
          </a:p>
        </p:txBody>
      </p:sp>
      <p:sp>
        <p:nvSpPr>
          <p:cNvPr id="9" name="Стрілка: вправо 8">
            <a:extLst>
              <a:ext uri="{FF2B5EF4-FFF2-40B4-BE49-F238E27FC236}">
                <a16:creationId xmlns:a16="http://schemas.microsoft.com/office/drawing/2014/main" id="{9DB0B667-5CFC-8CA2-570F-C4AB833D66C4}"/>
              </a:ext>
            </a:extLst>
          </p:cNvPr>
          <p:cNvSpPr/>
          <p:nvPr/>
        </p:nvSpPr>
        <p:spPr>
          <a:xfrm>
            <a:off x="5267325" y="4407331"/>
            <a:ext cx="504825" cy="326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932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7438D-F753-6297-B47E-4F3A29D1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Початкове налаштування </a:t>
            </a:r>
            <a:r>
              <a:rPr lang="en-US" dirty="0"/>
              <a:t>Git</a:t>
            </a: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BFC03-D993-5954-3DD5-3077602B749C}"/>
              </a:ext>
            </a:extLst>
          </p:cNvPr>
          <p:cNvSpPr txBox="1"/>
          <p:nvPr/>
        </p:nvSpPr>
        <p:spPr>
          <a:xfrm>
            <a:off x="480290" y="2360044"/>
            <a:ext cx="111113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/>
              <a:t>Ім’я користувача</a:t>
            </a:r>
          </a:p>
          <a:p>
            <a:endParaRPr lang="en-US" dirty="0"/>
          </a:p>
          <a:p>
            <a:r>
              <a:rPr lang="uk-UA" dirty="0"/>
              <a:t>Перше, що ви повинні зробити, коли ви інсталюєте </a:t>
            </a:r>
            <a:r>
              <a:rPr lang="uk-UA" dirty="0" err="1"/>
              <a:t>Git</a:t>
            </a:r>
            <a:r>
              <a:rPr lang="uk-UA" dirty="0"/>
              <a:t> - це встановити ім’я користувача та адресу електронної пошти.</a:t>
            </a:r>
          </a:p>
          <a:p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16BA0E-89C4-0E9F-9ACB-66D6A0444D18}"/>
              </a:ext>
            </a:extLst>
          </p:cNvPr>
          <p:cNvSpPr txBox="1"/>
          <p:nvPr/>
        </p:nvSpPr>
        <p:spPr>
          <a:xfrm>
            <a:off x="480290" y="3662756"/>
            <a:ext cx="1111134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git config --global user.name "John Doe"</a:t>
            </a:r>
          </a:p>
          <a:p>
            <a:r>
              <a:rPr lang="uk-UA" noProof="1">
                <a:latin typeface="Consolas" panose="020B0609020204030204" pitchFamily="49" charset="0"/>
              </a:rPr>
              <a:t>$ git config --global user.email johndoe@example.com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D0A1FC-10F2-369D-0124-54C79BE5C553}"/>
              </a:ext>
            </a:extLst>
          </p:cNvPr>
          <p:cNvSpPr txBox="1"/>
          <p:nvPr/>
        </p:nvSpPr>
        <p:spPr>
          <a:xfrm>
            <a:off x="480290" y="4609099"/>
            <a:ext cx="11111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/>
              <a:t>Перевірка налаштувань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5BFF56-0AFF-CB87-7055-DFD4FE15CAD7}"/>
              </a:ext>
            </a:extLst>
          </p:cNvPr>
          <p:cNvSpPr txBox="1"/>
          <p:nvPr/>
        </p:nvSpPr>
        <p:spPr>
          <a:xfrm>
            <a:off x="480290" y="5024109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git config --</a:t>
            </a:r>
            <a:r>
              <a:rPr lang="en-US" noProof="1">
                <a:latin typeface="Consolas" panose="020B0609020204030204" pitchFamily="49" charset="0"/>
              </a:rPr>
              <a:t>list</a:t>
            </a:r>
            <a:endParaRPr lang="uk-UA" noProof="1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05058-67E7-ECEB-CAE4-E99EAF7C8A66}"/>
              </a:ext>
            </a:extLst>
          </p:cNvPr>
          <p:cNvSpPr txBox="1"/>
          <p:nvPr/>
        </p:nvSpPr>
        <p:spPr>
          <a:xfrm>
            <a:off x="480290" y="5582861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git config --global user.name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517595-E226-8A2F-C397-FFB9E729BC44}"/>
              </a:ext>
            </a:extLst>
          </p:cNvPr>
          <p:cNvSpPr txBox="1"/>
          <p:nvPr/>
        </p:nvSpPr>
        <p:spPr>
          <a:xfrm>
            <a:off x="480290" y="62857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r>
              <a:rPr lang="uk-U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554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24D06-B3A4-5C64-F35C-63B455D4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Командний рядок</a:t>
            </a:r>
            <a:r>
              <a:rPr lang="en-US" dirty="0"/>
              <a:t> </a:t>
            </a:r>
            <a:endParaRPr lang="uk-UA" dirty="0"/>
          </a:p>
        </p:txBody>
      </p:sp>
      <p:graphicFrame>
        <p:nvGraphicFramePr>
          <p:cNvPr id="3" name="Таблиця 2">
            <a:extLst>
              <a:ext uri="{FF2B5EF4-FFF2-40B4-BE49-F238E27FC236}">
                <a16:creationId xmlns:a16="http://schemas.microsoft.com/office/drawing/2014/main" id="{00FAEBCF-612A-D438-DF1D-A3A65BD78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31147"/>
              </p:ext>
            </p:extLst>
          </p:nvPr>
        </p:nvGraphicFramePr>
        <p:xfrm>
          <a:off x="423718" y="2704986"/>
          <a:ext cx="11315700" cy="34137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464172">
                  <a:extLst>
                    <a:ext uri="{9D8B030D-6E8A-4147-A177-3AD203B41FA5}">
                      <a16:colId xmlns:a16="http://schemas.microsoft.com/office/drawing/2014/main" val="4222839690"/>
                    </a:ext>
                  </a:extLst>
                </a:gridCol>
                <a:gridCol w="1991383">
                  <a:extLst>
                    <a:ext uri="{9D8B030D-6E8A-4147-A177-3AD203B41FA5}">
                      <a16:colId xmlns:a16="http://schemas.microsoft.com/office/drawing/2014/main" val="3340842409"/>
                    </a:ext>
                  </a:extLst>
                </a:gridCol>
                <a:gridCol w="2299854">
                  <a:extLst>
                    <a:ext uri="{9D8B030D-6E8A-4147-A177-3AD203B41FA5}">
                      <a16:colId xmlns:a16="http://schemas.microsoft.com/office/drawing/2014/main" val="2238586860"/>
                    </a:ext>
                  </a:extLst>
                </a:gridCol>
                <a:gridCol w="5560291">
                  <a:extLst>
                    <a:ext uri="{9D8B030D-6E8A-4147-A177-3AD203B41FA5}">
                      <a16:colId xmlns:a16="http://schemas.microsoft.com/office/drawing/2014/main" val="258154846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Команда </a:t>
                      </a:r>
                    </a:p>
                    <a:p>
                      <a:pPr algn="ctr" fontAlgn="ctr"/>
                      <a:r>
                        <a:rPr lang="uk-UA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Windows)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Команда </a:t>
                      </a:r>
                    </a:p>
                    <a:p>
                      <a:pPr algn="ctr" fontAlgn="ctr"/>
                      <a:r>
                        <a:rPr lang="uk-UA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Mac OS / Linux)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Опис</a:t>
                      </a:r>
                      <a:endParaRPr lang="uk-UA" sz="18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Приклад</a:t>
                      </a:r>
                      <a:endParaRPr lang="uk-UA" sz="18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458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exit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exit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 dirty="0">
                          <a:effectLst/>
                        </a:rPr>
                        <a:t>закрити вікно</a:t>
                      </a:r>
                      <a:endParaRPr lang="uk-UA" sz="18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exit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/>
                </a:tc>
                <a:extLst>
                  <a:ext uri="{0D108BD9-81ED-4DB2-BD59-A6C34878D82A}">
                    <a16:rowId xmlns:a16="http://schemas.microsoft.com/office/drawing/2014/main" val="325645886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cd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cd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 dirty="0">
                          <a:effectLst/>
                        </a:rPr>
                        <a:t>змінити директорію</a:t>
                      </a:r>
                      <a:endParaRPr lang="uk-UA" sz="18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cd test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/>
                </a:tc>
                <a:extLst>
                  <a:ext uri="{0D108BD9-81ED-4DB2-BD59-A6C34878D82A}">
                    <a16:rowId xmlns:a16="http://schemas.microsoft.com/office/drawing/2014/main" val="207350835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onsolas" panose="020B0609020204030204" pitchFamily="49" charset="0"/>
                        </a:rPr>
                        <a:t>dir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ls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>
                          <a:effectLst/>
                        </a:rPr>
                        <a:t>список директорій/файлів</a:t>
                      </a:r>
                      <a:endParaRPr lang="uk-UA" sz="1800" b="0" i="0" u="none" strike="noStrike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onsolas" panose="020B0609020204030204" pitchFamily="49" charset="0"/>
                        </a:rPr>
                        <a:t>dir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/>
                </a:tc>
                <a:extLst>
                  <a:ext uri="{0D108BD9-81ED-4DB2-BD59-A6C34878D82A}">
                    <a16:rowId xmlns:a16="http://schemas.microsoft.com/office/drawing/2014/main" val="40464287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onsolas" panose="020B0609020204030204" pitchFamily="49" charset="0"/>
                        </a:rPr>
                        <a:t>copy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cp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 dirty="0">
                          <a:effectLst/>
                        </a:rPr>
                        <a:t>скопіювати файл</a:t>
                      </a:r>
                      <a:endParaRPr lang="uk-UA" sz="18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copy c:\test\test.txt c:\windows\test.txt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/>
                </a:tc>
                <a:extLst>
                  <a:ext uri="{0D108BD9-81ED-4DB2-BD59-A6C34878D82A}">
                    <a16:rowId xmlns:a16="http://schemas.microsoft.com/office/drawing/2014/main" val="2049728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onsolas" panose="020B0609020204030204" pitchFamily="49" charset="0"/>
                        </a:rPr>
                        <a:t>move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mv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 dirty="0">
                          <a:effectLst/>
                        </a:rPr>
                        <a:t>перемістити файл</a:t>
                      </a:r>
                      <a:endParaRPr lang="uk-UA" sz="18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move c:\test\test.txt c:\windows\test.txt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/>
                </a:tc>
                <a:extLst>
                  <a:ext uri="{0D108BD9-81ED-4DB2-BD59-A6C34878D82A}">
                    <a16:rowId xmlns:a16="http://schemas.microsoft.com/office/drawing/2014/main" val="8460663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onsolas" panose="020B0609020204030204" pitchFamily="49" charset="0"/>
                        </a:rPr>
                        <a:t>mkdir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onsolas" panose="020B0609020204030204" pitchFamily="49" charset="0"/>
                        </a:rPr>
                        <a:t>mkdir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>
                          <a:effectLst/>
                        </a:rPr>
                        <a:t>створити нову директорію</a:t>
                      </a:r>
                      <a:endParaRPr lang="uk-UA" sz="1800" b="0" i="0" u="none" strike="noStrike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onsolas" panose="020B0609020204030204" pitchFamily="49" charset="0"/>
                        </a:rPr>
                        <a:t>mkdir</a:t>
                      </a:r>
                      <a:r>
                        <a:rPr 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Consolas" panose="020B0609020204030204" pitchFamily="49" charset="0"/>
                        </a:rPr>
                        <a:t>testdirectory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/>
                </a:tc>
                <a:extLst>
                  <a:ext uri="{0D108BD9-81ED-4DB2-BD59-A6C34878D82A}">
                    <a16:rowId xmlns:a16="http://schemas.microsoft.com/office/drawing/2014/main" val="118757123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del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rm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 dirty="0">
                          <a:effectLst/>
                        </a:rPr>
                        <a:t>видалити директорію/файл</a:t>
                      </a:r>
                      <a:endParaRPr lang="uk-UA" sz="18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del c:\test\test.txt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7620" marT="7620" marB="0" anchor="ctr"/>
                </a:tc>
                <a:extLst>
                  <a:ext uri="{0D108BD9-81ED-4DB2-BD59-A6C34878D82A}">
                    <a16:rowId xmlns:a16="http://schemas.microsoft.com/office/drawing/2014/main" val="6168483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DCF1570-C597-3D2E-8D3B-F83FEF65E26C}"/>
              </a:ext>
            </a:extLst>
          </p:cNvPr>
          <p:cNvSpPr txBox="1"/>
          <p:nvPr/>
        </p:nvSpPr>
        <p:spPr>
          <a:xfrm>
            <a:off x="423718" y="23599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/>
              <a:t>Основні команди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DAB67-FDAE-7591-5CB9-29BA3269CDEA}"/>
              </a:ext>
            </a:extLst>
          </p:cNvPr>
          <p:cNvSpPr txBox="1"/>
          <p:nvPr/>
        </p:nvSpPr>
        <p:spPr>
          <a:xfrm>
            <a:off x="423718" y="6279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r>
              <a:rPr lang="uk-U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059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akren\Downloads\attention.png">
            <a:extLst>
              <a:ext uri="{FF2B5EF4-FFF2-40B4-BE49-F238E27FC236}">
                <a16:creationId xmlns:a16="http://schemas.microsoft.com/office/drawing/2014/main" id="{3C5491BB-C678-86EA-407A-2D08701E7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04" y="1293282"/>
            <a:ext cx="709268" cy="7092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C7F5DA-6B03-0B4E-0E9B-8D8E9F7D2420}"/>
              </a:ext>
            </a:extLst>
          </p:cNvPr>
          <p:cNvSpPr txBox="1"/>
          <p:nvPr/>
        </p:nvSpPr>
        <p:spPr>
          <a:xfrm>
            <a:off x="1198130" y="1293282"/>
            <a:ext cx="100699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uk-UA" dirty="0"/>
              <a:t>У операційних системах сімейства </a:t>
            </a:r>
            <a:r>
              <a:rPr lang="en-US" dirty="0"/>
              <a:t>Windows </a:t>
            </a:r>
            <a:r>
              <a:rPr lang="uk-UA" dirty="0"/>
              <a:t>розділення папок здійснюється за допомогою</a:t>
            </a:r>
            <a:r>
              <a:rPr lang="en-US" dirty="0"/>
              <a:t> </a:t>
            </a:r>
            <a:r>
              <a:rPr lang="uk-UA" dirty="0"/>
              <a:t>оберненої косої риски «</a:t>
            </a:r>
            <a:r>
              <a:rPr lang="uk-UA" dirty="0">
                <a:latin typeface="Consolas" panose="020B0609020204030204" pitchFamily="49" charset="0"/>
              </a:rPr>
              <a:t>\</a:t>
            </a:r>
            <a:r>
              <a:rPr lang="uk-UA" dirty="0"/>
              <a:t>» (</a:t>
            </a:r>
            <a:r>
              <a:rPr lang="en-US" dirty="0"/>
              <a:t>backslash</a:t>
            </a:r>
            <a:r>
              <a:rPr lang="uk-UA" dirty="0"/>
              <a:t>)</a:t>
            </a:r>
            <a:r>
              <a:rPr lang="en-US" dirty="0"/>
              <a:t>.</a:t>
            </a:r>
          </a:p>
          <a:p>
            <a:pPr algn="l" fontAlgn="ctr"/>
            <a:r>
              <a:rPr lang="uk-UA" dirty="0"/>
              <a:t>У операційних системах сімейства </a:t>
            </a:r>
            <a:r>
              <a:rPr lang="en-US" dirty="0"/>
              <a:t>Unix (</a:t>
            </a:r>
            <a:r>
              <a:rPr lang="uk-UA" dirty="0"/>
              <a:t>у тому числі </a:t>
            </a:r>
            <a:r>
              <a:rPr lang="en-US" dirty="0"/>
              <a:t>Mac OS / Linux) </a:t>
            </a:r>
            <a:r>
              <a:rPr lang="uk-UA" dirty="0"/>
              <a:t>розділення папок здійснюється за допомогою</a:t>
            </a:r>
            <a:r>
              <a:rPr lang="en-US" dirty="0"/>
              <a:t> </a:t>
            </a:r>
            <a:r>
              <a:rPr lang="uk-UA" dirty="0"/>
              <a:t>прямої косої риски «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uk-UA" dirty="0"/>
              <a:t>» (</a:t>
            </a:r>
            <a:r>
              <a:rPr lang="en-US" dirty="0"/>
              <a:t>slash</a:t>
            </a:r>
            <a:r>
              <a:rPr lang="uk-UA" dirty="0"/>
              <a:t>)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2AC92-7A36-085D-2EF5-0770FBAE55D7}"/>
              </a:ext>
            </a:extLst>
          </p:cNvPr>
          <p:cNvSpPr txBox="1"/>
          <p:nvPr/>
        </p:nvSpPr>
        <p:spPr>
          <a:xfrm>
            <a:off x="683490" y="3093709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cd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Users/user1/Documents/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14841-27B3-9F3A-3510-CFF3F9EE3BA0}"/>
              </a:ext>
            </a:extLst>
          </p:cNvPr>
          <p:cNvSpPr txBox="1"/>
          <p:nvPr/>
        </p:nvSpPr>
        <p:spPr>
          <a:xfrm>
            <a:off x="424873" y="35847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Windows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FEFCC1-BC67-996D-293A-C8BFA9E1A70C}"/>
              </a:ext>
            </a:extLst>
          </p:cNvPr>
          <p:cNvSpPr txBox="1"/>
          <p:nvPr/>
        </p:nvSpPr>
        <p:spPr>
          <a:xfrm>
            <a:off x="424873" y="26026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Unix / Mac OS / Linux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39CA55-A6FD-C8BD-4AAB-2A874A9BD43F}"/>
              </a:ext>
            </a:extLst>
          </p:cNvPr>
          <p:cNvSpPr txBox="1"/>
          <p:nvPr/>
        </p:nvSpPr>
        <p:spPr>
          <a:xfrm>
            <a:off x="683490" y="4075831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noProof="1">
                <a:latin typeface="Consolas" panose="020B0609020204030204" pitchFamily="49" charset="0"/>
              </a:rPr>
              <a:t>C:\&gt;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cd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Users</a:t>
            </a:r>
            <a:r>
              <a:rPr lang="uk-U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\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user1</a:t>
            </a:r>
            <a:r>
              <a:rPr lang="uk-U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\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Documents</a:t>
            </a:r>
            <a:r>
              <a:rPr lang="uk-UA" dirty="0">
                <a:solidFill>
                  <a:prstClr val="black"/>
                </a:solidFill>
                <a:latin typeface="Lucida Console" panose="020B0609040504020204" pitchFamily="49" charset="0"/>
              </a:rPr>
              <a:t>\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B0801-1388-76CA-CF6A-8D1DA34AEF2C}"/>
              </a:ext>
            </a:extLst>
          </p:cNvPr>
          <p:cNvSpPr txBox="1"/>
          <p:nvPr/>
        </p:nvSpPr>
        <p:spPr>
          <a:xfrm>
            <a:off x="424873" y="4964553"/>
            <a:ext cx="10069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uk-UA" dirty="0"/>
              <a:t>Батьківська папка позначається двома знаками крапка «</a:t>
            </a:r>
            <a:r>
              <a:rPr lang="uk-UA" dirty="0">
                <a:latin typeface="Consolas" panose="020B0609020204030204" pitchFamily="49" charset="0"/>
              </a:rPr>
              <a:t>..</a:t>
            </a:r>
            <a:r>
              <a:rPr lang="uk-UA" dirty="0"/>
              <a:t>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78A5A5-A9DD-5643-ED19-F18D0344D0D4}"/>
              </a:ext>
            </a:extLst>
          </p:cNvPr>
          <p:cNvSpPr txBox="1"/>
          <p:nvPr/>
        </p:nvSpPr>
        <p:spPr>
          <a:xfrm>
            <a:off x="705238" y="5458209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noProof="1">
                <a:latin typeface="Consolas" panose="020B0609020204030204" pitchFamily="49" charset="0"/>
              </a:rPr>
              <a:t>C:\Users&gt;cd ..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60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AC6BC-2DA4-C2A3-97D7-A4317F00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</a:t>
            </a:r>
            <a:r>
              <a:rPr lang="en-US" dirty="0"/>
              <a:t>Git-</a:t>
            </a:r>
            <a:r>
              <a:rPr lang="uk-UA" dirty="0"/>
              <a:t>репозиторія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4D617-29C2-2496-0032-940159865482}"/>
              </a:ext>
            </a:extLst>
          </p:cNvPr>
          <p:cNvSpPr txBox="1"/>
          <p:nvPr/>
        </p:nvSpPr>
        <p:spPr>
          <a:xfrm>
            <a:off x="397164" y="2482650"/>
            <a:ext cx="103816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Зазвичай </a:t>
            </a:r>
            <a:r>
              <a:rPr lang="uk-UA" dirty="0" err="1"/>
              <a:t>Git</a:t>
            </a:r>
            <a:r>
              <a:rPr lang="uk-UA" dirty="0"/>
              <a:t> репозиторій отримують одним з двох способів:</a:t>
            </a:r>
          </a:p>
          <a:p>
            <a:pPr lvl="1"/>
            <a:endParaRPr lang="uk-UA" dirty="0"/>
          </a:p>
          <a:p>
            <a:pPr marL="800100" lvl="1" indent="-342900">
              <a:buFont typeface="+mj-lt"/>
              <a:buAutoNum type="arabicPeriod"/>
            </a:pPr>
            <a:r>
              <a:rPr lang="uk-UA" dirty="0"/>
              <a:t>Клонують існуючий </a:t>
            </a:r>
            <a:r>
              <a:rPr lang="uk-UA" dirty="0" err="1"/>
              <a:t>Git</a:t>
            </a:r>
            <a:r>
              <a:rPr lang="uk-UA" dirty="0"/>
              <a:t> репозиторій.</a:t>
            </a:r>
          </a:p>
          <a:p>
            <a:pPr marL="800100" lvl="1" indent="-342900">
              <a:buFont typeface="+mj-lt"/>
              <a:buAutoNum type="arabicPeriod"/>
            </a:pPr>
            <a:endParaRPr lang="uk-UA" dirty="0"/>
          </a:p>
          <a:p>
            <a:pPr marL="800100" lvl="1" indent="-342900">
              <a:buFont typeface="+mj-lt"/>
              <a:buAutoNum type="arabicPeriod"/>
            </a:pPr>
            <a:r>
              <a:rPr lang="uk-UA" dirty="0"/>
              <a:t>Перетворюють локальну директорію, що наразі не під контролем версій, на сховище </a:t>
            </a:r>
            <a:r>
              <a:rPr lang="uk-UA" dirty="0" err="1"/>
              <a:t>Git</a:t>
            </a:r>
            <a:endParaRPr lang="uk-UA" dirty="0"/>
          </a:p>
          <a:p>
            <a:pPr marL="800100" lvl="1" indent="-342900">
              <a:buFont typeface="+mj-lt"/>
              <a:buAutoNum type="arabicPeriod"/>
            </a:pPr>
            <a:endParaRPr lang="uk-UA" dirty="0"/>
          </a:p>
          <a:p>
            <a:endParaRPr lang="uk-UA" dirty="0"/>
          </a:p>
          <a:p>
            <a:r>
              <a:rPr lang="uk-UA" dirty="0"/>
              <a:t>У будь-якому разі ви отримуєте на локальній машині готове до роботи </a:t>
            </a:r>
            <a:r>
              <a:rPr lang="uk-UA" dirty="0" err="1"/>
              <a:t>Git</a:t>
            </a:r>
            <a:r>
              <a:rPr lang="uk-UA" dirty="0"/>
              <a:t> сховище.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D33F2-3F2F-F5FF-F792-E3F524235792}"/>
              </a:ext>
            </a:extLst>
          </p:cNvPr>
          <p:cNvSpPr txBox="1"/>
          <p:nvPr/>
        </p:nvSpPr>
        <p:spPr>
          <a:xfrm>
            <a:off x="397164" y="60917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Детальніше...</a:t>
            </a:r>
            <a:r>
              <a:rPr lang="uk-U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139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6B52C-82C0-E420-8E2B-9AFE16D1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Клонування існуючого репозиторія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91546-C82D-A92A-BB98-45BE4A39AEE8}"/>
              </a:ext>
            </a:extLst>
          </p:cNvPr>
          <p:cNvSpPr txBox="1"/>
          <p:nvPr/>
        </p:nvSpPr>
        <p:spPr>
          <a:xfrm>
            <a:off x="498764" y="24338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Щоб отримати копію існуючого </a:t>
            </a:r>
            <a:r>
              <a:rPr lang="uk-UA" dirty="0" err="1"/>
              <a:t>Git</a:t>
            </a:r>
            <a:r>
              <a:rPr lang="uk-UA" dirty="0"/>
              <a:t> репозиторія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AAE72-B6A7-0A51-FD7E-31C4BEACD9BD}"/>
              </a:ext>
            </a:extLst>
          </p:cNvPr>
          <p:cNvSpPr txBox="1"/>
          <p:nvPr/>
        </p:nvSpPr>
        <p:spPr>
          <a:xfrm>
            <a:off x="646546" y="2899749"/>
            <a:ext cx="111113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uk-UA" noProof="1">
                <a:latin typeface="Consolas" panose="020B0609020204030204" pitchFamily="49" charset="0"/>
              </a:rPr>
              <a:t>$ </a:t>
            </a:r>
            <a:r>
              <a:rPr lang="en-US" noProof="1">
                <a:latin typeface="Consolas" panose="020B0609020204030204" pitchFamily="49" charset="0"/>
              </a:rPr>
              <a:t>git clone</a:t>
            </a:r>
            <a:r>
              <a:rPr lang="uk-UA" noProof="1"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https://github.com/krenevych/oop.git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5D14850-6925-EE0F-9925-AC5E3687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742" y="3269081"/>
            <a:ext cx="6955148" cy="35889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373AA9-C6DD-7822-22E6-A0606E1F83F9}"/>
              </a:ext>
            </a:extLst>
          </p:cNvPr>
          <p:cNvSpPr txBox="1"/>
          <p:nvPr/>
        </p:nvSpPr>
        <p:spPr>
          <a:xfrm>
            <a:off x="498764" y="3429000"/>
            <a:ext cx="40917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Це створить у поточному каталозі директорію під назвою </a:t>
            </a:r>
            <a:r>
              <a:rPr lang="en-US" dirty="0" err="1">
                <a:latin typeface="Consolas" panose="020B0609020204030204" pitchFamily="49" charset="0"/>
              </a:rPr>
              <a:t>oop</a:t>
            </a:r>
            <a:r>
              <a:rPr lang="uk-UA" dirty="0"/>
              <a:t>, проведе ініціалізацію директорії </a:t>
            </a:r>
            <a:r>
              <a:rPr lang="uk-UA" dirty="0">
                <a:latin typeface="Consolas" panose="020B0609020204030204" pitchFamily="49" charset="0"/>
              </a:rPr>
              <a:t>.</a:t>
            </a:r>
            <a:r>
              <a:rPr lang="uk-UA" dirty="0" err="1">
                <a:latin typeface="Consolas" panose="020B0609020204030204" pitchFamily="49" charset="0"/>
              </a:rPr>
              <a:t>git</a:t>
            </a:r>
            <a:r>
              <a:rPr lang="uk-UA" dirty="0"/>
              <a:t>, забере всі дані для репозиторія, та приведе директорію до стану останньої версії.</a:t>
            </a:r>
          </a:p>
        </p:txBody>
      </p:sp>
    </p:spTree>
    <p:extLst>
      <p:ext uri="{BB962C8B-B14F-4D97-AF65-F5344CB8AC3E}">
        <p14:creationId xmlns:p14="http://schemas.microsoft.com/office/powerpoint/2010/main" val="1828943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Зал засідань">
  <a:themeElements>
    <a:clrScheme name="Зал засідань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Зал засідань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326</TotalTime>
  <Words>1519</Words>
  <Application>Microsoft Office PowerPoint</Application>
  <PresentationFormat>Широкий екран</PresentationFormat>
  <Paragraphs>196</Paragraphs>
  <Slides>25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Lucida Console</vt:lpstr>
      <vt:lpstr>Roboto</vt:lpstr>
      <vt:lpstr>Wingdings 3</vt:lpstr>
      <vt:lpstr>Зал засідань</vt:lpstr>
      <vt:lpstr>Основи роботи з GIT</vt:lpstr>
      <vt:lpstr>Встановлення</vt:lpstr>
      <vt:lpstr>Завантаження командного рядка Windows</vt:lpstr>
      <vt:lpstr>Завантаження командного рядка macOS</vt:lpstr>
      <vt:lpstr>Початкове налаштування Git</vt:lpstr>
      <vt:lpstr>Командний рядок </vt:lpstr>
      <vt:lpstr>Презентація PowerPoint</vt:lpstr>
      <vt:lpstr>Створення Git-репозиторія</vt:lpstr>
      <vt:lpstr>Клонування існуючого репозиторія</vt:lpstr>
      <vt:lpstr>Ініціалізація репозиторія в існуючому каталозі</vt:lpstr>
      <vt:lpstr>Створення віддаленого репозиторія GitHub</vt:lpstr>
      <vt:lpstr>Презентація PowerPoint</vt:lpstr>
      <vt:lpstr>Синхронізуємо репозиторії</vt:lpstr>
      <vt:lpstr>Три стани репозиторія</vt:lpstr>
      <vt:lpstr>Презентація PowerPoint</vt:lpstr>
      <vt:lpstr>Запис змін до репозиторія</vt:lpstr>
      <vt:lpstr>Життєвий цикл файлів репозиторія</vt:lpstr>
      <vt:lpstr>Виведення статусу репозиторія</vt:lpstr>
      <vt:lpstr>Контролювання нових файлів</vt:lpstr>
      <vt:lpstr>Індексування змінених файлів</vt:lpstr>
      <vt:lpstr>Ігнорування файлів</vt:lpstr>
      <vt:lpstr>Збереження змін у комітах</vt:lpstr>
      <vt:lpstr>Перегляд історії комітів</vt:lpstr>
      <vt:lpstr>Взаємодія з віддаленими репозиторіями</vt:lpstr>
      <vt:lpstr>Використання графічних оболонок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S/W Testing Advanced level</dc:title>
  <dc:creator>Ivan Keliukh</dc:creator>
  <cp:lastModifiedBy>Andrii Krenevych</cp:lastModifiedBy>
  <cp:revision>2</cp:revision>
  <dcterms:created xsi:type="dcterms:W3CDTF">2016-02-24T12:01:30Z</dcterms:created>
  <dcterms:modified xsi:type="dcterms:W3CDTF">2024-01-28T19:31:45Z</dcterms:modified>
</cp:coreProperties>
</file>