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065" r:id="rId1"/>
  </p:sldMasterIdLst>
  <p:notesMasterIdLst>
    <p:notesMasterId r:id="rId12"/>
  </p:notesMasterIdLst>
  <p:sldIdLst>
    <p:sldId id="279" r:id="rId2"/>
    <p:sldId id="297" r:id="rId3"/>
    <p:sldId id="298" r:id="rId4"/>
    <p:sldId id="300" r:id="rId5"/>
    <p:sldId id="311" r:id="rId6"/>
    <p:sldId id="307" r:id="rId7"/>
    <p:sldId id="299" r:id="rId8"/>
    <p:sldId id="308" r:id="rId9"/>
    <p:sldId id="309" r:id="rId10"/>
    <p:sldId id="31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445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F2D55-7616-46AB-95D5-A2E6F0E400A1}" v="99" dt="2024-01-28T18:59:46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Світлий стиль 3 –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i Krenevych" userId="87808208e2df3d44" providerId="LiveId" clId="{789F2D55-7616-46AB-95D5-A2E6F0E400A1}"/>
    <pc:docChg chg="undo redo custSel addSld delSld modSld sldOrd">
      <pc:chgData name="Andrii Krenevych" userId="87808208e2df3d44" providerId="LiveId" clId="{789F2D55-7616-46AB-95D5-A2E6F0E400A1}" dt="2024-01-28T19:03:51.629" v="4571" actId="47"/>
      <pc:docMkLst>
        <pc:docMk/>
      </pc:docMkLst>
      <pc:sldChg chg="modSp mod">
        <pc:chgData name="Andrii Krenevych" userId="87808208e2df3d44" providerId="LiveId" clId="{789F2D55-7616-46AB-95D5-A2E6F0E400A1}" dt="2024-01-21T21:03:32.957" v="4" actId="20577"/>
        <pc:sldMkLst>
          <pc:docMk/>
          <pc:sldMk cId="1126920161" sldId="279"/>
        </pc:sldMkLst>
        <pc:spChg chg="mod">
          <ac:chgData name="Andrii Krenevych" userId="87808208e2df3d44" providerId="LiveId" clId="{789F2D55-7616-46AB-95D5-A2E6F0E400A1}" dt="2024-01-21T21:03:32.957" v="4" actId="20577"/>
          <ac:spMkLst>
            <pc:docMk/>
            <pc:sldMk cId="1126920161" sldId="279"/>
            <ac:spMk id="4" creationId="{EF80CEE4-DE80-4E63-A68A-2FECFC97DC2B}"/>
          </ac:spMkLst>
        </pc:spChg>
      </pc:sldChg>
      <pc:sldChg chg="del">
        <pc:chgData name="Andrii Krenevych" userId="87808208e2df3d44" providerId="LiveId" clId="{789F2D55-7616-46AB-95D5-A2E6F0E400A1}" dt="2024-01-21T21:04:00.629" v="8" actId="47"/>
        <pc:sldMkLst>
          <pc:docMk/>
          <pc:sldMk cId="1123021045" sldId="296"/>
        </pc:sldMkLst>
      </pc:sldChg>
      <pc:sldChg chg="addSp delSp modSp new mod">
        <pc:chgData name="Andrii Krenevych" userId="87808208e2df3d44" providerId="LiveId" clId="{789F2D55-7616-46AB-95D5-A2E6F0E400A1}" dt="2024-01-21T23:04:36.637" v="2895"/>
        <pc:sldMkLst>
          <pc:docMk/>
          <pc:sldMk cId="1950985133" sldId="297"/>
        </pc:sldMkLst>
        <pc:spChg chg="mod">
          <ac:chgData name="Andrii Krenevych" userId="87808208e2df3d44" providerId="LiveId" clId="{789F2D55-7616-46AB-95D5-A2E6F0E400A1}" dt="2024-01-21T21:05:31.995" v="29" actId="20577"/>
          <ac:spMkLst>
            <pc:docMk/>
            <pc:sldMk cId="1950985133" sldId="297"/>
            <ac:spMk id="2" creationId="{C314C947-843C-C0C1-F72E-97E2CF37ECB4}"/>
          </ac:spMkLst>
        </pc:spChg>
        <pc:spChg chg="add mod">
          <ac:chgData name="Andrii Krenevych" userId="87808208e2df3d44" providerId="LiveId" clId="{789F2D55-7616-46AB-95D5-A2E6F0E400A1}" dt="2024-01-21T21:07:34.725" v="163" actId="20577"/>
          <ac:spMkLst>
            <pc:docMk/>
            <pc:sldMk cId="1950985133" sldId="297"/>
            <ac:spMk id="3" creationId="{1DC40CA1-108F-EA91-3238-6088246D53A8}"/>
          </ac:spMkLst>
        </pc:spChg>
        <pc:spChg chg="add mod">
          <ac:chgData name="Andrii Krenevych" userId="87808208e2df3d44" providerId="LiveId" clId="{789F2D55-7616-46AB-95D5-A2E6F0E400A1}" dt="2024-01-21T21:07:22.450" v="131"/>
          <ac:spMkLst>
            <pc:docMk/>
            <pc:sldMk cId="1950985133" sldId="297"/>
            <ac:spMk id="4" creationId="{407AE165-2893-5FDC-BDA2-E6FBE6EEA691}"/>
          </ac:spMkLst>
        </pc:spChg>
        <pc:spChg chg="add del">
          <ac:chgData name="Andrii Krenevych" userId="87808208e2df3d44" providerId="LiveId" clId="{789F2D55-7616-46AB-95D5-A2E6F0E400A1}" dt="2024-01-21T21:06:47.028" v="106"/>
          <ac:spMkLst>
            <pc:docMk/>
            <pc:sldMk cId="1950985133" sldId="297"/>
            <ac:spMk id="5" creationId="{6BE74AFF-60DD-620E-E2DF-224B898F1AA2}"/>
          </ac:spMkLst>
        </pc:spChg>
        <pc:spChg chg="add del">
          <ac:chgData name="Andrii Krenevych" userId="87808208e2df3d44" providerId="LiveId" clId="{789F2D55-7616-46AB-95D5-A2E6F0E400A1}" dt="2024-01-21T21:07:17.277" v="128"/>
          <ac:spMkLst>
            <pc:docMk/>
            <pc:sldMk cId="1950985133" sldId="297"/>
            <ac:spMk id="6" creationId="{277C6334-ACDE-C5B4-431F-0778B6CF88CD}"/>
          </ac:spMkLst>
        </pc:spChg>
        <pc:spChg chg="add mod">
          <ac:chgData name="Andrii Krenevych" userId="87808208e2df3d44" providerId="LiveId" clId="{789F2D55-7616-46AB-95D5-A2E6F0E400A1}" dt="2024-01-21T21:11:10.535" v="351" actId="2711"/>
          <ac:spMkLst>
            <pc:docMk/>
            <pc:sldMk cId="1950985133" sldId="297"/>
            <ac:spMk id="7" creationId="{9960D1C8-42E5-2FCF-B394-5B4F21984173}"/>
          </ac:spMkLst>
        </pc:spChg>
        <pc:spChg chg="add mod">
          <ac:chgData name="Andrii Krenevych" userId="87808208e2df3d44" providerId="LiveId" clId="{789F2D55-7616-46AB-95D5-A2E6F0E400A1}" dt="2024-01-21T21:10:44.277" v="348" actId="1076"/>
          <ac:spMkLst>
            <pc:docMk/>
            <pc:sldMk cId="1950985133" sldId="297"/>
            <ac:spMk id="8" creationId="{17E511FD-84CD-B83C-B892-B4597A4107AC}"/>
          </ac:spMkLst>
        </pc:spChg>
        <pc:spChg chg="add del">
          <ac:chgData name="Andrii Krenevych" userId="87808208e2df3d44" providerId="LiveId" clId="{789F2D55-7616-46AB-95D5-A2E6F0E400A1}" dt="2024-01-21T21:08:43.465" v="223"/>
          <ac:spMkLst>
            <pc:docMk/>
            <pc:sldMk cId="1950985133" sldId="297"/>
            <ac:spMk id="9" creationId="{76C4A846-18AC-B2F9-F381-C14E1B0003A3}"/>
          </ac:spMkLst>
        </pc:spChg>
        <pc:spChg chg="add mod">
          <ac:chgData name="Andrii Krenevych" userId="87808208e2df3d44" providerId="LiveId" clId="{789F2D55-7616-46AB-95D5-A2E6F0E400A1}" dt="2024-01-21T23:04:36.637" v="2895"/>
          <ac:spMkLst>
            <pc:docMk/>
            <pc:sldMk cId="1950985133" sldId="297"/>
            <ac:spMk id="10" creationId="{D692E5A7-6F12-0958-6DB6-91FEC8EDA1AB}"/>
          </ac:spMkLst>
        </pc:spChg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2515548758" sldId="297"/>
        </pc:sldMkLst>
      </pc:sldChg>
      <pc:sldChg chg="del">
        <pc:chgData name="Andrii Krenevych" userId="87808208e2df3d44" providerId="LiveId" clId="{789F2D55-7616-46AB-95D5-A2E6F0E400A1}" dt="2024-01-21T21:03:55.221" v="6" actId="47"/>
        <pc:sldMkLst>
          <pc:docMk/>
          <pc:sldMk cId="3508118867" sldId="298"/>
        </pc:sldMkLst>
      </pc:sldChg>
      <pc:sldChg chg="addSp delSp modSp new mod">
        <pc:chgData name="Andrii Krenevych" userId="87808208e2df3d44" providerId="LiveId" clId="{789F2D55-7616-46AB-95D5-A2E6F0E400A1}" dt="2024-01-21T23:05:23.037" v="2942" actId="1035"/>
        <pc:sldMkLst>
          <pc:docMk/>
          <pc:sldMk cId="3949940275" sldId="298"/>
        </pc:sldMkLst>
        <pc:spChg chg="mod">
          <ac:chgData name="Andrii Krenevych" userId="87808208e2df3d44" providerId="LiveId" clId="{789F2D55-7616-46AB-95D5-A2E6F0E400A1}" dt="2024-01-21T21:12:00.603" v="383" actId="20577"/>
          <ac:spMkLst>
            <pc:docMk/>
            <pc:sldMk cId="3949940275" sldId="298"/>
            <ac:spMk id="2" creationId="{4904CD03-ECB8-693E-F57E-66BB79C90E6B}"/>
          </ac:spMkLst>
        </pc:spChg>
        <pc:spChg chg="add mod">
          <ac:chgData name="Andrii Krenevych" userId="87808208e2df3d44" providerId="LiveId" clId="{789F2D55-7616-46AB-95D5-A2E6F0E400A1}" dt="2024-01-21T21:13:08.150" v="430" actId="20577"/>
          <ac:spMkLst>
            <pc:docMk/>
            <pc:sldMk cId="3949940275" sldId="298"/>
            <ac:spMk id="3" creationId="{17CCD7FF-9A84-2BB8-D421-27B3EAC93BF1}"/>
          </ac:spMkLst>
        </pc:spChg>
        <pc:spChg chg="add mod">
          <ac:chgData name="Andrii Krenevych" userId="87808208e2df3d44" providerId="LiveId" clId="{789F2D55-7616-46AB-95D5-A2E6F0E400A1}" dt="2024-01-21T21:14:03.308" v="436"/>
          <ac:spMkLst>
            <pc:docMk/>
            <pc:sldMk cId="3949940275" sldId="298"/>
            <ac:spMk id="4" creationId="{FD28F019-6C5D-C07A-4EAD-EF4A6BDF43DF}"/>
          </ac:spMkLst>
        </pc:spChg>
        <pc:spChg chg="add del">
          <ac:chgData name="Andrii Krenevych" userId="87808208e2df3d44" providerId="LiveId" clId="{789F2D55-7616-46AB-95D5-A2E6F0E400A1}" dt="2024-01-21T21:14:03.292" v="434"/>
          <ac:spMkLst>
            <pc:docMk/>
            <pc:sldMk cId="3949940275" sldId="298"/>
            <ac:spMk id="5" creationId="{4DC5F3A8-991A-B4BB-1169-F3CB6998475F}"/>
          </ac:spMkLst>
        </pc:spChg>
        <pc:spChg chg="add mod">
          <ac:chgData name="Andrii Krenevych" userId="87808208e2df3d44" providerId="LiveId" clId="{789F2D55-7616-46AB-95D5-A2E6F0E400A1}" dt="2024-01-21T23:05:13.984" v="2917" actId="6549"/>
          <ac:spMkLst>
            <pc:docMk/>
            <pc:sldMk cId="3949940275" sldId="298"/>
            <ac:spMk id="6" creationId="{AEFDF96C-9124-4BD3-ED8E-B598CB524FB1}"/>
          </ac:spMkLst>
        </pc:spChg>
        <pc:spChg chg="add mod">
          <ac:chgData name="Andrii Krenevych" userId="87808208e2df3d44" providerId="LiveId" clId="{789F2D55-7616-46AB-95D5-A2E6F0E400A1}" dt="2024-01-21T23:05:18.088" v="2937" actId="1035"/>
          <ac:spMkLst>
            <pc:docMk/>
            <pc:sldMk cId="3949940275" sldId="298"/>
            <ac:spMk id="7" creationId="{7E828A10-D227-0568-0461-320E81A1A4F1}"/>
          </ac:spMkLst>
        </pc:spChg>
        <pc:spChg chg="add mod">
          <ac:chgData name="Andrii Krenevych" userId="87808208e2df3d44" providerId="LiveId" clId="{789F2D55-7616-46AB-95D5-A2E6F0E400A1}" dt="2024-01-21T23:05:23.037" v="2942" actId="1035"/>
          <ac:spMkLst>
            <pc:docMk/>
            <pc:sldMk cId="3949940275" sldId="298"/>
            <ac:spMk id="8" creationId="{3D9A5CE9-B922-5A3C-41D5-7F03058B6674}"/>
          </ac:spMkLst>
        </pc:spChg>
        <pc:spChg chg="add mod">
          <ac:chgData name="Andrii Krenevych" userId="87808208e2df3d44" providerId="LiveId" clId="{789F2D55-7616-46AB-95D5-A2E6F0E400A1}" dt="2024-01-21T23:05:02.949" v="2896"/>
          <ac:spMkLst>
            <pc:docMk/>
            <pc:sldMk cId="3949940275" sldId="298"/>
            <ac:spMk id="9" creationId="{C08B48AC-3F04-D370-0CB2-3DE8FA352A01}"/>
          </ac:spMkLst>
        </pc:spChg>
      </pc:sldChg>
      <pc:sldChg chg="addSp delSp modSp new mod">
        <pc:chgData name="Andrii Krenevych" userId="87808208e2df3d44" providerId="LiveId" clId="{789F2D55-7616-46AB-95D5-A2E6F0E400A1}" dt="2024-01-28T18:17:38.442" v="3056" actId="1036"/>
        <pc:sldMkLst>
          <pc:docMk/>
          <pc:sldMk cId="676000200" sldId="299"/>
        </pc:sldMkLst>
        <pc:spChg chg="mod">
          <ac:chgData name="Andrii Krenevych" userId="87808208e2df3d44" providerId="LiveId" clId="{789F2D55-7616-46AB-95D5-A2E6F0E400A1}" dt="2024-01-21T21:19:25.257" v="1053"/>
          <ac:spMkLst>
            <pc:docMk/>
            <pc:sldMk cId="676000200" sldId="299"/>
            <ac:spMk id="2" creationId="{D2780BFA-D74A-AC27-B0F2-26DC1D71AC4F}"/>
          </ac:spMkLst>
        </pc:spChg>
        <pc:spChg chg="add">
          <ac:chgData name="Andrii Krenevych" userId="87808208e2df3d44" providerId="LiveId" clId="{789F2D55-7616-46AB-95D5-A2E6F0E400A1}" dt="2024-01-28T18:08:29.530" v="2947"/>
          <ac:spMkLst>
            <pc:docMk/>
            <pc:sldMk cId="676000200" sldId="299"/>
            <ac:spMk id="3" creationId="{933EDFEB-B8AC-65AB-48DA-9BD3E6BB0EDC}"/>
          </ac:spMkLst>
        </pc:spChg>
        <pc:spChg chg="add">
          <ac:chgData name="Andrii Krenevych" userId="87808208e2df3d44" providerId="LiveId" clId="{789F2D55-7616-46AB-95D5-A2E6F0E400A1}" dt="2024-01-28T18:08:37.581" v="2948"/>
          <ac:spMkLst>
            <pc:docMk/>
            <pc:sldMk cId="676000200" sldId="299"/>
            <ac:spMk id="4" creationId="{9EF0858B-BF3D-DDEC-78AB-CD5442BB19DB}"/>
          </ac:spMkLst>
        </pc:spChg>
        <pc:spChg chg="add del">
          <ac:chgData name="Andrii Krenevych" userId="87808208e2df3d44" providerId="LiveId" clId="{789F2D55-7616-46AB-95D5-A2E6F0E400A1}" dt="2024-01-21T21:22:41.877" v="1100" actId="22"/>
          <ac:spMkLst>
            <pc:docMk/>
            <pc:sldMk cId="676000200" sldId="299"/>
            <ac:spMk id="4" creationId="{B9D1A2E7-E056-0027-7D0C-7DF933D3925D}"/>
          </ac:spMkLst>
        </pc:spChg>
        <pc:spChg chg="add mod">
          <ac:chgData name="Andrii Krenevych" userId="87808208e2df3d44" providerId="LiveId" clId="{789F2D55-7616-46AB-95D5-A2E6F0E400A1}" dt="2024-01-28T18:17:38.442" v="3056" actId="1036"/>
          <ac:spMkLst>
            <pc:docMk/>
            <pc:sldMk cId="676000200" sldId="299"/>
            <ac:spMk id="5" creationId="{C88CA408-18FB-1FC3-DFDB-B9B85532D885}"/>
          </ac:spMkLst>
        </pc:spChg>
        <pc:spChg chg="add mod">
          <ac:chgData name="Andrii Krenevych" userId="87808208e2df3d44" providerId="LiveId" clId="{789F2D55-7616-46AB-95D5-A2E6F0E400A1}" dt="2024-01-28T18:17:31.964" v="3030" actId="20577"/>
          <ac:spMkLst>
            <pc:docMk/>
            <pc:sldMk cId="676000200" sldId="299"/>
            <ac:spMk id="6" creationId="{4F617E26-B1E7-8808-1589-714B9E15EF91}"/>
          </ac:spMkLst>
        </pc:spChg>
        <pc:spChg chg="add mod">
          <ac:chgData name="Andrii Krenevych" userId="87808208e2df3d44" providerId="LiveId" clId="{789F2D55-7616-46AB-95D5-A2E6F0E400A1}" dt="2024-01-21T23:04:01.735" v="2894"/>
          <ac:spMkLst>
            <pc:docMk/>
            <pc:sldMk cId="676000200" sldId="299"/>
            <ac:spMk id="7" creationId="{CA76B332-DD95-66E9-A134-DCFB59A6F429}"/>
          </ac:spMkLst>
        </pc:spChg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809328528" sldId="299"/>
        </pc:sldMkLst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1000594323" sldId="300"/>
        </pc:sldMkLst>
      </pc:sldChg>
      <pc:sldChg chg="addSp delSp modSp new mod ord">
        <pc:chgData name="Andrii Krenevych" userId="87808208e2df3d44" providerId="LiveId" clId="{789F2D55-7616-46AB-95D5-A2E6F0E400A1}" dt="2024-01-28T19:01:11.860" v="4568" actId="14100"/>
        <pc:sldMkLst>
          <pc:docMk/>
          <pc:sldMk cId="2545441224" sldId="300"/>
        </pc:sldMkLst>
        <pc:spChg chg="mod">
          <ac:chgData name="Andrii Krenevych" userId="87808208e2df3d44" providerId="LiveId" clId="{789F2D55-7616-46AB-95D5-A2E6F0E400A1}" dt="2024-01-28T18:55:12.275" v="4200"/>
          <ac:spMkLst>
            <pc:docMk/>
            <pc:sldMk cId="2545441224" sldId="300"/>
            <ac:spMk id="2" creationId="{431ACEF5-E1A5-83E5-27C3-625A14903D71}"/>
          </ac:spMkLst>
        </pc:spChg>
        <pc:spChg chg="add mod">
          <ac:chgData name="Andrii Krenevych" userId="87808208e2df3d44" providerId="LiveId" clId="{789F2D55-7616-46AB-95D5-A2E6F0E400A1}" dt="2024-01-28T18:57:10.718" v="4210" actId="20577"/>
          <ac:spMkLst>
            <pc:docMk/>
            <pc:sldMk cId="2545441224" sldId="300"/>
            <ac:spMk id="3" creationId="{07E18A70-E4A3-250A-707A-C60D4D66B431}"/>
          </ac:spMkLst>
        </pc:spChg>
        <pc:spChg chg="add mod">
          <ac:chgData name="Andrii Krenevych" userId="87808208e2df3d44" providerId="LiveId" clId="{789F2D55-7616-46AB-95D5-A2E6F0E400A1}" dt="2024-01-28T19:01:03.798" v="4565" actId="1036"/>
          <ac:spMkLst>
            <pc:docMk/>
            <pc:sldMk cId="2545441224" sldId="300"/>
            <ac:spMk id="4" creationId="{6D1F14C8-F9C8-BFBC-23C5-4E0BB123F56A}"/>
          </ac:spMkLst>
        </pc:spChg>
        <pc:spChg chg="add del">
          <ac:chgData name="Andrii Krenevych" userId="87808208e2df3d44" providerId="LiveId" clId="{789F2D55-7616-46AB-95D5-A2E6F0E400A1}" dt="2024-01-21T21:22:33.389" v="1098"/>
          <ac:spMkLst>
            <pc:docMk/>
            <pc:sldMk cId="2545441224" sldId="300"/>
            <ac:spMk id="4" creationId="{DAB8236B-2960-2399-1D72-69D1F717BA60}"/>
          </ac:spMkLst>
        </pc:spChg>
        <pc:spChg chg="add mod">
          <ac:chgData name="Andrii Krenevych" userId="87808208e2df3d44" providerId="LiveId" clId="{789F2D55-7616-46AB-95D5-A2E6F0E400A1}" dt="2024-01-28T19:00:58.326" v="4536" actId="20577"/>
          <ac:spMkLst>
            <pc:docMk/>
            <pc:sldMk cId="2545441224" sldId="300"/>
            <ac:spMk id="5" creationId="{4AEBB122-DA0A-5121-A822-E0658EC04E01}"/>
          </ac:spMkLst>
        </pc:spChg>
        <pc:spChg chg="add mod">
          <ac:chgData name="Andrii Krenevych" userId="87808208e2df3d44" providerId="LiveId" clId="{789F2D55-7616-46AB-95D5-A2E6F0E400A1}" dt="2024-01-21T21:23:30.918" v="1141" actId="20577"/>
          <ac:spMkLst>
            <pc:docMk/>
            <pc:sldMk cId="2545441224" sldId="300"/>
            <ac:spMk id="6" creationId="{97E81E39-E337-A45B-FF8C-B5135A9ED5B3}"/>
          </ac:spMkLst>
        </pc:spChg>
        <pc:spChg chg="add mod">
          <ac:chgData name="Andrii Krenevych" userId="87808208e2df3d44" providerId="LiveId" clId="{789F2D55-7616-46AB-95D5-A2E6F0E400A1}" dt="2024-01-21T23:01:09.102" v="2886" actId="14100"/>
          <ac:spMkLst>
            <pc:docMk/>
            <pc:sldMk cId="2545441224" sldId="300"/>
            <ac:spMk id="8" creationId="{DA1830AB-6220-0391-CE88-7B6C945F2592}"/>
          </ac:spMkLst>
        </pc:spChg>
        <pc:spChg chg="add mod">
          <ac:chgData name="Andrii Krenevych" userId="87808208e2df3d44" providerId="LiveId" clId="{789F2D55-7616-46AB-95D5-A2E6F0E400A1}" dt="2024-01-28T19:01:11.860" v="4568" actId="14100"/>
          <ac:spMkLst>
            <pc:docMk/>
            <pc:sldMk cId="2545441224" sldId="300"/>
            <ac:spMk id="9" creationId="{3740FB0A-AB77-E0A3-A92B-09523DABB4EB}"/>
          </ac:spMkLst>
        </pc:spChg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2276600886" sldId="301"/>
        </pc:sldMkLst>
      </pc:sldChg>
      <pc:sldChg chg="addSp delSp modSp new add del mod">
        <pc:chgData name="Andrii Krenevych" userId="87808208e2df3d44" providerId="LiveId" clId="{789F2D55-7616-46AB-95D5-A2E6F0E400A1}" dt="2024-01-28T19:03:51.629" v="4571" actId="47"/>
        <pc:sldMkLst>
          <pc:docMk/>
          <pc:sldMk cId="3770598621" sldId="301"/>
        </pc:sldMkLst>
        <pc:spChg chg="mod">
          <ac:chgData name="Andrii Krenevych" userId="87808208e2df3d44" providerId="LiveId" clId="{789F2D55-7616-46AB-95D5-A2E6F0E400A1}" dt="2024-01-21T21:25:44.995" v="1149"/>
          <ac:spMkLst>
            <pc:docMk/>
            <pc:sldMk cId="3770598621" sldId="301"/>
            <ac:spMk id="2" creationId="{AF7B8BE2-0B25-BFE3-61FA-280DECB27FF5}"/>
          </ac:spMkLst>
        </pc:spChg>
        <pc:spChg chg="add mod">
          <ac:chgData name="Andrii Krenevych" userId="87808208e2df3d44" providerId="LiveId" clId="{789F2D55-7616-46AB-95D5-A2E6F0E400A1}" dt="2024-01-21T22:11:24.850" v="2151" actId="20577"/>
          <ac:spMkLst>
            <pc:docMk/>
            <pc:sldMk cId="3770598621" sldId="301"/>
            <ac:spMk id="4" creationId="{8D8B328F-83D1-06A7-72A9-FBCE4414FCFA}"/>
          </ac:spMkLst>
        </pc:spChg>
        <pc:spChg chg="add mod">
          <ac:chgData name="Andrii Krenevych" userId="87808208e2df3d44" providerId="LiveId" clId="{789F2D55-7616-46AB-95D5-A2E6F0E400A1}" dt="2024-01-21T22:11:04.957" v="2114" actId="1036"/>
          <ac:spMkLst>
            <pc:docMk/>
            <pc:sldMk cId="3770598621" sldId="301"/>
            <ac:spMk id="5" creationId="{29FF4060-B39D-8F5A-6F69-84D321532450}"/>
          </ac:spMkLst>
        </pc:spChg>
        <pc:spChg chg="add mod">
          <ac:chgData name="Andrii Krenevych" userId="87808208e2df3d44" providerId="LiveId" clId="{789F2D55-7616-46AB-95D5-A2E6F0E400A1}" dt="2024-01-21T22:11:16.711" v="2142" actId="1036"/>
          <ac:spMkLst>
            <pc:docMk/>
            <pc:sldMk cId="3770598621" sldId="301"/>
            <ac:spMk id="7" creationId="{1054BB06-465B-76A6-B955-01590CEFFC32}"/>
          </ac:spMkLst>
        </pc:spChg>
        <pc:spChg chg="add mod">
          <ac:chgData name="Andrii Krenevych" userId="87808208e2df3d44" providerId="LiveId" clId="{789F2D55-7616-46AB-95D5-A2E6F0E400A1}" dt="2024-01-21T22:11:20.857" v="2150" actId="1036"/>
          <ac:spMkLst>
            <pc:docMk/>
            <pc:sldMk cId="3770598621" sldId="301"/>
            <ac:spMk id="8" creationId="{58F57D2A-B9A5-2DC2-0CF1-737FAA382CE0}"/>
          </ac:spMkLst>
        </pc:spChg>
        <pc:spChg chg="add mod">
          <ac:chgData name="Andrii Krenevych" userId="87808208e2df3d44" providerId="LiveId" clId="{789F2D55-7616-46AB-95D5-A2E6F0E400A1}" dt="2024-01-21T21:44:01.817" v="1699" actId="20577"/>
          <ac:spMkLst>
            <pc:docMk/>
            <pc:sldMk cId="3770598621" sldId="301"/>
            <ac:spMk id="9" creationId="{22426BB5-C4CC-BEDA-7D97-F489D6AF60D5}"/>
          </ac:spMkLst>
        </pc:spChg>
        <pc:spChg chg="add del">
          <ac:chgData name="Andrii Krenevych" userId="87808208e2df3d44" providerId="LiveId" clId="{789F2D55-7616-46AB-95D5-A2E6F0E400A1}" dt="2024-01-21T21:31:41.195" v="1332"/>
          <ac:spMkLst>
            <pc:docMk/>
            <pc:sldMk cId="3770598621" sldId="301"/>
            <ac:spMk id="10" creationId="{9A19F3AA-EB49-52B1-77F1-27A144E0461B}"/>
          </ac:spMkLst>
        </pc:spChg>
        <pc:spChg chg="add mod">
          <ac:chgData name="Andrii Krenevych" userId="87808208e2df3d44" providerId="LiveId" clId="{789F2D55-7616-46AB-95D5-A2E6F0E400A1}" dt="2024-01-21T21:33:29.714" v="1409" actId="20577"/>
          <ac:spMkLst>
            <pc:docMk/>
            <pc:sldMk cId="3770598621" sldId="301"/>
            <ac:spMk id="12" creationId="{0F4F6306-F210-AA4E-9F39-4843D84A55D1}"/>
          </ac:spMkLst>
        </pc:spChg>
        <pc:spChg chg="add del">
          <ac:chgData name="Andrii Krenevych" userId="87808208e2df3d44" providerId="LiveId" clId="{789F2D55-7616-46AB-95D5-A2E6F0E400A1}" dt="2024-01-21T21:32:23.445" v="1339"/>
          <ac:spMkLst>
            <pc:docMk/>
            <pc:sldMk cId="3770598621" sldId="301"/>
            <ac:spMk id="13" creationId="{E9821F73-8511-1B55-234E-49DCE385BD49}"/>
          </ac:spMkLst>
        </pc:spChg>
        <pc:spChg chg="add mod">
          <ac:chgData name="Andrii Krenevych" userId="87808208e2df3d44" providerId="LiveId" clId="{789F2D55-7616-46AB-95D5-A2E6F0E400A1}" dt="2024-01-21T21:32:56.430" v="1345"/>
          <ac:spMkLst>
            <pc:docMk/>
            <pc:sldMk cId="3770598621" sldId="301"/>
            <ac:spMk id="14" creationId="{FF40077F-5450-5582-C0B5-2F81A757EBA9}"/>
          </ac:spMkLst>
        </pc:spChg>
        <pc:spChg chg="add del mod">
          <ac:chgData name="Andrii Krenevych" userId="87808208e2df3d44" providerId="LiveId" clId="{789F2D55-7616-46AB-95D5-A2E6F0E400A1}" dt="2024-01-21T21:32:47.634" v="1344"/>
          <ac:spMkLst>
            <pc:docMk/>
            <pc:sldMk cId="3770598621" sldId="301"/>
            <ac:spMk id="15" creationId="{850FBC37-7F16-2DFC-0A9B-6589EBB2728A}"/>
          </ac:spMkLst>
        </pc:spChg>
      </pc:sldChg>
      <pc:sldChg chg="modSp new add del mod">
        <pc:chgData name="Andrii Krenevych" userId="87808208e2df3d44" providerId="LiveId" clId="{789F2D55-7616-46AB-95D5-A2E6F0E400A1}" dt="2024-01-28T19:03:51.629" v="4571" actId="47"/>
        <pc:sldMkLst>
          <pc:docMk/>
          <pc:sldMk cId="223212348" sldId="302"/>
        </pc:sldMkLst>
        <pc:spChg chg="mod">
          <ac:chgData name="Andrii Krenevych" userId="87808208e2df3d44" providerId="LiveId" clId="{789F2D55-7616-46AB-95D5-A2E6F0E400A1}" dt="2024-01-21T22:14:15.970" v="2161" actId="790"/>
          <ac:spMkLst>
            <pc:docMk/>
            <pc:sldMk cId="223212348" sldId="302"/>
            <ac:spMk id="2" creationId="{B32DA2AD-E6B3-75C4-3E97-CF0D14328CE7}"/>
          </ac:spMkLst>
        </pc:spChg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4191395409" sldId="302"/>
        </pc:sldMkLst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1458541816" sldId="303"/>
        </pc:sldMkLst>
      </pc:sldChg>
      <pc:sldChg chg="addSp delSp modSp new add del mod">
        <pc:chgData name="Andrii Krenevych" userId="87808208e2df3d44" providerId="LiveId" clId="{789F2D55-7616-46AB-95D5-A2E6F0E400A1}" dt="2024-01-28T19:03:51.629" v="4571" actId="47"/>
        <pc:sldMkLst>
          <pc:docMk/>
          <pc:sldMk cId="1606782609" sldId="303"/>
        </pc:sldMkLst>
        <pc:spChg chg="mod">
          <ac:chgData name="Andrii Krenevych" userId="87808208e2df3d44" providerId="LiveId" clId="{789F2D55-7616-46AB-95D5-A2E6F0E400A1}" dt="2024-01-21T21:36:58.447" v="1432" actId="20577"/>
          <ac:spMkLst>
            <pc:docMk/>
            <pc:sldMk cId="1606782609" sldId="303"/>
            <ac:spMk id="2" creationId="{BC7BDDFC-4304-F4BB-1D79-D42B4A238DA8}"/>
          </ac:spMkLst>
        </pc:spChg>
        <pc:spChg chg="add mod">
          <ac:chgData name="Andrii Krenevych" userId="87808208e2df3d44" providerId="LiveId" clId="{789F2D55-7616-46AB-95D5-A2E6F0E400A1}" dt="2024-01-21T21:39:08.259" v="1435" actId="14100"/>
          <ac:spMkLst>
            <pc:docMk/>
            <pc:sldMk cId="1606782609" sldId="303"/>
            <ac:spMk id="4" creationId="{B89196AB-3F5F-C20E-430E-805AAE8A5B63}"/>
          </ac:spMkLst>
        </pc:spChg>
        <pc:spChg chg="add mod">
          <ac:chgData name="Andrii Krenevych" userId="87808208e2df3d44" providerId="LiveId" clId="{789F2D55-7616-46AB-95D5-A2E6F0E400A1}" dt="2024-01-21T21:40:00.994" v="1439"/>
          <ac:spMkLst>
            <pc:docMk/>
            <pc:sldMk cId="1606782609" sldId="303"/>
            <ac:spMk id="5" creationId="{27EADC32-E12B-F826-802E-1EC418CB241C}"/>
          </ac:spMkLst>
        </pc:spChg>
        <pc:spChg chg="add mod">
          <ac:chgData name="Andrii Krenevych" userId="87808208e2df3d44" providerId="LiveId" clId="{789F2D55-7616-46AB-95D5-A2E6F0E400A1}" dt="2024-01-21T21:42:54.606" v="1666" actId="123"/>
          <ac:spMkLst>
            <pc:docMk/>
            <pc:sldMk cId="1606782609" sldId="303"/>
            <ac:spMk id="7" creationId="{5BDA409A-82F1-AE82-B04A-4E0A56708059}"/>
          </ac:spMkLst>
        </pc:spChg>
        <pc:spChg chg="add mod">
          <ac:chgData name="Andrii Krenevych" userId="87808208e2df3d44" providerId="LiveId" clId="{789F2D55-7616-46AB-95D5-A2E6F0E400A1}" dt="2024-01-21T21:43:07.064" v="1673" actId="20577"/>
          <ac:spMkLst>
            <pc:docMk/>
            <pc:sldMk cId="1606782609" sldId="303"/>
            <ac:spMk id="8" creationId="{23B3770E-F3A5-E370-25CD-E26F11667534}"/>
          </ac:spMkLst>
        </pc:spChg>
        <pc:spChg chg="add mod">
          <ac:chgData name="Andrii Krenevych" userId="87808208e2df3d44" providerId="LiveId" clId="{789F2D55-7616-46AB-95D5-A2E6F0E400A1}" dt="2024-01-21T21:43:38.980" v="1676" actId="14100"/>
          <ac:spMkLst>
            <pc:docMk/>
            <pc:sldMk cId="1606782609" sldId="303"/>
            <ac:spMk id="10" creationId="{42DA5F35-38B5-2264-CDFE-DE18C55D26EF}"/>
          </ac:spMkLst>
        </pc:spChg>
        <pc:spChg chg="add del mod">
          <ac:chgData name="Andrii Krenevych" userId="87808208e2df3d44" providerId="LiveId" clId="{789F2D55-7616-46AB-95D5-A2E6F0E400A1}" dt="2024-01-21T21:46:55.764" v="1738"/>
          <ac:spMkLst>
            <pc:docMk/>
            <pc:sldMk cId="1606782609" sldId="303"/>
            <ac:spMk id="11" creationId="{EE776E63-D458-BBB6-B2FB-8305F8576EA8}"/>
          </ac:spMkLst>
        </pc:spChg>
        <pc:spChg chg="add del mod">
          <ac:chgData name="Andrii Krenevych" userId="87808208e2df3d44" providerId="LiveId" clId="{789F2D55-7616-46AB-95D5-A2E6F0E400A1}" dt="2024-01-21T21:52:05.600" v="1837" actId="22"/>
          <ac:spMkLst>
            <pc:docMk/>
            <pc:sldMk cId="1606782609" sldId="303"/>
            <ac:spMk id="13" creationId="{D0D8B4F3-BAD0-E7E7-CE40-98A776BF3D3C}"/>
          </ac:spMkLst>
        </pc:spChg>
        <pc:spChg chg="add del mod">
          <ac:chgData name="Andrii Krenevych" userId="87808208e2df3d44" providerId="LiveId" clId="{789F2D55-7616-46AB-95D5-A2E6F0E400A1}" dt="2024-01-21T21:52:20.769" v="1841" actId="22"/>
          <ac:spMkLst>
            <pc:docMk/>
            <pc:sldMk cId="1606782609" sldId="303"/>
            <ac:spMk id="15" creationId="{FFC78AA1-BD6E-6F1A-0875-B486EA02E010}"/>
          </ac:spMkLst>
        </pc:spChg>
        <pc:spChg chg="add del">
          <ac:chgData name="Andrii Krenevych" userId="87808208e2df3d44" providerId="LiveId" clId="{789F2D55-7616-46AB-95D5-A2E6F0E400A1}" dt="2024-01-21T21:52:23.800" v="1843" actId="22"/>
          <ac:spMkLst>
            <pc:docMk/>
            <pc:sldMk cId="1606782609" sldId="303"/>
            <ac:spMk id="17" creationId="{942EC859-E804-BF49-123F-E338C453EC88}"/>
          </ac:spMkLst>
        </pc:spChg>
        <pc:spChg chg="add mod">
          <ac:chgData name="Andrii Krenevych" userId="87808208e2df3d44" providerId="LiveId" clId="{789F2D55-7616-46AB-95D5-A2E6F0E400A1}" dt="2024-01-21T21:53:16.381" v="1844"/>
          <ac:spMkLst>
            <pc:docMk/>
            <pc:sldMk cId="1606782609" sldId="303"/>
            <ac:spMk id="18" creationId="{B3D0142B-4A1A-5509-A85A-83FDA060CD13}"/>
          </ac:spMkLst>
        </pc:spChg>
      </pc:sldChg>
      <pc:sldChg chg="addSp delSp modSp new add del mod">
        <pc:chgData name="Andrii Krenevych" userId="87808208e2df3d44" providerId="LiveId" clId="{789F2D55-7616-46AB-95D5-A2E6F0E400A1}" dt="2024-01-28T19:03:51.629" v="4571" actId="47"/>
        <pc:sldMkLst>
          <pc:docMk/>
          <pc:sldMk cId="1769934571" sldId="304"/>
        </pc:sldMkLst>
        <pc:spChg chg="mod">
          <ac:chgData name="Andrii Krenevych" userId="87808208e2df3d44" providerId="LiveId" clId="{789F2D55-7616-46AB-95D5-A2E6F0E400A1}" dt="2024-01-21T21:44:32.831" v="1703"/>
          <ac:spMkLst>
            <pc:docMk/>
            <pc:sldMk cId="1769934571" sldId="304"/>
            <ac:spMk id="2" creationId="{2D47130D-0678-D298-7C8D-25D8A799A381}"/>
          </ac:spMkLst>
        </pc:spChg>
        <pc:spChg chg="add del">
          <ac:chgData name="Andrii Krenevych" userId="87808208e2df3d44" providerId="LiveId" clId="{789F2D55-7616-46AB-95D5-A2E6F0E400A1}" dt="2024-01-21T21:44:52.261" v="1705"/>
          <ac:spMkLst>
            <pc:docMk/>
            <pc:sldMk cId="1769934571" sldId="304"/>
            <ac:spMk id="3" creationId="{9F71F0CA-15FB-F29A-F82D-1AE40810595E}"/>
          </ac:spMkLst>
        </pc:spChg>
        <pc:spChg chg="add mod">
          <ac:chgData name="Andrii Krenevych" userId="87808208e2df3d44" providerId="LiveId" clId="{789F2D55-7616-46AB-95D5-A2E6F0E400A1}" dt="2024-01-21T21:49:33.403" v="1760" actId="1076"/>
          <ac:spMkLst>
            <pc:docMk/>
            <pc:sldMk cId="1769934571" sldId="304"/>
            <ac:spMk id="5" creationId="{E63D0DAE-3713-0A9D-0AED-5C5994EBC9B4}"/>
          </ac:spMkLst>
        </pc:spChg>
        <pc:spChg chg="add del mod">
          <ac:chgData name="Andrii Krenevych" userId="87808208e2df3d44" providerId="LiveId" clId="{789F2D55-7616-46AB-95D5-A2E6F0E400A1}" dt="2024-01-21T21:46:00.784" v="1725"/>
          <ac:spMkLst>
            <pc:docMk/>
            <pc:sldMk cId="1769934571" sldId="304"/>
            <ac:spMk id="6" creationId="{26AD18FC-AD27-283D-7FF9-69E43EF91AA8}"/>
          </ac:spMkLst>
        </pc:spChg>
        <pc:spChg chg="add mod">
          <ac:chgData name="Andrii Krenevych" userId="87808208e2df3d44" providerId="LiveId" clId="{789F2D55-7616-46AB-95D5-A2E6F0E400A1}" dt="2024-01-21T21:47:41.510" v="1743" actId="1076"/>
          <ac:spMkLst>
            <pc:docMk/>
            <pc:sldMk cId="1769934571" sldId="304"/>
            <ac:spMk id="7" creationId="{0056CA2F-92A1-6769-D5EE-C7DFED79D9A5}"/>
          </ac:spMkLst>
        </pc:spChg>
        <pc:spChg chg="add mod">
          <ac:chgData name="Andrii Krenevych" userId="87808208e2df3d44" providerId="LiveId" clId="{789F2D55-7616-46AB-95D5-A2E6F0E400A1}" dt="2024-01-21T21:49:19.892" v="1759" actId="20577"/>
          <ac:spMkLst>
            <pc:docMk/>
            <pc:sldMk cId="1769934571" sldId="304"/>
            <ac:spMk id="8" creationId="{AA5E13D1-73CC-4C9F-BD17-8459C3ACFBA3}"/>
          </ac:spMkLst>
        </pc:spChg>
        <pc:spChg chg="add del mod">
          <ac:chgData name="Andrii Krenevych" userId="87808208e2df3d44" providerId="LiveId" clId="{789F2D55-7616-46AB-95D5-A2E6F0E400A1}" dt="2024-01-21T22:00:16.965" v="1849" actId="1036"/>
          <ac:spMkLst>
            <pc:docMk/>
            <pc:sldMk cId="1769934571" sldId="304"/>
            <ac:spMk id="9" creationId="{021DCC0B-5DCF-AB81-DF80-C37550004E9B}"/>
          </ac:spMkLst>
        </pc:spChg>
        <pc:spChg chg="add del mod">
          <ac:chgData name="Andrii Krenevych" userId="87808208e2df3d44" providerId="LiveId" clId="{789F2D55-7616-46AB-95D5-A2E6F0E400A1}" dt="2024-01-21T21:50:43.349" v="1826" actId="478"/>
          <ac:spMkLst>
            <pc:docMk/>
            <pc:sldMk cId="1769934571" sldId="304"/>
            <ac:spMk id="10" creationId="{837158C2-C2BB-CA4E-DC8B-98803E6FFB46}"/>
          </ac:spMkLst>
        </pc:spChg>
        <pc:spChg chg="add mod">
          <ac:chgData name="Andrii Krenevych" userId="87808208e2df3d44" providerId="LiveId" clId="{789F2D55-7616-46AB-95D5-A2E6F0E400A1}" dt="2024-01-21T21:53:48.894" v="1845"/>
          <ac:spMkLst>
            <pc:docMk/>
            <pc:sldMk cId="1769934571" sldId="304"/>
            <ac:spMk id="11" creationId="{1A41726C-5325-F78B-EAC5-64E1173BE759}"/>
          </ac:spMkLst>
        </pc:spChg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1828943545" sldId="304"/>
        </pc:sldMkLst>
      </pc:sldChg>
      <pc:sldChg chg="addSp delSp modSp new add del mod">
        <pc:chgData name="Andrii Krenevych" userId="87808208e2df3d44" providerId="LiveId" clId="{789F2D55-7616-46AB-95D5-A2E6F0E400A1}" dt="2024-01-28T19:03:51.629" v="4571" actId="47"/>
        <pc:sldMkLst>
          <pc:docMk/>
          <pc:sldMk cId="1681002332" sldId="305"/>
        </pc:sldMkLst>
        <pc:spChg chg="mod">
          <ac:chgData name="Andrii Krenevych" userId="87808208e2df3d44" providerId="LiveId" clId="{789F2D55-7616-46AB-95D5-A2E6F0E400A1}" dt="2024-01-21T22:06:37.589" v="2034" actId="6549"/>
          <ac:spMkLst>
            <pc:docMk/>
            <pc:sldMk cId="1681002332" sldId="305"/>
            <ac:spMk id="2" creationId="{E01A6B7A-E9E2-F131-AF94-C03824395FF5}"/>
          </ac:spMkLst>
        </pc:spChg>
        <pc:spChg chg="add mod">
          <ac:chgData name="Andrii Krenevych" userId="87808208e2df3d44" providerId="LiveId" clId="{789F2D55-7616-46AB-95D5-A2E6F0E400A1}" dt="2024-01-21T22:03:55.700" v="1906" actId="20577"/>
          <ac:spMkLst>
            <pc:docMk/>
            <pc:sldMk cId="1681002332" sldId="305"/>
            <ac:spMk id="3" creationId="{FB2C2445-CEC1-5A2C-8B65-173E83CFF5F6}"/>
          </ac:spMkLst>
        </pc:spChg>
        <pc:spChg chg="add mod">
          <ac:chgData name="Andrii Krenevych" userId="87808208e2df3d44" providerId="LiveId" clId="{789F2D55-7616-46AB-95D5-A2E6F0E400A1}" dt="2024-01-21T22:04:31.840" v="1935" actId="1076"/>
          <ac:spMkLst>
            <pc:docMk/>
            <pc:sldMk cId="1681002332" sldId="305"/>
            <ac:spMk id="4" creationId="{8CAE063A-6E66-70A3-76A9-CB13A1D468F6}"/>
          </ac:spMkLst>
        </pc:spChg>
        <pc:spChg chg="add del">
          <ac:chgData name="Andrii Krenevych" userId="87808208e2df3d44" providerId="LiveId" clId="{789F2D55-7616-46AB-95D5-A2E6F0E400A1}" dt="2024-01-21T22:04:04.809" v="1908"/>
          <ac:spMkLst>
            <pc:docMk/>
            <pc:sldMk cId="1681002332" sldId="305"/>
            <ac:spMk id="5" creationId="{383CFFB5-C06F-EA14-8DFC-00359DEB015C}"/>
          </ac:spMkLst>
        </pc:spChg>
        <pc:spChg chg="add mod">
          <ac:chgData name="Andrii Krenevych" userId="87808208e2df3d44" providerId="LiveId" clId="{789F2D55-7616-46AB-95D5-A2E6F0E400A1}" dt="2024-01-21T22:05:35.213" v="1982" actId="20577"/>
          <ac:spMkLst>
            <pc:docMk/>
            <pc:sldMk cId="1681002332" sldId="305"/>
            <ac:spMk id="6" creationId="{1EA77838-AC6E-94D7-FE06-FAA94BB97EFC}"/>
          </ac:spMkLst>
        </pc:spChg>
        <pc:spChg chg="add mod">
          <ac:chgData name="Andrii Krenevych" userId="87808208e2df3d44" providerId="LiveId" clId="{789F2D55-7616-46AB-95D5-A2E6F0E400A1}" dt="2024-01-21T22:05:17.852" v="1959" actId="20577"/>
          <ac:spMkLst>
            <pc:docMk/>
            <pc:sldMk cId="1681002332" sldId="305"/>
            <ac:spMk id="7" creationId="{7AAA3C13-1707-2751-CD60-040577323E8F}"/>
          </ac:spMkLst>
        </pc:spChg>
        <pc:spChg chg="add mod">
          <ac:chgData name="Andrii Krenevych" userId="87808208e2df3d44" providerId="LiveId" clId="{789F2D55-7616-46AB-95D5-A2E6F0E400A1}" dt="2024-01-21T22:06:06.767" v="2032" actId="20577"/>
          <ac:spMkLst>
            <pc:docMk/>
            <pc:sldMk cId="1681002332" sldId="305"/>
            <ac:spMk id="8" creationId="{58C1E389-43B3-45C9-5691-7DF064B592DF}"/>
          </ac:spMkLst>
        </pc:spChg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2446861590" sldId="305"/>
        </pc:sldMkLst>
      </pc:sldChg>
      <pc:sldChg chg="addSp delSp modSp add del mod">
        <pc:chgData name="Andrii Krenevych" userId="87808208e2df3d44" providerId="LiveId" clId="{789F2D55-7616-46AB-95D5-A2E6F0E400A1}" dt="2024-01-28T19:03:51.629" v="4571" actId="47"/>
        <pc:sldMkLst>
          <pc:docMk/>
          <pc:sldMk cId="330107244" sldId="306"/>
        </pc:sldMkLst>
        <pc:spChg chg="mod">
          <ac:chgData name="Andrii Krenevych" userId="87808208e2df3d44" providerId="LiveId" clId="{789F2D55-7616-46AB-95D5-A2E6F0E400A1}" dt="2024-01-21T22:06:44.489" v="2036"/>
          <ac:spMkLst>
            <pc:docMk/>
            <pc:sldMk cId="330107244" sldId="306"/>
            <ac:spMk id="2" creationId="{E01A6B7A-E9E2-F131-AF94-C03824395FF5}"/>
          </ac:spMkLst>
        </pc:spChg>
        <pc:spChg chg="mod">
          <ac:chgData name="Andrii Krenevych" userId="87808208e2df3d44" providerId="LiveId" clId="{789F2D55-7616-46AB-95D5-A2E6F0E400A1}" dt="2024-01-21T22:06:51.513" v="2046" actId="20577"/>
          <ac:spMkLst>
            <pc:docMk/>
            <pc:sldMk cId="330107244" sldId="306"/>
            <ac:spMk id="3" creationId="{FB2C2445-CEC1-5A2C-8B65-173E83CFF5F6}"/>
          </ac:spMkLst>
        </pc:spChg>
        <pc:spChg chg="mod">
          <ac:chgData name="Andrii Krenevych" userId="87808208e2df3d44" providerId="LiveId" clId="{789F2D55-7616-46AB-95D5-A2E6F0E400A1}" dt="2024-01-21T22:07:13.561" v="2055" actId="20577"/>
          <ac:spMkLst>
            <pc:docMk/>
            <pc:sldMk cId="330107244" sldId="306"/>
            <ac:spMk id="4" creationId="{8CAE063A-6E66-70A3-76A9-CB13A1D468F6}"/>
          </ac:spMkLst>
        </pc:spChg>
        <pc:spChg chg="add del">
          <ac:chgData name="Andrii Krenevych" userId="87808208e2df3d44" providerId="LiveId" clId="{789F2D55-7616-46AB-95D5-A2E6F0E400A1}" dt="2024-01-21T22:07:06.434" v="2048"/>
          <ac:spMkLst>
            <pc:docMk/>
            <pc:sldMk cId="330107244" sldId="306"/>
            <ac:spMk id="5" creationId="{0B85845A-9AFC-4264-0F9C-8D6AE2EC9FF4}"/>
          </ac:spMkLst>
        </pc:spChg>
        <pc:spChg chg="mod">
          <ac:chgData name="Andrii Krenevych" userId="87808208e2df3d44" providerId="LiveId" clId="{789F2D55-7616-46AB-95D5-A2E6F0E400A1}" dt="2024-01-21T22:07:37.624" v="2060"/>
          <ac:spMkLst>
            <pc:docMk/>
            <pc:sldMk cId="330107244" sldId="306"/>
            <ac:spMk id="6" creationId="{1EA77838-AC6E-94D7-FE06-FAA94BB97EFC}"/>
          </ac:spMkLst>
        </pc:spChg>
        <pc:spChg chg="mod">
          <ac:chgData name="Andrii Krenevych" userId="87808208e2df3d44" providerId="LiveId" clId="{789F2D55-7616-46AB-95D5-A2E6F0E400A1}" dt="2024-01-21T22:07:43.718" v="2072" actId="6549"/>
          <ac:spMkLst>
            <pc:docMk/>
            <pc:sldMk cId="330107244" sldId="306"/>
            <ac:spMk id="8" creationId="{58C1E389-43B3-45C9-5691-7DF064B592DF}"/>
          </ac:spMkLst>
        </pc:spChg>
        <pc:spChg chg="add del">
          <ac:chgData name="Andrii Krenevych" userId="87808208e2df3d44" providerId="LiveId" clId="{789F2D55-7616-46AB-95D5-A2E6F0E400A1}" dt="2024-01-21T22:07:26.403" v="2057"/>
          <ac:spMkLst>
            <pc:docMk/>
            <pc:sldMk cId="330107244" sldId="306"/>
            <ac:spMk id="9" creationId="{3857BFF5-FADD-4D00-DB89-1141E97E96C8}"/>
          </ac:spMkLst>
        </pc:spChg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1786021471" sldId="306"/>
        </pc:sldMkLst>
      </pc:sldChg>
      <pc:sldChg chg="addSp delSp modSp new mod">
        <pc:chgData name="Andrii Krenevych" userId="87808208e2df3d44" providerId="LiveId" clId="{789F2D55-7616-46AB-95D5-A2E6F0E400A1}" dt="2024-01-28T18:19:26.566" v="3146" actId="1035"/>
        <pc:sldMkLst>
          <pc:docMk/>
          <pc:sldMk cId="3616226830" sldId="307"/>
        </pc:sldMkLst>
        <pc:spChg chg="mod">
          <ac:chgData name="Andrii Krenevych" userId="87808208e2df3d44" providerId="LiveId" clId="{789F2D55-7616-46AB-95D5-A2E6F0E400A1}" dt="2024-01-21T22:19:40.423" v="2172" actId="20577"/>
          <ac:spMkLst>
            <pc:docMk/>
            <pc:sldMk cId="3616226830" sldId="307"/>
            <ac:spMk id="2" creationId="{F8EE41E8-51CA-B31F-AFD7-278749E89BA7}"/>
          </ac:spMkLst>
        </pc:spChg>
        <pc:spChg chg="add mod">
          <ac:chgData name="Andrii Krenevych" userId="87808208e2df3d44" providerId="LiveId" clId="{789F2D55-7616-46AB-95D5-A2E6F0E400A1}" dt="2024-01-28T18:19:17.753" v="3123"/>
          <ac:spMkLst>
            <pc:docMk/>
            <pc:sldMk cId="3616226830" sldId="307"/>
            <ac:spMk id="3" creationId="{CD640237-A318-D78A-48B7-2A3B36484349}"/>
          </ac:spMkLst>
        </pc:spChg>
        <pc:spChg chg="add mod">
          <ac:chgData name="Andrii Krenevych" userId="87808208e2df3d44" providerId="LiveId" clId="{789F2D55-7616-46AB-95D5-A2E6F0E400A1}" dt="2024-01-28T18:19:22.735" v="3138" actId="1035"/>
          <ac:spMkLst>
            <pc:docMk/>
            <pc:sldMk cId="3616226830" sldId="307"/>
            <ac:spMk id="4" creationId="{9ABDC730-86BD-A35D-C863-D0F67145C08F}"/>
          </ac:spMkLst>
        </pc:spChg>
        <pc:spChg chg="add del">
          <ac:chgData name="Andrii Krenevych" userId="87808208e2df3d44" providerId="LiveId" clId="{789F2D55-7616-46AB-95D5-A2E6F0E400A1}" dt="2024-01-21T22:24:04.637" v="2642"/>
          <ac:spMkLst>
            <pc:docMk/>
            <pc:sldMk cId="3616226830" sldId="307"/>
            <ac:spMk id="5" creationId="{B51B3A2D-90E0-8BAE-5212-8E6F2F5BE431}"/>
          </ac:spMkLst>
        </pc:spChg>
        <pc:spChg chg="add mod">
          <ac:chgData name="Andrii Krenevych" userId="87808208e2df3d44" providerId="LiveId" clId="{789F2D55-7616-46AB-95D5-A2E6F0E400A1}" dt="2024-01-21T22:25:18.716" v="2696" actId="6549"/>
          <ac:spMkLst>
            <pc:docMk/>
            <pc:sldMk cId="3616226830" sldId="307"/>
            <ac:spMk id="6" creationId="{21FFEFE1-0D52-7818-E315-6F7105BD24D5}"/>
          </ac:spMkLst>
        </pc:spChg>
        <pc:spChg chg="add mod">
          <ac:chgData name="Andrii Krenevych" userId="87808208e2df3d44" providerId="LiveId" clId="{789F2D55-7616-46AB-95D5-A2E6F0E400A1}" dt="2024-01-28T18:19:26.566" v="3146" actId="1035"/>
          <ac:spMkLst>
            <pc:docMk/>
            <pc:sldMk cId="3616226830" sldId="307"/>
            <ac:spMk id="7" creationId="{A5C79651-499B-75FD-5B44-73996B01C0E4}"/>
          </ac:spMkLst>
        </pc:spChg>
        <pc:spChg chg="add del">
          <ac:chgData name="Andrii Krenevych" userId="87808208e2df3d44" providerId="LiveId" clId="{789F2D55-7616-46AB-95D5-A2E6F0E400A1}" dt="2024-01-21T22:25:03.042" v="2689"/>
          <ac:spMkLst>
            <pc:docMk/>
            <pc:sldMk cId="3616226830" sldId="307"/>
            <ac:spMk id="8" creationId="{467B2352-595B-2A4B-C0D0-2AD8948669EC}"/>
          </ac:spMkLst>
        </pc:spChg>
        <pc:spChg chg="add mod">
          <ac:chgData name="Andrii Krenevych" userId="87808208e2df3d44" providerId="LiveId" clId="{789F2D55-7616-46AB-95D5-A2E6F0E400A1}" dt="2024-01-21T22:28:11.678" v="2776" actId="6549"/>
          <ac:spMkLst>
            <pc:docMk/>
            <pc:sldMk cId="3616226830" sldId="307"/>
            <ac:spMk id="9" creationId="{B46E16F3-54E3-0A37-8C45-17E29BE2A01C}"/>
          </ac:spMkLst>
        </pc:spChg>
        <pc:spChg chg="add del mod">
          <ac:chgData name="Andrii Krenevych" userId="87808208e2df3d44" providerId="LiveId" clId="{789F2D55-7616-46AB-95D5-A2E6F0E400A1}" dt="2024-01-21T23:03:11.568" v="2892" actId="22"/>
          <ac:spMkLst>
            <pc:docMk/>
            <pc:sldMk cId="3616226830" sldId="307"/>
            <ac:spMk id="11" creationId="{2F28457D-BA22-D602-865E-B93317330A9A}"/>
          </ac:spMkLst>
        </pc:spChg>
        <pc:spChg chg="add mod">
          <ac:chgData name="Andrii Krenevych" userId="87808208e2df3d44" providerId="LiveId" clId="{789F2D55-7616-46AB-95D5-A2E6F0E400A1}" dt="2024-01-21T23:03:37.687" v="2893"/>
          <ac:spMkLst>
            <pc:docMk/>
            <pc:sldMk cId="3616226830" sldId="307"/>
            <ac:spMk id="12" creationId="{7800D732-2F13-402E-4C36-DB5A1A87D81C}"/>
          </ac:spMkLst>
        </pc:spChg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4121131816" sldId="307"/>
        </pc:sldMkLst>
      </pc:sldChg>
      <pc:sldChg chg="modSp add mod">
        <pc:chgData name="Andrii Krenevych" userId="87808208e2df3d44" providerId="LiveId" clId="{789F2D55-7616-46AB-95D5-A2E6F0E400A1}" dt="2024-01-28T18:24:31.813" v="3249" actId="790"/>
        <pc:sldMkLst>
          <pc:docMk/>
          <pc:sldMk cId="2030989848" sldId="308"/>
        </pc:sldMkLst>
        <pc:spChg chg="mod">
          <ac:chgData name="Andrii Krenevych" userId="87808208e2df3d44" providerId="LiveId" clId="{789F2D55-7616-46AB-95D5-A2E6F0E400A1}" dt="2024-01-28T18:24:17.750" v="3248" actId="1076"/>
          <ac:spMkLst>
            <pc:docMk/>
            <pc:sldMk cId="2030989848" sldId="308"/>
            <ac:spMk id="5" creationId="{C88CA408-18FB-1FC3-DFDB-B9B85532D885}"/>
          </ac:spMkLst>
        </pc:spChg>
        <pc:spChg chg="mod">
          <ac:chgData name="Andrii Krenevych" userId="87808208e2df3d44" providerId="LiveId" clId="{789F2D55-7616-46AB-95D5-A2E6F0E400A1}" dt="2024-01-28T18:24:31.813" v="3249" actId="790"/>
          <ac:spMkLst>
            <pc:docMk/>
            <pc:sldMk cId="2030989848" sldId="308"/>
            <ac:spMk id="6" creationId="{4F617E26-B1E7-8808-1589-714B9E15EF91}"/>
          </ac:spMkLst>
        </pc:spChg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2699739895" sldId="308"/>
        </pc:sldMkLst>
      </pc:sldChg>
      <pc:sldChg chg="addSp delSp modSp add mod">
        <pc:chgData name="Andrii Krenevych" userId="87808208e2df3d44" providerId="LiveId" clId="{789F2D55-7616-46AB-95D5-A2E6F0E400A1}" dt="2024-01-28T18:36:31.657" v="3860" actId="20577"/>
        <pc:sldMkLst>
          <pc:docMk/>
          <pc:sldMk cId="557709658" sldId="309"/>
        </pc:sldMkLst>
        <pc:spChg chg="add del">
          <ac:chgData name="Andrii Krenevych" userId="87808208e2df3d44" providerId="LiveId" clId="{789F2D55-7616-46AB-95D5-A2E6F0E400A1}" dt="2024-01-28T18:26:46.335" v="3293" actId="11529"/>
          <ac:spMkLst>
            <pc:docMk/>
            <pc:sldMk cId="557709658" sldId="309"/>
            <ac:spMk id="3" creationId="{35CA4772-8901-4BBF-9AEF-053907581265}"/>
          </ac:spMkLst>
        </pc:spChg>
        <pc:spChg chg="add del">
          <ac:chgData name="Andrii Krenevych" userId="87808208e2df3d44" providerId="LiveId" clId="{789F2D55-7616-46AB-95D5-A2E6F0E400A1}" dt="2024-01-28T18:27:08.889" v="3297" actId="11529"/>
          <ac:spMkLst>
            <pc:docMk/>
            <pc:sldMk cId="557709658" sldId="309"/>
            <ac:spMk id="4" creationId="{B3D80D87-8227-D63D-57B2-4BC9CD11E03A}"/>
          </ac:spMkLst>
        </pc:spChg>
        <pc:spChg chg="mod">
          <ac:chgData name="Andrii Krenevych" userId="87808208e2df3d44" providerId="LiveId" clId="{789F2D55-7616-46AB-95D5-A2E6F0E400A1}" dt="2024-01-28T18:34:15.462" v="3664" actId="1036"/>
          <ac:spMkLst>
            <pc:docMk/>
            <pc:sldMk cId="557709658" sldId="309"/>
            <ac:spMk id="5" creationId="{C88CA408-18FB-1FC3-DFDB-B9B85532D885}"/>
          </ac:spMkLst>
        </pc:spChg>
        <pc:spChg chg="mod">
          <ac:chgData name="Andrii Krenevych" userId="87808208e2df3d44" providerId="LiveId" clId="{789F2D55-7616-46AB-95D5-A2E6F0E400A1}" dt="2024-01-28T18:34:19.004" v="3670" actId="1035"/>
          <ac:spMkLst>
            <pc:docMk/>
            <pc:sldMk cId="557709658" sldId="309"/>
            <ac:spMk id="6" creationId="{4F617E26-B1E7-8808-1589-714B9E15EF91}"/>
          </ac:spMkLst>
        </pc:spChg>
        <pc:spChg chg="add del mod">
          <ac:chgData name="Andrii Krenevych" userId="87808208e2df3d44" providerId="LiveId" clId="{789F2D55-7616-46AB-95D5-A2E6F0E400A1}" dt="2024-01-28T18:27:42.411" v="3304" actId="478"/>
          <ac:spMkLst>
            <pc:docMk/>
            <pc:sldMk cId="557709658" sldId="309"/>
            <ac:spMk id="8" creationId="{11428016-8B0E-062C-DEA7-AE8A7604FB08}"/>
          </ac:spMkLst>
        </pc:spChg>
        <pc:spChg chg="add del">
          <ac:chgData name="Andrii Krenevych" userId="87808208e2df3d44" providerId="LiveId" clId="{789F2D55-7616-46AB-95D5-A2E6F0E400A1}" dt="2024-01-28T18:27:37.898" v="3302" actId="11529"/>
          <ac:spMkLst>
            <pc:docMk/>
            <pc:sldMk cId="557709658" sldId="309"/>
            <ac:spMk id="9" creationId="{0DA42D0F-9579-6114-6574-E153876A1F7E}"/>
          </ac:spMkLst>
        </pc:spChg>
        <pc:spChg chg="add del">
          <ac:chgData name="Andrii Krenevych" userId="87808208e2df3d44" providerId="LiveId" clId="{789F2D55-7616-46AB-95D5-A2E6F0E400A1}" dt="2024-01-28T18:29:34.287" v="3312" actId="11529"/>
          <ac:spMkLst>
            <pc:docMk/>
            <pc:sldMk cId="557709658" sldId="309"/>
            <ac:spMk id="10" creationId="{009B7EE5-E0CB-1168-AAE3-835864B31725}"/>
          </ac:spMkLst>
        </pc:spChg>
        <pc:spChg chg="add del">
          <ac:chgData name="Andrii Krenevych" userId="87808208e2df3d44" providerId="LiveId" clId="{789F2D55-7616-46AB-95D5-A2E6F0E400A1}" dt="2024-01-28T18:28:38.617" v="3309" actId="11529"/>
          <ac:spMkLst>
            <pc:docMk/>
            <pc:sldMk cId="557709658" sldId="309"/>
            <ac:spMk id="11" creationId="{5814EAD9-1049-99A9-E483-059CE6142B0A}"/>
          </ac:spMkLst>
        </pc:spChg>
        <pc:spChg chg="add mod">
          <ac:chgData name="Andrii Krenevych" userId="87808208e2df3d44" providerId="LiveId" clId="{789F2D55-7616-46AB-95D5-A2E6F0E400A1}" dt="2024-01-28T18:36:31.657" v="3860" actId="20577"/>
          <ac:spMkLst>
            <pc:docMk/>
            <pc:sldMk cId="557709658" sldId="309"/>
            <ac:spMk id="12" creationId="{A7666081-956F-BF45-2E4E-0D43E8EE3E43}"/>
          </ac:spMkLst>
        </pc:spChg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4062581580" sldId="309"/>
        </pc:sldMkLst>
      </pc:sldChg>
      <pc:sldChg chg="addSp delSp modSp add mod">
        <pc:chgData name="Andrii Krenevych" userId="87808208e2df3d44" providerId="LiveId" clId="{789F2D55-7616-46AB-95D5-A2E6F0E400A1}" dt="2024-01-28T18:45:14.991" v="4167" actId="1036"/>
        <pc:sldMkLst>
          <pc:docMk/>
          <pc:sldMk cId="1717356876" sldId="310"/>
        </pc:sldMkLst>
        <pc:spChg chg="add mod">
          <ac:chgData name="Andrii Krenevych" userId="87808208e2df3d44" providerId="LiveId" clId="{789F2D55-7616-46AB-95D5-A2E6F0E400A1}" dt="2024-01-28T18:41:24.629" v="3897" actId="6549"/>
          <ac:spMkLst>
            <pc:docMk/>
            <pc:sldMk cId="1717356876" sldId="310"/>
            <ac:spMk id="3" creationId="{21BF4DAB-5B97-11CF-7479-6B47669B38A0}"/>
          </ac:spMkLst>
        </pc:spChg>
        <pc:spChg chg="mod">
          <ac:chgData name="Andrii Krenevych" userId="87808208e2df3d44" providerId="LiveId" clId="{789F2D55-7616-46AB-95D5-A2E6F0E400A1}" dt="2024-01-28T18:45:14.991" v="4167" actId="1036"/>
          <ac:spMkLst>
            <pc:docMk/>
            <pc:sldMk cId="1717356876" sldId="310"/>
            <ac:spMk id="5" creationId="{C88CA408-18FB-1FC3-DFDB-B9B85532D885}"/>
          </ac:spMkLst>
        </pc:spChg>
        <pc:spChg chg="del">
          <ac:chgData name="Andrii Krenevych" userId="87808208e2df3d44" providerId="LiveId" clId="{789F2D55-7616-46AB-95D5-A2E6F0E400A1}" dt="2024-01-28T18:38:13.392" v="3862" actId="478"/>
          <ac:spMkLst>
            <pc:docMk/>
            <pc:sldMk cId="1717356876" sldId="310"/>
            <ac:spMk id="6" creationId="{4F617E26-B1E7-8808-1589-714B9E15EF91}"/>
          </ac:spMkLst>
        </pc:spChg>
        <pc:spChg chg="add mod">
          <ac:chgData name="Andrii Krenevych" userId="87808208e2df3d44" providerId="LiveId" clId="{789F2D55-7616-46AB-95D5-A2E6F0E400A1}" dt="2024-01-28T18:42:23.958" v="3980" actId="1076"/>
          <ac:spMkLst>
            <pc:docMk/>
            <pc:sldMk cId="1717356876" sldId="310"/>
            <ac:spMk id="8" creationId="{241C5F51-556B-D9A8-20FE-2478B6505B8E}"/>
          </ac:spMkLst>
        </pc:spChg>
        <pc:spChg chg="add mod">
          <ac:chgData name="Andrii Krenevych" userId="87808208e2df3d44" providerId="LiveId" clId="{789F2D55-7616-46AB-95D5-A2E6F0E400A1}" dt="2024-01-28T18:44:40.336" v="4142" actId="14100"/>
          <ac:spMkLst>
            <pc:docMk/>
            <pc:sldMk cId="1717356876" sldId="310"/>
            <ac:spMk id="10" creationId="{5ABC1700-07B1-D1A1-3245-6644DA7D633D}"/>
          </ac:spMkLst>
        </pc:spChg>
        <pc:spChg chg="add mod">
          <ac:chgData name="Andrii Krenevych" userId="87808208e2df3d44" providerId="LiveId" clId="{789F2D55-7616-46AB-95D5-A2E6F0E400A1}" dt="2024-01-28T18:45:04.259" v="4157" actId="20577"/>
          <ac:spMkLst>
            <pc:docMk/>
            <pc:sldMk cId="1717356876" sldId="310"/>
            <ac:spMk id="11" creationId="{F2454937-9F82-9DE1-556D-09FE95CD5DFB}"/>
          </ac:spMkLst>
        </pc:spChg>
        <pc:spChg chg="mod">
          <ac:chgData name="Andrii Krenevych" userId="87808208e2df3d44" providerId="LiveId" clId="{789F2D55-7616-46AB-95D5-A2E6F0E400A1}" dt="2024-01-28T18:43:19.114" v="4044" actId="20577"/>
          <ac:spMkLst>
            <pc:docMk/>
            <pc:sldMk cId="1717356876" sldId="310"/>
            <ac:spMk id="12" creationId="{A7666081-956F-BF45-2E4E-0D43E8EE3E43}"/>
          </ac:spMkLst>
        </pc:spChg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3912568176" sldId="310"/>
        </pc:sldMkLst>
      </pc:sldChg>
      <pc:sldChg chg="addSp modSp new mod">
        <pc:chgData name="Andrii Krenevych" userId="87808208e2df3d44" providerId="LiveId" clId="{789F2D55-7616-46AB-95D5-A2E6F0E400A1}" dt="2024-01-28T18:59:24.287" v="4412" actId="20577"/>
        <pc:sldMkLst>
          <pc:docMk/>
          <pc:sldMk cId="132233404" sldId="311"/>
        </pc:sldMkLst>
        <pc:spChg chg="mod">
          <ac:chgData name="Andrii Krenevych" userId="87808208e2df3d44" providerId="LiveId" clId="{789F2D55-7616-46AB-95D5-A2E6F0E400A1}" dt="2024-01-28T18:46:58.413" v="4194" actId="20577"/>
          <ac:spMkLst>
            <pc:docMk/>
            <pc:sldMk cId="132233404" sldId="311"/>
            <ac:spMk id="2" creationId="{2716D74B-0182-38CA-692E-35CF864796F1}"/>
          </ac:spMkLst>
        </pc:spChg>
        <pc:spChg chg="add mod">
          <ac:chgData name="Andrii Krenevych" userId="87808208e2df3d44" providerId="LiveId" clId="{789F2D55-7616-46AB-95D5-A2E6F0E400A1}" dt="2024-01-28T18:58:29.360" v="4339" actId="20577"/>
          <ac:spMkLst>
            <pc:docMk/>
            <pc:sldMk cId="132233404" sldId="311"/>
            <ac:spMk id="3" creationId="{A0E23A42-CE09-300A-B164-40A134617DEC}"/>
          </ac:spMkLst>
        </pc:spChg>
        <pc:spChg chg="add mod">
          <ac:chgData name="Andrii Krenevych" userId="87808208e2df3d44" providerId="LiveId" clId="{789F2D55-7616-46AB-95D5-A2E6F0E400A1}" dt="2024-01-28T18:58:17.757" v="4327" actId="20577"/>
          <ac:spMkLst>
            <pc:docMk/>
            <pc:sldMk cId="132233404" sldId="311"/>
            <ac:spMk id="4" creationId="{27BF48FA-7ABF-4393-0989-0D6734B26329}"/>
          </ac:spMkLst>
        </pc:spChg>
        <pc:spChg chg="add mod">
          <ac:chgData name="Andrii Krenevych" userId="87808208e2df3d44" providerId="LiveId" clId="{789F2D55-7616-46AB-95D5-A2E6F0E400A1}" dt="2024-01-28T18:59:14.337" v="4398" actId="14100"/>
          <ac:spMkLst>
            <pc:docMk/>
            <pc:sldMk cId="132233404" sldId="311"/>
            <ac:spMk id="6" creationId="{38374EE8-870F-D56B-0ADE-255D6C08FA75}"/>
          </ac:spMkLst>
        </pc:spChg>
        <pc:spChg chg="add mod">
          <ac:chgData name="Andrii Krenevych" userId="87808208e2df3d44" providerId="LiveId" clId="{789F2D55-7616-46AB-95D5-A2E6F0E400A1}" dt="2024-01-28T18:59:24.287" v="4412" actId="20577"/>
          <ac:spMkLst>
            <pc:docMk/>
            <pc:sldMk cId="132233404" sldId="311"/>
            <ac:spMk id="7" creationId="{8670E76A-A2E2-FF02-4B69-35D6D1693B22}"/>
          </ac:spMkLst>
        </pc:spChg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3001570373" sldId="311"/>
        </pc:sldMkLst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1048526869" sldId="312"/>
        </pc:sldMkLst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3055199422" sldId="313"/>
        </pc:sldMkLst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1118712559" sldId="314"/>
        </pc:sldMkLst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3126226927" sldId="315"/>
        </pc:sldMkLst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709528429" sldId="316"/>
        </pc:sldMkLst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2712469552" sldId="317"/>
        </pc:sldMkLst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3737741149" sldId="318"/>
        </pc:sldMkLst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2131547003" sldId="319"/>
        </pc:sldMkLst>
      </pc:sldChg>
    </pc:docChg>
  </pc:docChgLst>
  <pc:docChgLst>
    <pc:chgData name="Andrii Krenevych" userId="87808208e2df3d44" providerId="LiveId" clId="{F16476AA-1670-4BCF-BE89-793FB78AA4DE}"/>
    <pc:docChg chg="undo redo custSel addSld delSld modSld sldOrd addSection delSection">
      <pc:chgData name="Andrii Krenevych" userId="87808208e2df3d44" providerId="LiveId" clId="{F16476AA-1670-4BCF-BE89-793FB78AA4DE}" dt="2024-01-21T20:19:38.631" v="8022" actId="313"/>
      <pc:docMkLst>
        <pc:docMk/>
      </pc:docMkLst>
      <pc:sldChg chg="modSp mod">
        <pc:chgData name="Andrii Krenevych" userId="87808208e2df3d44" providerId="LiveId" clId="{F16476AA-1670-4BCF-BE89-793FB78AA4DE}" dt="2024-01-21T17:06:20.599" v="2037" actId="27636"/>
        <pc:sldMkLst>
          <pc:docMk/>
          <pc:sldMk cId="1126920161" sldId="279"/>
        </pc:sldMkLst>
        <pc:spChg chg="mod">
          <ac:chgData name="Andrii Krenevych" userId="87808208e2df3d44" providerId="LiveId" clId="{F16476AA-1670-4BCF-BE89-793FB78AA4DE}" dt="2024-01-21T15:47:58.224" v="26" actId="20577"/>
          <ac:spMkLst>
            <pc:docMk/>
            <pc:sldMk cId="1126920161" sldId="279"/>
            <ac:spMk id="4" creationId="{EF80CEE4-DE80-4E63-A68A-2FECFC97DC2B}"/>
          </ac:spMkLst>
        </pc:spChg>
        <pc:spChg chg="mod">
          <ac:chgData name="Andrii Krenevych" userId="87808208e2df3d44" providerId="LiveId" clId="{F16476AA-1670-4BCF-BE89-793FB78AA4DE}" dt="2024-01-21T17:06:20.599" v="2037" actId="27636"/>
          <ac:spMkLst>
            <pc:docMk/>
            <pc:sldMk cId="1126920161" sldId="279"/>
            <ac:spMk id="5" creationId="{EBC9B482-6427-4EE9-97B0-2FB534908727}"/>
          </ac:spMkLst>
        </pc:spChg>
      </pc:sldChg>
      <pc:sldChg chg="modSp del mod">
        <pc:chgData name="Andrii Krenevych" userId="87808208e2df3d44" providerId="LiveId" clId="{F16476AA-1670-4BCF-BE89-793FB78AA4DE}" dt="2024-01-21T15:48:26.751" v="29" actId="47"/>
        <pc:sldMkLst>
          <pc:docMk/>
          <pc:sldMk cId="2347616671" sldId="295"/>
        </pc:sldMkLst>
        <pc:spChg chg="mod">
          <ac:chgData name="Andrii Krenevych" userId="87808208e2df3d44" providerId="LiveId" clId="{F16476AA-1670-4BCF-BE89-793FB78AA4DE}" dt="2024-01-21T15:48:23.999" v="28" actId="6549"/>
          <ac:spMkLst>
            <pc:docMk/>
            <pc:sldMk cId="2347616671" sldId="295"/>
            <ac:spMk id="2" creationId="{E17CA73A-62F1-0ED1-7D79-B43DF7D6957F}"/>
          </ac:spMkLst>
        </pc:spChg>
      </pc:sldChg>
      <pc:sldChg chg="addSp modSp mod">
        <pc:chgData name="Andrii Krenevych" userId="87808208e2df3d44" providerId="LiveId" clId="{F16476AA-1670-4BCF-BE89-793FB78AA4DE}" dt="2024-01-21T17:38:45.356" v="2613" actId="1076"/>
        <pc:sldMkLst>
          <pc:docMk/>
          <pc:sldMk cId="1123021045" sldId="296"/>
        </pc:sldMkLst>
        <pc:spChg chg="mod">
          <ac:chgData name="Andrii Krenevych" userId="87808208e2df3d44" providerId="LiveId" clId="{F16476AA-1670-4BCF-BE89-793FB78AA4DE}" dt="2024-01-21T15:48:48.100" v="45" actId="20577"/>
          <ac:spMkLst>
            <pc:docMk/>
            <pc:sldMk cId="1123021045" sldId="296"/>
            <ac:spMk id="2" creationId="{E4B8CA79-C290-6DAF-DBCC-C6B048B7DF53}"/>
          </ac:spMkLst>
        </pc:spChg>
        <pc:spChg chg="mod">
          <ac:chgData name="Andrii Krenevych" userId="87808208e2df3d44" providerId="LiveId" clId="{F16476AA-1670-4BCF-BE89-793FB78AA4DE}" dt="2024-01-21T17:33:49.626" v="2544"/>
          <ac:spMkLst>
            <pc:docMk/>
            <pc:sldMk cId="1123021045" sldId="296"/>
            <ac:spMk id="4" creationId="{43169658-E597-D115-CD8D-44C4A310B6C5}"/>
          </ac:spMkLst>
        </pc:spChg>
        <pc:spChg chg="add mod">
          <ac:chgData name="Andrii Krenevych" userId="87808208e2df3d44" providerId="LiveId" clId="{F16476AA-1670-4BCF-BE89-793FB78AA4DE}" dt="2024-01-21T17:38:45.356" v="2613" actId="1076"/>
          <ac:spMkLst>
            <pc:docMk/>
            <pc:sldMk cId="1123021045" sldId="296"/>
            <ac:spMk id="5" creationId="{69D7F1BA-AA8F-5AD3-066A-909E8708B4B6}"/>
          </ac:spMkLst>
        </pc:spChg>
      </pc:sldChg>
      <pc:sldChg chg="del">
        <pc:chgData name="Andrii Krenevych" userId="87808208e2df3d44" providerId="LiveId" clId="{F16476AA-1670-4BCF-BE89-793FB78AA4DE}" dt="2024-01-21T15:48:54.959" v="46" actId="47"/>
        <pc:sldMkLst>
          <pc:docMk/>
          <pc:sldMk cId="707237168" sldId="297"/>
        </pc:sldMkLst>
      </pc:sldChg>
      <pc:sldChg chg="addSp delSp modSp new mod">
        <pc:chgData name="Andrii Krenevych" userId="87808208e2df3d44" providerId="LiveId" clId="{F16476AA-1670-4BCF-BE89-793FB78AA4DE}" dt="2024-01-21T17:34:56.590" v="2552" actId="1076"/>
        <pc:sldMkLst>
          <pc:docMk/>
          <pc:sldMk cId="2515548758" sldId="297"/>
        </pc:sldMkLst>
        <pc:spChg chg="mod">
          <ac:chgData name="Andrii Krenevych" userId="87808208e2df3d44" providerId="LiveId" clId="{F16476AA-1670-4BCF-BE89-793FB78AA4DE}" dt="2024-01-21T15:55:27.015" v="137"/>
          <ac:spMkLst>
            <pc:docMk/>
            <pc:sldMk cId="2515548758" sldId="297"/>
            <ac:spMk id="2" creationId="{E887438D-F753-6297-B47E-4F3A29D1BC72}"/>
          </ac:spMkLst>
        </pc:spChg>
        <pc:spChg chg="add del">
          <ac:chgData name="Andrii Krenevych" userId="87808208e2df3d44" providerId="LiveId" clId="{F16476AA-1670-4BCF-BE89-793FB78AA4DE}" dt="2024-01-21T15:55:30.309" v="139" actId="22"/>
          <ac:spMkLst>
            <pc:docMk/>
            <pc:sldMk cId="2515548758" sldId="297"/>
            <ac:spMk id="4" creationId="{9D7C8028-C3D1-CA6F-3E4D-AD3C5A07C1CE}"/>
          </ac:spMkLst>
        </pc:spChg>
        <pc:spChg chg="add del mod">
          <ac:chgData name="Andrii Krenevych" userId="87808208e2df3d44" providerId="LiveId" clId="{F16476AA-1670-4BCF-BE89-793FB78AA4DE}" dt="2024-01-21T15:59:25.412" v="176" actId="478"/>
          <ac:spMkLst>
            <pc:docMk/>
            <pc:sldMk cId="2515548758" sldId="297"/>
            <ac:spMk id="6" creationId="{B0884333-5DAB-428A-A7E9-E3B2AD62821B}"/>
          </ac:spMkLst>
        </pc:spChg>
        <pc:spChg chg="add mod">
          <ac:chgData name="Andrii Krenevych" userId="87808208e2df3d44" providerId="LiveId" clId="{F16476AA-1670-4BCF-BE89-793FB78AA4DE}" dt="2024-01-21T15:59:53.156" v="200" actId="1035"/>
          <ac:spMkLst>
            <pc:docMk/>
            <pc:sldMk cId="2515548758" sldId="297"/>
            <ac:spMk id="8" creationId="{8FEBFC03-D993-5954-3DD5-3077602B749C}"/>
          </ac:spMkLst>
        </pc:spChg>
        <pc:spChg chg="add del mod">
          <ac:chgData name="Andrii Krenevych" userId="87808208e2df3d44" providerId="LiveId" clId="{F16476AA-1670-4BCF-BE89-793FB78AA4DE}" dt="2024-01-21T15:57:02.826" v="166"/>
          <ac:spMkLst>
            <pc:docMk/>
            <pc:sldMk cId="2515548758" sldId="297"/>
            <ac:spMk id="9" creationId="{AB6802D6-1E43-460F-1AEA-716AEE4A76BD}"/>
          </ac:spMkLst>
        </pc:spChg>
        <pc:spChg chg="add mod">
          <ac:chgData name="Andrii Krenevych" userId="87808208e2df3d44" providerId="LiveId" clId="{F16476AA-1670-4BCF-BE89-793FB78AA4DE}" dt="2024-01-21T15:59:53.156" v="200" actId="1035"/>
          <ac:spMkLst>
            <pc:docMk/>
            <pc:sldMk cId="2515548758" sldId="297"/>
            <ac:spMk id="11" creationId="{D016BA0E-89C4-0E9F-9ACB-66D6A0444D18}"/>
          </ac:spMkLst>
        </pc:spChg>
        <pc:spChg chg="add mod">
          <ac:chgData name="Andrii Krenevych" userId="87808208e2df3d44" providerId="LiveId" clId="{F16476AA-1670-4BCF-BE89-793FB78AA4DE}" dt="2024-01-21T16:00:21.778" v="206" actId="20577"/>
          <ac:spMkLst>
            <pc:docMk/>
            <pc:sldMk cId="2515548758" sldId="297"/>
            <ac:spMk id="12" creationId="{DED0A1FC-10F2-369D-0124-54C79BE5C553}"/>
          </ac:spMkLst>
        </pc:spChg>
        <pc:spChg chg="add mod">
          <ac:chgData name="Andrii Krenevych" userId="87808208e2df3d44" providerId="LiveId" clId="{F16476AA-1670-4BCF-BE89-793FB78AA4DE}" dt="2024-01-21T16:01:13.973" v="235" actId="1036"/>
          <ac:spMkLst>
            <pc:docMk/>
            <pc:sldMk cId="2515548758" sldId="297"/>
            <ac:spMk id="13" creationId="{D45BFF56-0AFF-CB87-7055-DFD4FE15CAD7}"/>
          </ac:spMkLst>
        </pc:spChg>
        <pc:spChg chg="add del">
          <ac:chgData name="Andrii Krenevych" userId="87808208e2df3d44" providerId="LiveId" clId="{F16476AA-1670-4BCF-BE89-793FB78AA4DE}" dt="2024-01-21T17:31:58.086" v="2522" actId="478"/>
          <ac:spMkLst>
            <pc:docMk/>
            <pc:sldMk cId="2515548758" sldId="297"/>
            <ac:spMk id="14" creationId="{993B94B2-80E3-7DC9-487B-783901FBA739}"/>
          </ac:spMkLst>
        </pc:spChg>
        <pc:spChg chg="add del mod">
          <ac:chgData name="Andrii Krenevych" userId="87808208e2df3d44" providerId="LiveId" clId="{F16476AA-1670-4BCF-BE89-793FB78AA4DE}" dt="2024-01-21T17:31:56.211" v="2521" actId="478"/>
          <ac:spMkLst>
            <pc:docMk/>
            <pc:sldMk cId="2515548758" sldId="297"/>
            <ac:spMk id="15" creationId="{C7FD34E0-D6CE-7E3E-F37D-5D162C3F4B6F}"/>
          </ac:spMkLst>
        </pc:spChg>
        <pc:spChg chg="add mod">
          <ac:chgData name="Andrii Krenevych" userId="87808208e2df3d44" providerId="LiveId" clId="{F16476AA-1670-4BCF-BE89-793FB78AA4DE}" dt="2024-01-21T16:01:53.587" v="239" actId="6549"/>
          <ac:spMkLst>
            <pc:docMk/>
            <pc:sldMk cId="2515548758" sldId="297"/>
            <ac:spMk id="16" creationId="{9E405058-67E7-ECEB-CAE4-E99EAF7C8A66}"/>
          </ac:spMkLst>
        </pc:spChg>
        <pc:spChg chg="add mod">
          <ac:chgData name="Andrii Krenevych" userId="87808208e2df3d44" providerId="LiveId" clId="{F16476AA-1670-4BCF-BE89-793FB78AA4DE}" dt="2024-01-21T17:34:56.590" v="2552" actId="1076"/>
          <ac:spMkLst>
            <pc:docMk/>
            <pc:sldMk cId="2515548758" sldId="297"/>
            <ac:spMk id="18" creationId="{89517595-E226-8A2F-C397-FFB9E729BC44}"/>
          </ac:spMkLst>
        </pc:spChg>
      </pc:sldChg>
      <pc:sldChg chg="del">
        <pc:chgData name="Andrii Krenevych" userId="87808208e2df3d44" providerId="LiveId" clId="{F16476AA-1670-4BCF-BE89-793FB78AA4DE}" dt="2024-01-21T15:48:54.959" v="46" actId="47"/>
        <pc:sldMkLst>
          <pc:docMk/>
          <pc:sldMk cId="3423640587" sldId="298"/>
        </pc:sldMkLst>
      </pc:sldChg>
      <pc:sldChg chg="addSp delSp modSp new mod">
        <pc:chgData name="Andrii Krenevych" userId="87808208e2df3d44" providerId="LiveId" clId="{F16476AA-1670-4BCF-BE89-793FB78AA4DE}" dt="2024-01-21T16:39:36.759" v="1173" actId="20577"/>
        <pc:sldMkLst>
          <pc:docMk/>
          <pc:sldMk cId="3508118867" sldId="298"/>
        </pc:sldMkLst>
        <pc:spChg chg="mod">
          <ac:chgData name="Andrii Krenevych" userId="87808208e2df3d44" providerId="LiveId" clId="{F16476AA-1670-4BCF-BE89-793FB78AA4DE}" dt="2024-01-21T16:07:49.232" v="329" actId="20577"/>
          <ac:spMkLst>
            <pc:docMk/>
            <pc:sldMk cId="3508118867" sldId="298"/>
            <ac:spMk id="2" creationId="{78CEFC7C-D4B4-505A-BAB8-6301471490EC}"/>
          </ac:spMkLst>
        </pc:spChg>
        <pc:spChg chg="add mod">
          <ac:chgData name="Andrii Krenevych" userId="87808208e2df3d44" providerId="LiveId" clId="{F16476AA-1670-4BCF-BE89-793FB78AA4DE}" dt="2024-01-21T16:38:01.964" v="1074" actId="1036"/>
          <ac:spMkLst>
            <pc:docMk/>
            <pc:sldMk cId="3508118867" sldId="298"/>
            <ac:spMk id="9" creationId="{9DB0B667-5CFC-8CA2-570F-C4AB833D66C4}"/>
          </ac:spMkLst>
        </pc:spChg>
        <pc:spChg chg="add mod">
          <ac:chgData name="Andrii Krenevych" userId="87808208e2df3d44" providerId="LiveId" clId="{F16476AA-1670-4BCF-BE89-793FB78AA4DE}" dt="2024-01-21T16:39:36.759" v="1173" actId="20577"/>
          <ac:spMkLst>
            <pc:docMk/>
            <pc:sldMk cId="3508118867" sldId="298"/>
            <ac:spMk id="11" creationId="{5014591D-9DDE-6823-C520-3FDC682CC876}"/>
          </ac:spMkLst>
        </pc:spChg>
        <pc:picChg chg="add del mod">
          <ac:chgData name="Andrii Krenevych" userId="87808208e2df3d44" providerId="LiveId" clId="{F16476AA-1670-4BCF-BE89-793FB78AA4DE}" dt="2024-01-21T16:05:18.601" v="281" actId="22"/>
          <ac:picMkLst>
            <pc:docMk/>
            <pc:sldMk cId="3508118867" sldId="298"/>
            <ac:picMk id="4" creationId="{1BD525A0-F1C6-3B6E-2BCE-4CE4A6951E83}"/>
          </ac:picMkLst>
        </pc:picChg>
        <pc:picChg chg="add mod">
          <ac:chgData name="Andrii Krenevych" userId="87808208e2df3d44" providerId="LiveId" clId="{F16476AA-1670-4BCF-BE89-793FB78AA4DE}" dt="2024-01-21T16:38:01.964" v="1074" actId="1036"/>
          <ac:picMkLst>
            <pc:docMk/>
            <pc:sldMk cId="3508118867" sldId="298"/>
            <ac:picMk id="6" creationId="{00121064-8065-6697-FAA1-4468CEC207DD}"/>
          </ac:picMkLst>
        </pc:picChg>
        <pc:picChg chg="add mod">
          <ac:chgData name="Andrii Krenevych" userId="87808208e2df3d44" providerId="LiveId" clId="{F16476AA-1670-4BCF-BE89-793FB78AA4DE}" dt="2024-01-21T16:38:01.964" v="1074" actId="1036"/>
          <ac:picMkLst>
            <pc:docMk/>
            <pc:sldMk cId="3508118867" sldId="298"/>
            <ac:picMk id="8" creationId="{AB3A68CB-D65C-8CB4-2312-8B358EE3D723}"/>
          </ac:picMkLst>
        </pc:picChg>
      </pc:sldChg>
      <pc:sldChg chg="del">
        <pc:chgData name="Andrii Krenevych" userId="87808208e2df3d44" providerId="LiveId" clId="{F16476AA-1670-4BCF-BE89-793FB78AA4DE}" dt="2024-01-21T15:48:54.959" v="46" actId="47"/>
        <pc:sldMkLst>
          <pc:docMk/>
          <pc:sldMk cId="141140068" sldId="299"/>
        </pc:sldMkLst>
      </pc:sldChg>
      <pc:sldChg chg="delSp modSp add mod">
        <pc:chgData name="Andrii Krenevych" userId="87808208e2df3d44" providerId="LiveId" clId="{F16476AA-1670-4BCF-BE89-793FB78AA4DE}" dt="2024-01-21T16:07:54.129" v="330" actId="478"/>
        <pc:sldMkLst>
          <pc:docMk/>
          <pc:sldMk cId="809328528" sldId="299"/>
        </pc:sldMkLst>
        <pc:spChg chg="mod">
          <ac:chgData name="Andrii Krenevych" userId="87808208e2df3d44" providerId="LiveId" clId="{F16476AA-1670-4BCF-BE89-793FB78AA4DE}" dt="2024-01-21T16:07:39.184" v="323" actId="14100"/>
          <ac:spMkLst>
            <pc:docMk/>
            <pc:sldMk cId="809328528" sldId="299"/>
            <ac:spMk id="2" creationId="{78CEFC7C-D4B4-505A-BAB8-6301471490EC}"/>
          </ac:spMkLst>
        </pc:spChg>
        <pc:picChg chg="del">
          <ac:chgData name="Andrii Krenevych" userId="87808208e2df3d44" providerId="LiveId" clId="{F16476AA-1670-4BCF-BE89-793FB78AA4DE}" dt="2024-01-21T16:07:54.129" v="330" actId="478"/>
          <ac:picMkLst>
            <pc:docMk/>
            <pc:sldMk cId="809328528" sldId="299"/>
            <ac:picMk id="6" creationId="{00121064-8065-6697-FAA1-4468CEC207DD}"/>
          </ac:picMkLst>
        </pc:picChg>
        <pc:picChg chg="del">
          <ac:chgData name="Andrii Krenevych" userId="87808208e2df3d44" providerId="LiveId" clId="{F16476AA-1670-4BCF-BE89-793FB78AA4DE}" dt="2024-01-21T16:07:54.129" v="330" actId="478"/>
          <ac:picMkLst>
            <pc:docMk/>
            <pc:sldMk cId="809328528" sldId="299"/>
            <ac:picMk id="8" creationId="{AB3A68CB-D65C-8CB4-2312-8B358EE3D723}"/>
          </ac:picMkLst>
        </pc:picChg>
      </pc:sldChg>
      <pc:sldChg chg="modSp new del mod">
        <pc:chgData name="Andrii Krenevych" userId="87808208e2df3d44" providerId="LiveId" clId="{F16476AA-1670-4BCF-BE89-793FB78AA4DE}" dt="2024-01-21T16:07:13.535" v="309" actId="680"/>
        <pc:sldMkLst>
          <pc:docMk/>
          <pc:sldMk cId="827596563" sldId="299"/>
        </pc:sldMkLst>
        <pc:spChg chg="mod">
          <ac:chgData name="Andrii Krenevych" userId="87808208e2df3d44" providerId="LiveId" clId="{F16476AA-1670-4BCF-BE89-793FB78AA4DE}" dt="2024-01-21T16:07:13.082" v="308" actId="20577"/>
          <ac:spMkLst>
            <pc:docMk/>
            <pc:sldMk cId="827596563" sldId="299"/>
            <ac:spMk id="2" creationId="{7A7FE9F7-4170-2B10-8A18-19F04B28760C}"/>
          </ac:spMkLst>
        </pc:spChg>
      </pc:sldChg>
      <pc:sldChg chg="addSp delSp modSp new mod modAnim">
        <pc:chgData name="Andrii Krenevych" userId="87808208e2df3d44" providerId="LiveId" clId="{F16476AA-1670-4BCF-BE89-793FB78AA4DE}" dt="2024-01-21T17:35:41.547" v="2592" actId="20577"/>
        <pc:sldMkLst>
          <pc:docMk/>
          <pc:sldMk cId="1000594323" sldId="300"/>
        </pc:sldMkLst>
        <pc:spChg chg="mod">
          <ac:chgData name="Andrii Krenevych" userId="87808208e2df3d44" providerId="LiveId" clId="{F16476AA-1670-4BCF-BE89-793FB78AA4DE}" dt="2024-01-21T16:32:53.818" v="977" actId="20577"/>
          <ac:spMkLst>
            <pc:docMk/>
            <pc:sldMk cId="1000594323" sldId="300"/>
            <ac:spMk id="2" creationId="{19F24D06-B3A4-5C64-F35C-63B455D4DDC8}"/>
          </ac:spMkLst>
        </pc:spChg>
        <pc:spChg chg="add del mod">
          <ac:chgData name="Andrii Krenevych" userId="87808208e2df3d44" providerId="LiveId" clId="{F16476AA-1670-4BCF-BE89-793FB78AA4DE}" dt="2024-01-21T16:22:13.593" v="594" actId="21"/>
          <ac:spMkLst>
            <pc:docMk/>
            <pc:sldMk cId="1000594323" sldId="300"/>
            <ac:spMk id="6" creationId="{50BE28DD-9FFD-D780-0802-C222720D6D85}"/>
          </ac:spMkLst>
        </pc:spChg>
        <pc:spChg chg="add mod">
          <ac:chgData name="Andrii Krenevych" userId="87808208e2df3d44" providerId="LiveId" clId="{F16476AA-1670-4BCF-BE89-793FB78AA4DE}" dt="2024-01-21T17:35:08.433" v="2567" actId="1035"/>
          <ac:spMkLst>
            <pc:docMk/>
            <pc:sldMk cId="1000594323" sldId="300"/>
            <ac:spMk id="8" creationId="{2DCF1570-C597-3D2E-8D3B-F83FEF65E26C}"/>
          </ac:spMkLst>
        </pc:spChg>
        <pc:spChg chg="add mod">
          <ac:chgData name="Andrii Krenevych" userId="87808208e2df3d44" providerId="LiveId" clId="{F16476AA-1670-4BCF-BE89-793FB78AA4DE}" dt="2024-01-21T17:35:41.547" v="2592" actId="20577"/>
          <ac:spMkLst>
            <pc:docMk/>
            <pc:sldMk cId="1000594323" sldId="300"/>
            <ac:spMk id="10" creationId="{8C5DAB67-FDAE-7591-5CB9-29BA3269CDEA}"/>
          </ac:spMkLst>
        </pc:spChg>
        <pc:graphicFrameChg chg="add mod modGraphic">
          <ac:chgData name="Andrii Krenevych" userId="87808208e2df3d44" providerId="LiveId" clId="{F16476AA-1670-4BCF-BE89-793FB78AA4DE}" dt="2024-01-21T17:35:13.082" v="2587" actId="1036"/>
          <ac:graphicFrameMkLst>
            <pc:docMk/>
            <pc:sldMk cId="1000594323" sldId="300"/>
            <ac:graphicFrameMk id="3" creationId="{00FAEBCF-612A-D438-DF1D-A3A65BD78F29}"/>
          </ac:graphicFrameMkLst>
        </pc:graphicFrameChg>
        <pc:picChg chg="add del mod">
          <ac:chgData name="Andrii Krenevych" userId="87808208e2df3d44" providerId="LiveId" clId="{F16476AA-1670-4BCF-BE89-793FB78AA4DE}" dt="2024-01-21T16:22:13.593" v="594" actId="21"/>
          <ac:picMkLst>
            <pc:docMk/>
            <pc:sldMk cId="1000594323" sldId="300"/>
            <ac:picMk id="4" creationId="{C2F4A3CE-FE43-167B-07CE-114113663D33}"/>
          </ac:picMkLst>
        </pc:picChg>
      </pc:sldChg>
      <pc:sldChg chg="del">
        <pc:chgData name="Andrii Krenevych" userId="87808208e2df3d44" providerId="LiveId" clId="{F16476AA-1670-4BCF-BE89-793FB78AA4DE}" dt="2024-01-21T15:48:54.959" v="46" actId="47"/>
        <pc:sldMkLst>
          <pc:docMk/>
          <pc:sldMk cId="1698308981" sldId="300"/>
        </pc:sldMkLst>
      </pc:sldChg>
      <pc:sldChg chg="addSp delSp modSp new mod modClrScheme modAnim chgLayout">
        <pc:chgData name="Andrii Krenevych" userId="87808208e2df3d44" providerId="LiveId" clId="{F16476AA-1670-4BCF-BE89-793FB78AA4DE}" dt="2024-01-21T17:32:51.917" v="2542" actId="20577"/>
        <pc:sldMkLst>
          <pc:docMk/>
          <pc:sldMk cId="2276600886" sldId="301"/>
        </pc:sldMkLst>
        <pc:spChg chg="del">
          <ac:chgData name="Andrii Krenevych" userId="87808208e2df3d44" providerId="LiveId" clId="{F16476AA-1670-4BCF-BE89-793FB78AA4DE}" dt="2024-01-21T16:22:09.951" v="593" actId="700"/>
          <ac:spMkLst>
            <pc:docMk/>
            <pc:sldMk cId="2276600886" sldId="301"/>
            <ac:spMk id="2" creationId="{E85BD2C1-4E2E-E581-0E73-97DE4F809371}"/>
          </ac:spMkLst>
        </pc:spChg>
        <pc:spChg chg="add mod">
          <ac:chgData name="Andrii Krenevych" userId="87808208e2df3d44" providerId="LiveId" clId="{F16476AA-1670-4BCF-BE89-793FB78AA4DE}" dt="2024-01-21T16:35:19.035" v="1056" actId="108"/>
          <ac:spMkLst>
            <pc:docMk/>
            <pc:sldMk cId="2276600886" sldId="301"/>
            <ac:spMk id="4" creationId="{4FC7F5DA-6B03-0B4E-0E9B-8D8E9F7D2420}"/>
          </ac:spMkLst>
        </pc:spChg>
        <pc:spChg chg="add mod">
          <ac:chgData name="Andrii Krenevych" userId="87808208e2df3d44" providerId="LiveId" clId="{F16476AA-1670-4BCF-BE89-793FB78AA4DE}" dt="2024-01-21T16:29:39.079" v="809" actId="1076"/>
          <ac:spMkLst>
            <pc:docMk/>
            <pc:sldMk cId="2276600886" sldId="301"/>
            <ac:spMk id="5" creationId="{7112AC92-7A36-085D-2EF5-0770FBAE55D7}"/>
          </ac:spMkLst>
        </pc:spChg>
        <pc:spChg chg="add mod">
          <ac:chgData name="Andrii Krenevych" userId="87808208e2df3d44" providerId="LiveId" clId="{F16476AA-1670-4BCF-BE89-793FB78AA4DE}" dt="2024-01-21T16:34:14.263" v="1044" actId="368"/>
          <ac:spMkLst>
            <pc:docMk/>
            <pc:sldMk cId="2276600886" sldId="301"/>
            <ac:spMk id="7" creationId="{5C814841-27B3-9F3A-3510-CFF3F9EE3BA0}"/>
          </ac:spMkLst>
        </pc:spChg>
        <pc:spChg chg="add mod">
          <ac:chgData name="Andrii Krenevych" userId="87808208e2df3d44" providerId="LiveId" clId="{F16476AA-1670-4BCF-BE89-793FB78AA4DE}" dt="2024-01-21T17:32:51.917" v="2542" actId="20577"/>
          <ac:spMkLst>
            <pc:docMk/>
            <pc:sldMk cId="2276600886" sldId="301"/>
            <ac:spMk id="9" creationId="{F2FEFCC1-BC67-996D-293A-C8BFA9E1A70C}"/>
          </ac:spMkLst>
        </pc:spChg>
        <pc:spChg chg="add mod">
          <ac:chgData name="Andrii Krenevych" userId="87808208e2df3d44" providerId="LiveId" clId="{F16476AA-1670-4BCF-BE89-793FB78AA4DE}" dt="2024-01-21T16:30:07.959" v="822" actId="20577"/>
          <ac:spMkLst>
            <pc:docMk/>
            <pc:sldMk cId="2276600886" sldId="301"/>
            <ac:spMk id="10" creationId="{5B39CA55-A6FD-C8BD-4AAB-2A874A9BD43F}"/>
          </ac:spMkLst>
        </pc:spChg>
        <pc:spChg chg="add mod">
          <ac:chgData name="Andrii Krenevych" userId="87808208e2df3d44" providerId="LiveId" clId="{F16476AA-1670-4BCF-BE89-793FB78AA4DE}" dt="2024-01-21T16:34:25.899" v="1046" actId="2711"/>
          <ac:spMkLst>
            <pc:docMk/>
            <pc:sldMk cId="2276600886" sldId="301"/>
            <ac:spMk id="11" creationId="{DB6B0801-1388-76CA-CF6A-8D1DA34AEF2C}"/>
          </ac:spMkLst>
        </pc:spChg>
        <pc:spChg chg="add mod">
          <ac:chgData name="Andrii Krenevych" userId="87808208e2df3d44" providerId="LiveId" clId="{F16476AA-1670-4BCF-BE89-793FB78AA4DE}" dt="2024-01-21T16:31:56.042" v="925"/>
          <ac:spMkLst>
            <pc:docMk/>
            <pc:sldMk cId="2276600886" sldId="301"/>
            <ac:spMk id="12" creationId="{7B78A5A5-A9DD-5643-ED19-F18D0344D0D4}"/>
          </ac:spMkLst>
        </pc:spChg>
        <pc:picChg chg="add mod">
          <ac:chgData name="Andrii Krenevych" userId="87808208e2df3d44" providerId="LiveId" clId="{F16476AA-1670-4BCF-BE89-793FB78AA4DE}" dt="2024-01-21T16:32:27.642" v="975" actId="1035"/>
          <ac:picMkLst>
            <pc:docMk/>
            <pc:sldMk cId="2276600886" sldId="301"/>
            <ac:picMk id="3" creationId="{3C5491BB-C678-86EA-407A-2D08701E7171}"/>
          </ac:picMkLst>
        </pc:picChg>
      </pc:sldChg>
      <pc:sldChg chg="del">
        <pc:chgData name="Andrii Krenevych" userId="87808208e2df3d44" providerId="LiveId" clId="{F16476AA-1670-4BCF-BE89-793FB78AA4DE}" dt="2024-01-21T15:48:54.959" v="46" actId="47"/>
        <pc:sldMkLst>
          <pc:docMk/>
          <pc:sldMk cId="3175727664" sldId="301"/>
        </pc:sldMkLst>
      </pc:sldChg>
      <pc:sldChg chg="addSp modSp new mod modClrScheme chgLayout">
        <pc:chgData name="Andrii Krenevych" userId="87808208e2df3d44" providerId="LiveId" clId="{F16476AA-1670-4BCF-BE89-793FB78AA4DE}" dt="2024-01-21T19:43:20.229" v="6618" actId="20577"/>
        <pc:sldMkLst>
          <pc:docMk/>
          <pc:sldMk cId="4191395409" sldId="302"/>
        </pc:sldMkLst>
        <pc:spChg chg="add mod">
          <ac:chgData name="Andrii Krenevych" userId="87808208e2df3d44" providerId="LiveId" clId="{F16476AA-1670-4BCF-BE89-793FB78AA4DE}" dt="2024-01-21T16:40:54.603" v="1209" actId="20577"/>
          <ac:spMkLst>
            <pc:docMk/>
            <pc:sldMk cId="4191395409" sldId="302"/>
            <ac:spMk id="2" creationId="{6AFAC6BC-2DA4-C2A3-97D7-A4317F009A3F}"/>
          </ac:spMkLst>
        </pc:spChg>
        <pc:spChg chg="add mod">
          <ac:chgData name="Andrii Krenevych" userId="87808208e2df3d44" providerId="LiveId" clId="{F16476AA-1670-4BCF-BE89-793FB78AA4DE}" dt="2024-01-21T19:43:20.229" v="6618" actId="20577"/>
          <ac:spMkLst>
            <pc:docMk/>
            <pc:sldMk cId="4191395409" sldId="302"/>
            <ac:spMk id="4" creationId="{83D4D617-29C2-2496-0032-940159865482}"/>
          </ac:spMkLst>
        </pc:spChg>
        <pc:spChg chg="add mod">
          <ac:chgData name="Andrii Krenevych" userId="87808208e2df3d44" providerId="LiveId" clId="{F16476AA-1670-4BCF-BE89-793FB78AA4DE}" dt="2024-01-21T17:36:57.918" v="2597" actId="1076"/>
          <ac:spMkLst>
            <pc:docMk/>
            <pc:sldMk cId="4191395409" sldId="302"/>
            <ac:spMk id="6" creationId="{E3BD33F2-3F2F-F5FF-F792-E3F524235792}"/>
          </ac:spMkLst>
        </pc:spChg>
      </pc:sldChg>
      <pc:sldChg chg="addSp delSp modSp new mod">
        <pc:chgData name="Andrii Krenevych" userId="87808208e2df3d44" providerId="LiveId" clId="{F16476AA-1670-4BCF-BE89-793FB78AA4DE}" dt="2024-01-21T17:02:24.710" v="2017" actId="20577"/>
        <pc:sldMkLst>
          <pc:docMk/>
          <pc:sldMk cId="1458541816" sldId="303"/>
        </pc:sldMkLst>
        <pc:spChg chg="mod">
          <ac:chgData name="Andrii Krenevych" userId="87808208e2df3d44" providerId="LiveId" clId="{F16476AA-1670-4BCF-BE89-793FB78AA4DE}" dt="2024-01-21T16:44:58.160" v="1233" actId="790"/>
          <ac:spMkLst>
            <pc:docMk/>
            <pc:sldMk cId="1458541816" sldId="303"/>
            <ac:spMk id="2" creationId="{26C2E205-3502-A9D6-4031-E0909052939B}"/>
          </ac:spMkLst>
        </pc:spChg>
        <pc:spChg chg="add mod">
          <ac:chgData name="Andrii Krenevych" userId="87808208e2df3d44" providerId="LiveId" clId="{F16476AA-1670-4BCF-BE89-793FB78AA4DE}" dt="2024-01-21T17:01:44.292" v="1945" actId="123"/>
          <ac:spMkLst>
            <pc:docMk/>
            <pc:sldMk cId="1458541816" sldId="303"/>
            <ac:spMk id="4" creationId="{DCD7BA8E-B1EC-8EEC-8D04-D8E3A5B4122B}"/>
          </ac:spMkLst>
        </pc:spChg>
        <pc:spChg chg="add mod">
          <ac:chgData name="Andrii Krenevych" userId="87808208e2df3d44" providerId="LiveId" clId="{F16476AA-1670-4BCF-BE89-793FB78AA4DE}" dt="2024-01-21T16:47:58.090" v="1364"/>
          <ac:spMkLst>
            <pc:docMk/>
            <pc:sldMk cId="1458541816" sldId="303"/>
            <ac:spMk id="5" creationId="{5322DD8E-275D-7211-B2CC-ADA26606C954}"/>
          </ac:spMkLst>
        </pc:spChg>
        <pc:spChg chg="add del">
          <ac:chgData name="Andrii Krenevych" userId="87808208e2df3d44" providerId="LiveId" clId="{F16476AA-1670-4BCF-BE89-793FB78AA4DE}" dt="2024-01-21T16:47:41.759" v="1351"/>
          <ac:spMkLst>
            <pc:docMk/>
            <pc:sldMk cId="1458541816" sldId="303"/>
            <ac:spMk id="6" creationId="{665E0024-7FD0-956E-C09B-2100918FC300}"/>
          </ac:spMkLst>
        </pc:spChg>
        <pc:spChg chg="add del">
          <ac:chgData name="Andrii Krenevych" userId="87808208e2df3d44" providerId="LiveId" clId="{F16476AA-1670-4BCF-BE89-793FB78AA4DE}" dt="2024-01-21T16:47:43.931" v="1353"/>
          <ac:spMkLst>
            <pc:docMk/>
            <pc:sldMk cId="1458541816" sldId="303"/>
            <ac:spMk id="7" creationId="{4FA31D26-DC97-F161-BA76-C4B78807597D}"/>
          </ac:spMkLst>
        </pc:spChg>
        <pc:spChg chg="add del">
          <ac:chgData name="Andrii Krenevych" userId="87808208e2df3d44" providerId="LiveId" clId="{F16476AA-1670-4BCF-BE89-793FB78AA4DE}" dt="2024-01-21T16:47:51.167" v="1360"/>
          <ac:spMkLst>
            <pc:docMk/>
            <pc:sldMk cId="1458541816" sldId="303"/>
            <ac:spMk id="8" creationId="{E0CD36E9-4367-3639-6006-9F875CECEB9F}"/>
          </ac:spMkLst>
        </pc:spChg>
        <pc:spChg chg="add del">
          <ac:chgData name="Andrii Krenevych" userId="87808208e2df3d44" providerId="LiveId" clId="{F16476AA-1670-4BCF-BE89-793FB78AA4DE}" dt="2024-01-21T16:47:58.090" v="1362"/>
          <ac:spMkLst>
            <pc:docMk/>
            <pc:sldMk cId="1458541816" sldId="303"/>
            <ac:spMk id="9" creationId="{196AADA9-7B9D-DB47-1662-2699D7F3CD2D}"/>
          </ac:spMkLst>
        </pc:spChg>
        <pc:spChg chg="add mod">
          <ac:chgData name="Andrii Krenevych" userId="87808208e2df3d44" providerId="LiveId" clId="{F16476AA-1670-4BCF-BE89-793FB78AA4DE}" dt="2024-01-21T17:01:41.620" v="1944" actId="123"/>
          <ac:spMkLst>
            <pc:docMk/>
            <pc:sldMk cId="1458541816" sldId="303"/>
            <ac:spMk id="11" creationId="{0676DBCA-9C36-B0DC-ED3F-20EE5FFFF075}"/>
          </ac:spMkLst>
        </pc:spChg>
        <pc:spChg chg="add mod">
          <ac:chgData name="Andrii Krenevych" userId="87808208e2df3d44" providerId="LiveId" clId="{F16476AA-1670-4BCF-BE89-793FB78AA4DE}" dt="2024-01-21T16:59:05.584" v="1860" actId="1036"/>
          <ac:spMkLst>
            <pc:docMk/>
            <pc:sldMk cId="1458541816" sldId="303"/>
            <ac:spMk id="12" creationId="{8AEB1E01-C813-C70E-F935-07FDA6532458}"/>
          </ac:spMkLst>
        </pc:spChg>
        <pc:spChg chg="add del">
          <ac:chgData name="Andrii Krenevych" userId="87808208e2df3d44" providerId="LiveId" clId="{F16476AA-1670-4BCF-BE89-793FB78AA4DE}" dt="2024-01-21T16:55:50.573" v="1537"/>
          <ac:spMkLst>
            <pc:docMk/>
            <pc:sldMk cId="1458541816" sldId="303"/>
            <ac:spMk id="13" creationId="{3E497EC5-4AC7-6F44-D991-AA4B90FE915B}"/>
          </ac:spMkLst>
        </pc:spChg>
        <pc:spChg chg="add mod">
          <ac:chgData name="Andrii Krenevych" userId="87808208e2df3d44" providerId="LiveId" clId="{F16476AA-1670-4BCF-BE89-793FB78AA4DE}" dt="2024-01-21T17:02:24.710" v="2017" actId="20577"/>
          <ac:spMkLst>
            <pc:docMk/>
            <pc:sldMk cId="1458541816" sldId="303"/>
            <ac:spMk id="14" creationId="{FB7DDF8E-4D2B-8788-CD26-EC717F358C3A}"/>
          </ac:spMkLst>
        </pc:spChg>
      </pc:sldChg>
      <pc:sldChg chg="addSp delSp modSp new mod ord">
        <pc:chgData name="Andrii Krenevych" userId="87808208e2df3d44" providerId="LiveId" clId="{F16476AA-1670-4BCF-BE89-793FB78AA4DE}" dt="2024-01-21T19:43:05.082" v="6612"/>
        <pc:sldMkLst>
          <pc:docMk/>
          <pc:sldMk cId="1828943545" sldId="304"/>
        </pc:sldMkLst>
        <pc:spChg chg="mod">
          <ac:chgData name="Andrii Krenevych" userId="87808208e2df3d44" providerId="LiveId" clId="{F16476AA-1670-4BCF-BE89-793FB78AA4DE}" dt="2024-01-21T17:04:28.385" v="2019"/>
          <ac:spMkLst>
            <pc:docMk/>
            <pc:sldMk cId="1828943545" sldId="304"/>
            <ac:spMk id="2" creationId="{29F6B52C-82C0-E420-8E2B-9AFE16D1CA73}"/>
          </ac:spMkLst>
        </pc:spChg>
        <pc:spChg chg="add mod">
          <ac:chgData name="Andrii Krenevych" userId="87808208e2df3d44" providerId="LiveId" clId="{F16476AA-1670-4BCF-BE89-793FB78AA4DE}" dt="2024-01-21T17:08:09.695" v="2047" actId="20577"/>
          <ac:spMkLst>
            <pc:docMk/>
            <pc:sldMk cId="1828943545" sldId="304"/>
            <ac:spMk id="4" creationId="{5CF91546-C82D-A92A-BB98-45BE4A39AEE8}"/>
          </ac:spMkLst>
        </pc:spChg>
        <pc:spChg chg="add mod">
          <ac:chgData name="Andrii Krenevych" userId="87808208e2df3d44" providerId="LiveId" clId="{F16476AA-1670-4BCF-BE89-793FB78AA4DE}" dt="2024-01-21T17:10:19.260" v="2075" actId="1035"/>
          <ac:spMkLst>
            <pc:docMk/>
            <pc:sldMk cId="1828943545" sldId="304"/>
            <ac:spMk id="5" creationId="{2B0AAE72-B6A7-0A51-FD7E-31C4BEACD9BD}"/>
          </ac:spMkLst>
        </pc:spChg>
        <pc:spChg chg="add mod">
          <ac:chgData name="Andrii Krenevych" userId="87808208e2df3d44" providerId="LiveId" clId="{F16476AA-1670-4BCF-BE89-793FB78AA4DE}" dt="2024-01-21T17:15:11.950" v="2147" actId="123"/>
          <ac:spMkLst>
            <pc:docMk/>
            <pc:sldMk cId="1828943545" sldId="304"/>
            <ac:spMk id="11" creationId="{BF373AA9-C6DD-7822-22E6-A0606E1F83F9}"/>
          </ac:spMkLst>
        </pc:spChg>
        <pc:picChg chg="add del mod">
          <ac:chgData name="Andrii Krenevych" userId="87808208e2df3d44" providerId="LiveId" clId="{F16476AA-1670-4BCF-BE89-793FB78AA4DE}" dt="2024-01-21T17:11:30.905" v="2091" actId="22"/>
          <ac:picMkLst>
            <pc:docMk/>
            <pc:sldMk cId="1828943545" sldId="304"/>
            <ac:picMk id="7" creationId="{BCDED0FB-B945-2A03-4245-3E47C84941A0}"/>
          </ac:picMkLst>
        </pc:picChg>
        <pc:picChg chg="add mod">
          <ac:chgData name="Andrii Krenevych" userId="87808208e2df3d44" providerId="LiveId" clId="{F16476AA-1670-4BCF-BE89-793FB78AA4DE}" dt="2024-01-21T17:11:58.768" v="2097" actId="1076"/>
          <ac:picMkLst>
            <pc:docMk/>
            <pc:sldMk cId="1828943545" sldId="304"/>
            <ac:picMk id="9" creationId="{B5D14850-6925-EE0F-9925-AC5E36872302}"/>
          </ac:picMkLst>
        </pc:picChg>
      </pc:sldChg>
      <pc:sldChg chg="addSp delSp modSp new mod ord">
        <pc:chgData name="Andrii Krenevych" userId="87808208e2df3d44" providerId="LiveId" clId="{F16476AA-1670-4BCF-BE89-793FB78AA4DE}" dt="2024-01-21T18:21:16.240" v="4594"/>
        <pc:sldMkLst>
          <pc:docMk/>
          <pc:sldMk cId="2446861590" sldId="305"/>
        </pc:sldMkLst>
        <pc:spChg chg="mod">
          <ac:chgData name="Andrii Krenevych" userId="87808208e2df3d44" providerId="LiveId" clId="{F16476AA-1670-4BCF-BE89-793FB78AA4DE}" dt="2024-01-21T17:16:44.657" v="2192" actId="20577"/>
          <ac:spMkLst>
            <pc:docMk/>
            <pc:sldMk cId="2446861590" sldId="305"/>
            <ac:spMk id="2" creationId="{1A452770-7EF7-5040-20A5-8BB65FB4C06C}"/>
          </ac:spMkLst>
        </pc:spChg>
        <pc:spChg chg="add mod">
          <ac:chgData name="Andrii Krenevych" userId="87808208e2df3d44" providerId="LiveId" clId="{F16476AA-1670-4BCF-BE89-793FB78AA4DE}" dt="2024-01-21T17:17:33.585" v="2195" actId="14100"/>
          <ac:spMkLst>
            <pc:docMk/>
            <pc:sldMk cId="2446861590" sldId="305"/>
            <ac:spMk id="4" creationId="{CB40E5A9-A09E-D5C2-52F4-5F921A775F49}"/>
          </ac:spMkLst>
        </pc:spChg>
        <pc:spChg chg="add mod">
          <ac:chgData name="Andrii Krenevych" userId="87808208e2df3d44" providerId="LiveId" clId="{F16476AA-1670-4BCF-BE89-793FB78AA4DE}" dt="2024-01-21T17:17:50.212" v="2206" actId="20577"/>
          <ac:spMkLst>
            <pc:docMk/>
            <pc:sldMk cId="2446861590" sldId="305"/>
            <ac:spMk id="5" creationId="{B1013A52-7457-CDE3-88DD-6C23480DA888}"/>
          </ac:spMkLst>
        </pc:spChg>
        <pc:spChg chg="add del mod">
          <ac:chgData name="Andrii Krenevych" userId="87808208e2df3d44" providerId="LiveId" clId="{F16476AA-1670-4BCF-BE89-793FB78AA4DE}" dt="2024-01-21T17:19:32.883" v="2354" actId="478"/>
          <ac:spMkLst>
            <pc:docMk/>
            <pc:sldMk cId="2446861590" sldId="305"/>
            <ac:spMk id="6" creationId="{82A0A842-B9EE-DEA8-231F-232187545EED}"/>
          </ac:spMkLst>
        </pc:spChg>
        <pc:spChg chg="add mod">
          <ac:chgData name="Andrii Krenevych" userId="87808208e2df3d44" providerId="LiveId" clId="{F16476AA-1670-4BCF-BE89-793FB78AA4DE}" dt="2024-01-21T18:20:58.261" v="4588"/>
          <ac:spMkLst>
            <pc:docMk/>
            <pc:sldMk cId="2446861590" sldId="305"/>
            <ac:spMk id="7" creationId="{0E497D61-6916-0B3C-75CD-F3C510A0BB57}"/>
          </ac:spMkLst>
        </pc:spChg>
        <pc:spChg chg="add mod">
          <ac:chgData name="Andrii Krenevych" userId="87808208e2df3d44" providerId="LiveId" clId="{F16476AA-1670-4BCF-BE89-793FB78AA4DE}" dt="2024-01-21T18:21:16.240" v="4594"/>
          <ac:spMkLst>
            <pc:docMk/>
            <pc:sldMk cId="2446861590" sldId="305"/>
            <ac:spMk id="8" creationId="{1E15DF0E-9272-9F06-171E-A613AAEACFF1}"/>
          </ac:spMkLst>
        </pc:spChg>
      </pc:sldChg>
      <pc:sldChg chg="addSp delSp modSp new mod">
        <pc:chgData name="Andrii Krenevych" userId="87808208e2df3d44" providerId="LiveId" clId="{F16476AA-1670-4BCF-BE89-793FB78AA4DE}" dt="2024-01-21T17:44:09.294" v="2691" actId="478"/>
        <pc:sldMkLst>
          <pc:docMk/>
          <pc:sldMk cId="1786021471" sldId="306"/>
        </pc:sldMkLst>
        <pc:spChg chg="mod">
          <ac:chgData name="Andrii Krenevych" userId="87808208e2df3d44" providerId="LiveId" clId="{F16476AA-1670-4BCF-BE89-793FB78AA4DE}" dt="2024-01-21T17:21:05.683" v="2368" actId="20577"/>
          <ac:spMkLst>
            <pc:docMk/>
            <pc:sldMk cId="1786021471" sldId="306"/>
            <ac:spMk id="2" creationId="{48D281BB-3032-A2A0-35C3-05426D231249}"/>
          </ac:spMkLst>
        </pc:spChg>
        <pc:spChg chg="add mod">
          <ac:chgData name="Andrii Krenevych" userId="87808208e2df3d44" providerId="LiveId" clId="{F16476AA-1670-4BCF-BE89-793FB78AA4DE}" dt="2024-01-21T17:22:39.396" v="2376" actId="20577"/>
          <ac:spMkLst>
            <pc:docMk/>
            <pc:sldMk cId="1786021471" sldId="306"/>
            <ac:spMk id="4" creationId="{AFE35438-D8BD-309A-16FE-D544354C03A6}"/>
          </ac:spMkLst>
        </pc:spChg>
        <pc:spChg chg="add mod">
          <ac:chgData name="Andrii Krenevych" userId="87808208e2df3d44" providerId="LiveId" clId="{F16476AA-1670-4BCF-BE89-793FB78AA4DE}" dt="2024-01-21T17:37:58.528" v="2611" actId="1076"/>
          <ac:spMkLst>
            <pc:docMk/>
            <pc:sldMk cId="1786021471" sldId="306"/>
            <ac:spMk id="6" creationId="{BDE485FF-2A4B-2502-FB24-EB1D5D10D782}"/>
          </ac:spMkLst>
        </pc:spChg>
        <pc:spChg chg="add del mod">
          <ac:chgData name="Andrii Krenevych" userId="87808208e2df3d44" providerId="LiveId" clId="{F16476AA-1670-4BCF-BE89-793FB78AA4DE}" dt="2024-01-21T17:44:09.294" v="2691" actId="478"/>
          <ac:spMkLst>
            <pc:docMk/>
            <pc:sldMk cId="1786021471" sldId="306"/>
            <ac:spMk id="7" creationId="{8E084845-B4AB-4E14-7C2E-49A6519768C6}"/>
          </ac:spMkLst>
        </pc:spChg>
      </pc:sldChg>
      <pc:sldChg chg="addSp delSp modSp new mod modClrScheme chgLayout">
        <pc:chgData name="Andrii Krenevych" userId="87808208e2df3d44" providerId="LiveId" clId="{F16476AA-1670-4BCF-BE89-793FB78AA4DE}" dt="2024-01-21T17:45:02.487" v="2711" actId="20577"/>
        <pc:sldMkLst>
          <pc:docMk/>
          <pc:sldMk cId="4121131816" sldId="307"/>
        </pc:sldMkLst>
        <pc:spChg chg="del">
          <ac:chgData name="Andrii Krenevych" userId="87808208e2df3d44" providerId="LiveId" clId="{F16476AA-1670-4BCF-BE89-793FB78AA4DE}" dt="2024-01-21T17:23:58.875" v="2380" actId="700"/>
          <ac:spMkLst>
            <pc:docMk/>
            <pc:sldMk cId="4121131816" sldId="307"/>
            <ac:spMk id="2" creationId="{B39A8978-8F4D-39C7-20B7-4ED6DED0586E}"/>
          </ac:spMkLst>
        </pc:spChg>
        <pc:spChg chg="add del mod">
          <ac:chgData name="Andrii Krenevych" userId="87808208e2df3d44" providerId="LiveId" clId="{F16476AA-1670-4BCF-BE89-793FB78AA4DE}" dt="2024-01-21T17:24:28.336" v="2386" actId="22"/>
          <ac:spMkLst>
            <pc:docMk/>
            <pc:sldMk cId="4121131816" sldId="307"/>
            <ac:spMk id="4" creationId="{40450968-431A-A088-2A77-441A5727D147}"/>
          </ac:spMkLst>
        </pc:spChg>
        <pc:spChg chg="add mod">
          <ac:chgData name="Andrii Krenevych" userId="87808208e2df3d44" providerId="LiveId" clId="{F16476AA-1670-4BCF-BE89-793FB78AA4DE}" dt="2024-01-21T17:30:35.601" v="2518" actId="20577"/>
          <ac:spMkLst>
            <pc:docMk/>
            <pc:sldMk cId="4121131816" sldId="307"/>
            <ac:spMk id="6" creationId="{2123A538-9C46-7768-CBB0-BC1D9A94762D}"/>
          </ac:spMkLst>
        </pc:spChg>
        <pc:spChg chg="add del">
          <ac:chgData name="Andrii Krenevych" userId="87808208e2df3d44" providerId="LiveId" clId="{F16476AA-1670-4BCF-BE89-793FB78AA4DE}" dt="2024-01-21T17:26:14.294" v="2440" actId="22"/>
          <ac:spMkLst>
            <pc:docMk/>
            <pc:sldMk cId="4121131816" sldId="307"/>
            <ac:spMk id="8" creationId="{E7BB8669-02F5-C9CD-6FD1-4DC21FBAF94C}"/>
          </ac:spMkLst>
        </pc:spChg>
        <pc:spChg chg="add mod">
          <ac:chgData name="Andrii Krenevych" userId="87808208e2df3d44" providerId="LiveId" clId="{F16476AA-1670-4BCF-BE89-793FB78AA4DE}" dt="2024-01-21T17:45:02.487" v="2711" actId="20577"/>
          <ac:spMkLst>
            <pc:docMk/>
            <pc:sldMk cId="4121131816" sldId="307"/>
            <ac:spMk id="10" creationId="{B3B6EBF9-C7C3-BC1F-3123-23C1313B278D}"/>
          </ac:spMkLst>
        </pc:spChg>
        <pc:spChg chg="add mod">
          <ac:chgData name="Andrii Krenevych" userId="87808208e2df3d44" providerId="LiveId" clId="{F16476AA-1670-4BCF-BE89-793FB78AA4DE}" dt="2024-01-21T17:38:06.719" v="2612"/>
          <ac:spMkLst>
            <pc:docMk/>
            <pc:sldMk cId="4121131816" sldId="307"/>
            <ac:spMk id="11" creationId="{F0FA7986-1383-FBEE-3802-DF6DCD49E927}"/>
          </ac:spMkLst>
        </pc:spChg>
        <pc:picChg chg="add mod">
          <ac:chgData name="Andrii Krenevych" userId="87808208e2df3d44" providerId="LiveId" clId="{F16476AA-1670-4BCF-BE89-793FB78AA4DE}" dt="2024-01-21T17:25:50.821" v="2438" actId="1076"/>
          <ac:picMkLst>
            <pc:docMk/>
            <pc:sldMk cId="4121131816" sldId="307"/>
            <ac:picMk id="5122" creationId="{86D91046-08C3-E9F0-07A2-A61F2CBFFC03}"/>
          </ac:picMkLst>
        </pc:picChg>
      </pc:sldChg>
      <pc:sldChg chg="addSp modSp new mod modClrScheme chgLayout">
        <pc:chgData name="Andrii Krenevych" userId="87808208e2df3d44" providerId="LiveId" clId="{F16476AA-1670-4BCF-BE89-793FB78AA4DE}" dt="2024-01-21T17:55:40.496" v="3314" actId="20577"/>
        <pc:sldMkLst>
          <pc:docMk/>
          <pc:sldMk cId="2699739895" sldId="308"/>
        </pc:sldMkLst>
        <pc:spChg chg="add mod">
          <ac:chgData name="Andrii Krenevych" userId="87808208e2df3d44" providerId="LiveId" clId="{F16476AA-1670-4BCF-BE89-793FB78AA4DE}" dt="2024-01-21T17:40:25.452" v="2616"/>
          <ac:spMkLst>
            <pc:docMk/>
            <pc:sldMk cId="2699739895" sldId="308"/>
            <ac:spMk id="2" creationId="{5E3F0747-5B9F-FE06-DD17-E8A7B50BBC9D}"/>
          </ac:spMkLst>
        </pc:spChg>
        <pc:spChg chg="add mod">
          <ac:chgData name="Andrii Krenevych" userId="87808208e2df3d44" providerId="LiveId" clId="{F16476AA-1670-4BCF-BE89-793FB78AA4DE}" dt="2024-01-21T17:53:09.915" v="3220" actId="1036"/>
          <ac:spMkLst>
            <pc:docMk/>
            <pc:sldMk cId="2699739895" sldId="308"/>
            <ac:spMk id="4" creationId="{6F2E712F-D0B2-C186-A2C8-506A0326DA93}"/>
          </ac:spMkLst>
        </pc:spChg>
        <pc:spChg chg="add mod">
          <ac:chgData name="Andrii Krenevych" userId="87808208e2df3d44" providerId="LiveId" clId="{F16476AA-1670-4BCF-BE89-793FB78AA4DE}" dt="2024-01-21T17:52:36.182" v="3155" actId="1035"/>
          <ac:spMkLst>
            <pc:docMk/>
            <pc:sldMk cId="2699739895" sldId="308"/>
            <ac:spMk id="6" creationId="{09891883-A65C-7C5F-D133-55899B41A80A}"/>
          </ac:spMkLst>
        </pc:spChg>
        <pc:spChg chg="add mod">
          <ac:chgData name="Andrii Krenevych" userId="87808208e2df3d44" providerId="LiveId" clId="{F16476AA-1670-4BCF-BE89-793FB78AA4DE}" dt="2024-01-21T17:55:40.496" v="3314" actId="20577"/>
          <ac:spMkLst>
            <pc:docMk/>
            <pc:sldMk cId="2699739895" sldId="308"/>
            <ac:spMk id="8" creationId="{A4A75103-E57D-56A9-E479-97B7D951471E}"/>
          </ac:spMkLst>
        </pc:spChg>
      </pc:sldChg>
      <pc:sldChg chg="addSp modSp new mod">
        <pc:chgData name="Andrii Krenevych" userId="87808208e2df3d44" providerId="LiveId" clId="{F16476AA-1670-4BCF-BE89-793FB78AA4DE}" dt="2024-01-21T17:54:45.737" v="3264"/>
        <pc:sldMkLst>
          <pc:docMk/>
          <pc:sldMk cId="4062581580" sldId="309"/>
        </pc:sldMkLst>
        <pc:spChg chg="mod">
          <ac:chgData name="Andrii Krenevych" userId="87808208e2df3d44" providerId="LiveId" clId="{F16476AA-1670-4BCF-BE89-793FB78AA4DE}" dt="2024-01-21T17:54:14.569" v="3257" actId="20577"/>
          <ac:spMkLst>
            <pc:docMk/>
            <pc:sldMk cId="4062581580" sldId="309"/>
            <ac:spMk id="2" creationId="{06BA56C8-A914-3C5A-30BA-C7942182BBF7}"/>
          </ac:spMkLst>
        </pc:spChg>
        <pc:spChg chg="add mod">
          <ac:chgData name="Andrii Krenevych" userId="87808208e2df3d44" providerId="LiveId" clId="{F16476AA-1670-4BCF-BE89-793FB78AA4DE}" dt="2024-01-21T17:54:45.737" v="3264"/>
          <ac:spMkLst>
            <pc:docMk/>
            <pc:sldMk cId="4062581580" sldId="309"/>
            <ac:spMk id="3" creationId="{BBD61F12-144E-FADB-DAFA-078D5D7B0547}"/>
          </ac:spMkLst>
        </pc:spChg>
        <pc:picChg chg="add mod">
          <ac:chgData name="Andrii Krenevych" userId="87808208e2df3d44" providerId="LiveId" clId="{F16476AA-1670-4BCF-BE89-793FB78AA4DE}" dt="2024-01-21T17:54:38.541" v="3263" actId="1076"/>
          <ac:picMkLst>
            <pc:docMk/>
            <pc:sldMk cId="4062581580" sldId="309"/>
            <ac:picMk id="8194" creationId="{2637A4F9-B821-64E4-0352-E0648C714C3B}"/>
          </ac:picMkLst>
        </pc:picChg>
      </pc:sldChg>
      <pc:sldChg chg="addSp delSp modSp new mod">
        <pc:chgData name="Andrii Krenevych" userId="87808208e2df3d44" providerId="LiveId" clId="{F16476AA-1670-4BCF-BE89-793FB78AA4DE}" dt="2024-01-21T18:21:10.428" v="4593"/>
        <pc:sldMkLst>
          <pc:docMk/>
          <pc:sldMk cId="3912568176" sldId="310"/>
        </pc:sldMkLst>
        <pc:spChg chg="mod">
          <ac:chgData name="Andrii Krenevych" userId="87808208e2df3d44" providerId="LiveId" clId="{F16476AA-1670-4BCF-BE89-793FB78AA4DE}" dt="2024-01-21T18:06:13.473" v="3568"/>
          <ac:spMkLst>
            <pc:docMk/>
            <pc:sldMk cId="3912568176" sldId="310"/>
            <ac:spMk id="2" creationId="{7CFE05CA-D47C-4C6D-8017-4CC103C49105}"/>
          </ac:spMkLst>
        </pc:spChg>
        <pc:spChg chg="add mod">
          <ac:chgData name="Andrii Krenevych" userId="87808208e2df3d44" providerId="LiveId" clId="{F16476AA-1670-4BCF-BE89-793FB78AA4DE}" dt="2024-01-21T18:07:40.536" v="3619" actId="1036"/>
          <ac:spMkLst>
            <pc:docMk/>
            <pc:sldMk cId="3912568176" sldId="310"/>
            <ac:spMk id="4" creationId="{24996449-D360-640F-9D8E-4ADAE006B392}"/>
          </ac:spMkLst>
        </pc:spChg>
        <pc:spChg chg="add mod">
          <ac:chgData name="Andrii Krenevych" userId="87808208e2df3d44" providerId="LiveId" clId="{F16476AA-1670-4BCF-BE89-793FB78AA4DE}" dt="2024-01-21T18:07:40.536" v="3619" actId="1036"/>
          <ac:spMkLst>
            <pc:docMk/>
            <pc:sldMk cId="3912568176" sldId="310"/>
            <ac:spMk id="5" creationId="{35CA838E-3746-B2B6-312E-C4372555479E}"/>
          </ac:spMkLst>
        </pc:spChg>
        <pc:spChg chg="add mod">
          <ac:chgData name="Andrii Krenevych" userId="87808208e2df3d44" providerId="LiveId" clId="{F16476AA-1670-4BCF-BE89-793FB78AA4DE}" dt="2024-01-21T18:07:40.536" v="3619" actId="1036"/>
          <ac:spMkLst>
            <pc:docMk/>
            <pc:sldMk cId="3912568176" sldId="310"/>
            <ac:spMk id="6" creationId="{E2B13244-BDA7-A097-4BD8-444337DCE73C}"/>
          </ac:spMkLst>
        </pc:spChg>
        <pc:spChg chg="add mod">
          <ac:chgData name="Andrii Krenevych" userId="87808208e2df3d44" providerId="LiveId" clId="{F16476AA-1670-4BCF-BE89-793FB78AA4DE}" dt="2024-01-21T18:07:40.536" v="3619" actId="1036"/>
          <ac:spMkLst>
            <pc:docMk/>
            <pc:sldMk cId="3912568176" sldId="310"/>
            <ac:spMk id="7" creationId="{DFABC2E7-FEB7-A07B-DA3F-5DC5459EEFE2}"/>
          </ac:spMkLst>
        </pc:spChg>
        <pc:spChg chg="add mod">
          <ac:chgData name="Andrii Krenevych" userId="87808208e2df3d44" providerId="LiveId" clId="{F16476AA-1670-4BCF-BE89-793FB78AA4DE}" dt="2024-01-21T18:07:40.536" v="3619" actId="1036"/>
          <ac:spMkLst>
            <pc:docMk/>
            <pc:sldMk cId="3912568176" sldId="310"/>
            <ac:spMk id="8" creationId="{E3426B64-3856-5063-3905-11A030BCE7D4}"/>
          </ac:spMkLst>
        </pc:spChg>
        <pc:spChg chg="add del">
          <ac:chgData name="Andrii Krenevych" userId="87808208e2df3d44" providerId="LiveId" clId="{F16476AA-1670-4BCF-BE89-793FB78AA4DE}" dt="2024-01-21T18:01:33.840" v="3561"/>
          <ac:spMkLst>
            <pc:docMk/>
            <pc:sldMk cId="3912568176" sldId="310"/>
            <ac:spMk id="9" creationId="{DC1D3320-6359-C4A0-56DA-95CDD9AFB211}"/>
          </ac:spMkLst>
        </pc:spChg>
        <pc:spChg chg="add mod">
          <ac:chgData name="Andrii Krenevych" userId="87808208e2df3d44" providerId="LiveId" clId="{F16476AA-1670-4BCF-BE89-793FB78AA4DE}" dt="2024-01-21T18:07:40.536" v="3619" actId="1036"/>
          <ac:spMkLst>
            <pc:docMk/>
            <pc:sldMk cId="3912568176" sldId="310"/>
            <ac:spMk id="10" creationId="{310D381A-860E-EC8C-AE36-C12C66772A1A}"/>
          </ac:spMkLst>
        </pc:spChg>
        <pc:spChg chg="add mod">
          <ac:chgData name="Andrii Krenevych" userId="87808208e2df3d44" providerId="LiveId" clId="{F16476AA-1670-4BCF-BE89-793FB78AA4DE}" dt="2024-01-21T18:07:40.536" v="3619" actId="1036"/>
          <ac:spMkLst>
            <pc:docMk/>
            <pc:sldMk cId="3912568176" sldId="310"/>
            <ac:spMk id="11" creationId="{C7280063-A365-FB69-1207-DCDDF59E667F}"/>
          </ac:spMkLst>
        </pc:spChg>
        <pc:spChg chg="add mod">
          <ac:chgData name="Andrii Krenevych" userId="87808208e2df3d44" providerId="LiveId" clId="{F16476AA-1670-4BCF-BE89-793FB78AA4DE}" dt="2024-01-21T18:08:57.571" v="3788" actId="20577"/>
          <ac:spMkLst>
            <pc:docMk/>
            <pc:sldMk cId="3912568176" sldId="310"/>
            <ac:spMk id="12" creationId="{E5B4B69C-F0B6-9C06-033F-5B93DE25EEC5}"/>
          </ac:spMkLst>
        </pc:spChg>
        <pc:spChg chg="add mod">
          <ac:chgData name="Andrii Krenevych" userId="87808208e2df3d44" providerId="LiveId" clId="{F16476AA-1670-4BCF-BE89-793FB78AA4DE}" dt="2024-01-21T18:21:07.782" v="4591" actId="1076"/>
          <ac:spMkLst>
            <pc:docMk/>
            <pc:sldMk cId="3912568176" sldId="310"/>
            <ac:spMk id="13" creationId="{3FBBACBC-CBDA-D3D8-9F79-6126D7A0C0DE}"/>
          </ac:spMkLst>
        </pc:spChg>
        <pc:spChg chg="add del mod">
          <ac:chgData name="Andrii Krenevych" userId="87808208e2df3d44" providerId="LiveId" clId="{F16476AA-1670-4BCF-BE89-793FB78AA4DE}" dt="2024-01-21T18:21:10.428" v="4593"/>
          <ac:spMkLst>
            <pc:docMk/>
            <pc:sldMk cId="3912568176" sldId="310"/>
            <ac:spMk id="14" creationId="{800412EF-F8FC-3CD9-422A-C8189EC71FC1}"/>
          </ac:spMkLst>
        </pc:spChg>
      </pc:sldChg>
      <pc:sldChg chg="addSp delSp modSp add mod">
        <pc:chgData name="Andrii Krenevych" userId="87808208e2df3d44" providerId="LiveId" clId="{F16476AA-1670-4BCF-BE89-793FB78AA4DE}" dt="2024-01-21T18:21:22.582" v="4595"/>
        <pc:sldMkLst>
          <pc:docMk/>
          <pc:sldMk cId="3001570373" sldId="311"/>
        </pc:sldMkLst>
        <pc:spChg chg="mod">
          <ac:chgData name="Andrii Krenevych" userId="87808208e2df3d44" providerId="LiveId" clId="{F16476AA-1670-4BCF-BE89-793FB78AA4DE}" dt="2024-01-21T18:09:59.314" v="3792"/>
          <ac:spMkLst>
            <pc:docMk/>
            <pc:sldMk cId="3001570373" sldId="311"/>
            <ac:spMk id="2" creationId="{7CFE05CA-D47C-4C6D-8017-4CC103C49105}"/>
          </ac:spMkLst>
        </pc:spChg>
        <pc:spChg chg="add mod">
          <ac:chgData name="Andrii Krenevych" userId="87808208e2df3d44" providerId="LiveId" clId="{F16476AA-1670-4BCF-BE89-793FB78AA4DE}" dt="2024-01-21T18:21:22.582" v="4595"/>
          <ac:spMkLst>
            <pc:docMk/>
            <pc:sldMk cId="3001570373" sldId="311"/>
            <ac:spMk id="3" creationId="{A9AA698E-DCE4-5EE2-CBA0-D909AECBBDD7}"/>
          </ac:spMkLst>
        </pc:spChg>
        <pc:spChg chg="del">
          <ac:chgData name="Andrii Krenevych" userId="87808208e2df3d44" providerId="LiveId" clId="{F16476AA-1670-4BCF-BE89-793FB78AA4DE}" dt="2024-01-21T18:11:52.995" v="4056" actId="478"/>
          <ac:spMkLst>
            <pc:docMk/>
            <pc:sldMk cId="3001570373" sldId="311"/>
            <ac:spMk id="4" creationId="{24996449-D360-640F-9D8E-4ADAE006B392}"/>
          </ac:spMkLst>
        </pc:spChg>
        <pc:spChg chg="mod">
          <ac:chgData name="Andrii Krenevych" userId="87808208e2df3d44" providerId="LiveId" clId="{F16476AA-1670-4BCF-BE89-793FB78AA4DE}" dt="2024-01-21T18:15:39.892" v="4369" actId="1035"/>
          <ac:spMkLst>
            <pc:docMk/>
            <pc:sldMk cId="3001570373" sldId="311"/>
            <ac:spMk id="5" creationId="{35CA838E-3746-B2B6-312E-C4372555479E}"/>
          </ac:spMkLst>
        </pc:spChg>
        <pc:spChg chg="mod">
          <ac:chgData name="Andrii Krenevych" userId="87808208e2df3d44" providerId="LiveId" clId="{F16476AA-1670-4BCF-BE89-793FB78AA4DE}" dt="2024-01-21T18:15:39.892" v="4369" actId="1035"/>
          <ac:spMkLst>
            <pc:docMk/>
            <pc:sldMk cId="3001570373" sldId="311"/>
            <ac:spMk id="6" creationId="{E2B13244-BDA7-A097-4BD8-444337DCE73C}"/>
          </ac:spMkLst>
        </pc:spChg>
        <pc:spChg chg="mod">
          <ac:chgData name="Andrii Krenevych" userId="87808208e2df3d44" providerId="LiveId" clId="{F16476AA-1670-4BCF-BE89-793FB78AA4DE}" dt="2024-01-21T18:15:39.892" v="4369" actId="1035"/>
          <ac:spMkLst>
            <pc:docMk/>
            <pc:sldMk cId="3001570373" sldId="311"/>
            <ac:spMk id="7" creationId="{DFABC2E7-FEB7-A07B-DA3F-5DC5459EEFE2}"/>
          </ac:spMkLst>
        </pc:spChg>
        <pc:spChg chg="mod">
          <ac:chgData name="Andrii Krenevych" userId="87808208e2df3d44" providerId="LiveId" clId="{F16476AA-1670-4BCF-BE89-793FB78AA4DE}" dt="2024-01-21T18:15:39.892" v="4369" actId="1035"/>
          <ac:spMkLst>
            <pc:docMk/>
            <pc:sldMk cId="3001570373" sldId="311"/>
            <ac:spMk id="8" creationId="{E3426B64-3856-5063-3905-11A030BCE7D4}"/>
          </ac:spMkLst>
        </pc:spChg>
        <pc:spChg chg="mod">
          <ac:chgData name="Andrii Krenevych" userId="87808208e2df3d44" providerId="LiveId" clId="{F16476AA-1670-4BCF-BE89-793FB78AA4DE}" dt="2024-01-21T18:15:39.892" v="4369" actId="1035"/>
          <ac:spMkLst>
            <pc:docMk/>
            <pc:sldMk cId="3001570373" sldId="311"/>
            <ac:spMk id="10" creationId="{310D381A-860E-EC8C-AE36-C12C66772A1A}"/>
          </ac:spMkLst>
        </pc:spChg>
        <pc:spChg chg="mod">
          <ac:chgData name="Andrii Krenevych" userId="87808208e2df3d44" providerId="LiveId" clId="{F16476AA-1670-4BCF-BE89-793FB78AA4DE}" dt="2024-01-21T18:15:39.892" v="4369" actId="1035"/>
          <ac:spMkLst>
            <pc:docMk/>
            <pc:sldMk cId="3001570373" sldId="311"/>
            <ac:spMk id="11" creationId="{C7280063-A365-FB69-1207-DCDDF59E667F}"/>
          </ac:spMkLst>
        </pc:spChg>
        <pc:spChg chg="mod">
          <ac:chgData name="Andrii Krenevych" userId="87808208e2df3d44" providerId="LiveId" clId="{F16476AA-1670-4BCF-BE89-793FB78AA4DE}" dt="2024-01-21T18:13:32.274" v="4170" actId="20577"/>
          <ac:spMkLst>
            <pc:docMk/>
            <pc:sldMk cId="3001570373" sldId="311"/>
            <ac:spMk id="12" creationId="{E5B4B69C-F0B6-9C06-033F-5B93DE25EEC5}"/>
          </ac:spMkLst>
        </pc:spChg>
      </pc:sldChg>
      <pc:sldChg chg="addSp delSp modSp new mod">
        <pc:chgData name="Andrii Krenevych" userId="87808208e2df3d44" providerId="LiveId" clId="{F16476AA-1670-4BCF-BE89-793FB78AA4DE}" dt="2024-01-21T19:05:23.954" v="5220" actId="1076"/>
        <pc:sldMkLst>
          <pc:docMk/>
          <pc:sldMk cId="1048526869" sldId="312"/>
        </pc:sldMkLst>
        <pc:spChg chg="mod">
          <ac:chgData name="Andrii Krenevych" userId="87808208e2df3d44" providerId="LiveId" clId="{F16476AA-1670-4BCF-BE89-793FB78AA4DE}" dt="2024-01-21T18:16:26.746" v="4373"/>
          <ac:spMkLst>
            <pc:docMk/>
            <pc:sldMk cId="1048526869" sldId="312"/>
            <ac:spMk id="2" creationId="{5E543C4F-D6A6-5529-0C5A-D133832C3640}"/>
          </ac:spMkLst>
        </pc:spChg>
        <pc:spChg chg="add mod">
          <ac:chgData name="Andrii Krenevych" userId="87808208e2df3d44" providerId="LiveId" clId="{F16476AA-1670-4BCF-BE89-793FB78AA4DE}" dt="2024-01-21T18:23:17.471" v="4673" actId="20577"/>
          <ac:spMkLst>
            <pc:docMk/>
            <pc:sldMk cId="1048526869" sldId="312"/>
            <ac:spMk id="4" creationId="{85F49C64-DE41-AAEA-671E-8E35CF062661}"/>
          </ac:spMkLst>
        </pc:spChg>
        <pc:spChg chg="add del">
          <ac:chgData name="Andrii Krenevych" userId="87808208e2df3d44" providerId="LiveId" clId="{F16476AA-1670-4BCF-BE89-793FB78AA4DE}" dt="2024-01-21T18:17:23.224" v="4380"/>
          <ac:spMkLst>
            <pc:docMk/>
            <pc:sldMk cId="1048526869" sldId="312"/>
            <ac:spMk id="5" creationId="{9AE31C7E-C565-578A-E63D-3BED3240A141}"/>
          </ac:spMkLst>
        </pc:spChg>
        <pc:spChg chg="add mod">
          <ac:chgData name="Andrii Krenevych" userId="87808208e2df3d44" providerId="LiveId" clId="{F16476AA-1670-4BCF-BE89-793FB78AA4DE}" dt="2024-01-21T18:21:24.504" v="4596"/>
          <ac:spMkLst>
            <pc:docMk/>
            <pc:sldMk cId="1048526869" sldId="312"/>
            <ac:spMk id="6" creationId="{7766ADFD-3C42-E90A-F99C-6FF0D56E5E2B}"/>
          </ac:spMkLst>
        </pc:spChg>
        <pc:spChg chg="add del mod">
          <ac:chgData name="Andrii Krenevych" userId="87808208e2df3d44" providerId="LiveId" clId="{F16476AA-1670-4BCF-BE89-793FB78AA4DE}" dt="2024-01-21T18:53:31.851" v="4679" actId="22"/>
          <ac:spMkLst>
            <pc:docMk/>
            <pc:sldMk cId="1048526869" sldId="312"/>
            <ac:spMk id="8" creationId="{ACC63EE3-D17A-8C3D-CD17-C8D9ED204B9A}"/>
          </ac:spMkLst>
        </pc:spChg>
        <pc:spChg chg="add del mod">
          <ac:chgData name="Andrii Krenevych" userId="87808208e2df3d44" providerId="LiveId" clId="{F16476AA-1670-4BCF-BE89-793FB78AA4DE}" dt="2024-01-21T18:53:39.038" v="4686" actId="22"/>
          <ac:spMkLst>
            <pc:docMk/>
            <pc:sldMk cId="1048526869" sldId="312"/>
            <ac:spMk id="10" creationId="{CDB3DFB3-7166-D20B-2404-1B437A6E3A08}"/>
          </ac:spMkLst>
        </pc:spChg>
        <pc:picChg chg="add mod">
          <ac:chgData name="Andrii Krenevych" userId="87808208e2df3d44" providerId="LiveId" clId="{F16476AA-1670-4BCF-BE89-793FB78AA4DE}" dt="2024-01-21T19:05:23.954" v="5220" actId="1076"/>
          <ac:picMkLst>
            <pc:docMk/>
            <pc:sldMk cId="1048526869" sldId="312"/>
            <ac:picMk id="12" creationId="{7F04A3D5-5ECE-20C5-198F-17AEA42120D3}"/>
          </ac:picMkLst>
        </pc:picChg>
      </pc:sldChg>
      <pc:sldChg chg="addSp delSp modSp new mod">
        <pc:chgData name="Andrii Krenevych" userId="87808208e2df3d44" providerId="LiveId" clId="{F16476AA-1670-4BCF-BE89-793FB78AA4DE}" dt="2024-01-21T20:19:38.631" v="8022" actId="313"/>
        <pc:sldMkLst>
          <pc:docMk/>
          <pc:sldMk cId="3055199422" sldId="313"/>
        </pc:sldMkLst>
        <pc:spChg chg="mod">
          <ac:chgData name="Andrii Krenevych" userId="87808208e2df3d44" providerId="LiveId" clId="{F16476AA-1670-4BCF-BE89-793FB78AA4DE}" dt="2024-01-21T18:56:52.064" v="4698" actId="790"/>
          <ac:spMkLst>
            <pc:docMk/>
            <pc:sldMk cId="3055199422" sldId="313"/>
            <ac:spMk id="2" creationId="{569BF965-F9FF-6718-826E-D12B554F3A8E}"/>
          </ac:spMkLst>
        </pc:spChg>
        <pc:spChg chg="add mod">
          <ac:chgData name="Andrii Krenevych" userId="87808208e2df3d44" providerId="LiveId" clId="{F16476AA-1670-4BCF-BE89-793FB78AA4DE}" dt="2024-01-21T19:06:51.216" v="5300" actId="2711"/>
          <ac:spMkLst>
            <pc:docMk/>
            <pc:sldMk cId="3055199422" sldId="313"/>
            <ac:spMk id="6" creationId="{41475D03-C921-C917-8773-C5D6103BB89E}"/>
          </ac:spMkLst>
        </pc:spChg>
        <pc:spChg chg="add mod">
          <ac:chgData name="Andrii Krenevych" userId="87808208e2df3d44" providerId="LiveId" clId="{F16476AA-1670-4BCF-BE89-793FB78AA4DE}" dt="2024-01-21T19:00:37.066" v="4822" actId="790"/>
          <ac:spMkLst>
            <pc:docMk/>
            <pc:sldMk cId="3055199422" sldId="313"/>
            <ac:spMk id="7" creationId="{1F4F0567-F370-136C-74A3-9B690AF1E3D6}"/>
          </ac:spMkLst>
        </pc:spChg>
        <pc:spChg chg="add mod">
          <ac:chgData name="Andrii Krenevych" userId="87808208e2df3d44" providerId="LiveId" clId="{F16476AA-1670-4BCF-BE89-793FB78AA4DE}" dt="2024-01-21T19:04:23.287" v="5125" actId="20577"/>
          <ac:spMkLst>
            <pc:docMk/>
            <pc:sldMk cId="3055199422" sldId="313"/>
            <ac:spMk id="8" creationId="{BCD83125-CD9C-0A02-93E8-2EE85609A6A2}"/>
          </ac:spMkLst>
        </pc:spChg>
        <pc:spChg chg="add mod">
          <ac:chgData name="Andrii Krenevych" userId="87808208e2df3d44" providerId="LiveId" clId="{F16476AA-1670-4BCF-BE89-793FB78AA4DE}" dt="2024-01-21T19:04:38.165" v="5158" actId="20577"/>
          <ac:spMkLst>
            <pc:docMk/>
            <pc:sldMk cId="3055199422" sldId="313"/>
            <ac:spMk id="9" creationId="{091F443C-2857-D856-C605-6D257C873134}"/>
          </ac:spMkLst>
        </pc:spChg>
        <pc:spChg chg="add mod">
          <ac:chgData name="Andrii Krenevych" userId="87808208e2df3d44" providerId="LiveId" clId="{F16476AA-1670-4BCF-BE89-793FB78AA4DE}" dt="2024-01-21T20:19:38.631" v="8022" actId="313"/>
          <ac:spMkLst>
            <pc:docMk/>
            <pc:sldMk cId="3055199422" sldId="313"/>
            <ac:spMk id="10" creationId="{E3EB01EB-3C45-BB8F-94E2-A73EBE5CF1C3}"/>
          </ac:spMkLst>
        </pc:spChg>
        <pc:spChg chg="add mod">
          <ac:chgData name="Andrii Krenevych" userId="87808208e2df3d44" providerId="LiveId" clId="{F16476AA-1670-4BCF-BE89-793FB78AA4DE}" dt="2024-01-21T19:05:25.525" v="5221"/>
          <ac:spMkLst>
            <pc:docMk/>
            <pc:sldMk cId="3055199422" sldId="313"/>
            <ac:spMk id="11" creationId="{85D2271C-C936-4FD3-7642-44D34E9887BC}"/>
          </ac:spMkLst>
        </pc:spChg>
        <pc:picChg chg="add del">
          <ac:chgData name="Andrii Krenevych" userId="87808208e2df3d44" providerId="LiveId" clId="{F16476AA-1670-4BCF-BE89-793FB78AA4DE}" dt="2024-01-21T18:56:20.866" v="4689" actId="22"/>
          <ac:picMkLst>
            <pc:docMk/>
            <pc:sldMk cId="3055199422" sldId="313"/>
            <ac:picMk id="4" creationId="{302F4577-45D4-8F19-FE11-2BC01D5A8F8A}"/>
          </ac:picMkLst>
        </pc:picChg>
      </pc:sldChg>
      <pc:sldChg chg="addSp delSp modSp new mod">
        <pc:chgData name="Andrii Krenevych" userId="87808208e2df3d44" providerId="LiveId" clId="{F16476AA-1670-4BCF-BE89-793FB78AA4DE}" dt="2024-01-21T19:16:04.723" v="5880" actId="20577"/>
        <pc:sldMkLst>
          <pc:docMk/>
          <pc:sldMk cId="1118712559" sldId="314"/>
        </pc:sldMkLst>
        <pc:spChg chg="mod">
          <ac:chgData name="Andrii Krenevych" userId="87808208e2df3d44" providerId="LiveId" clId="{F16476AA-1670-4BCF-BE89-793FB78AA4DE}" dt="2024-01-21T19:06:19.396" v="5299" actId="20577"/>
          <ac:spMkLst>
            <pc:docMk/>
            <pc:sldMk cId="1118712559" sldId="314"/>
            <ac:spMk id="2" creationId="{F2370F2A-071A-E640-1846-C5D3CC79F199}"/>
          </ac:spMkLst>
        </pc:spChg>
        <pc:spChg chg="add mod">
          <ac:chgData name="Andrii Krenevych" userId="87808208e2df3d44" providerId="LiveId" clId="{F16476AA-1670-4BCF-BE89-793FB78AA4DE}" dt="2024-01-21T19:07:27.845" v="5367" actId="20577"/>
          <ac:spMkLst>
            <pc:docMk/>
            <pc:sldMk cId="1118712559" sldId="314"/>
            <ac:spMk id="3" creationId="{196B9E1B-AF9C-401D-26E8-1038080EE660}"/>
          </ac:spMkLst>
        </pc:spChg>
        <pc:spChg chg="add mod">
          <ac:chgData name="Andrii Krenevych" userId="87808208e2df3d44" providerId="LiveId" clId="{F16476AA-1670-4BCF-BE89-793FB78AA4DE}" dt="2024-01-21T19:07:46.551" v="5374" actId="20577"/>
          <ac:spMkLst>
            <pc:docMk/>
            <pc:sldMk cId="1118712559" sldId="314"/>
            <ac:spMk id="4" creationId="{1135139B-F6E4-9B6E-D53A-562FC9A6A38A}"/>
          </ac:spMkLst>
        </pc:spChg>
        <pc:spChg chg="add mod">
          <ac:chgData name="Andrii Krenevych" userId="87808208e2df3d44" providerId="LiveId" clId="{F16476AA-1670-4BCF-BE89-793FB78AA4DE}" dt="2024-01-21T19:14:16.900" v="5752" actId="20577"/>
          <ac:spMkLst>
            <pc:docMk/>
            <pc:sldMk cId="1118712559" sldId="314"/>
            <ac:spMk id="5" creationId="{3CC0B817-A75D-97FC-81CB-CBF4C98AC5EB}"/>
          </ac:spMkLst>
        </pc:spChg>
        <pc:spChg chg="add mod">
          <ac:chgData name="Andrii Krenevych" userId="87808208e2df3d44" providerId="LiveId" clId="{F16476AA-1670-4BCF-BE89-793FB78AA4DE}" dt="2024-01-21T19:08:34.175" v="5380" actId="1076"/>
          <ac:spMkLst>
            <pc:docMk/>
            <pc:sldMk cId="1118712559" sldId="314"/>
            <ac:spMk id="7" creationId="{2C1E05B8-3186-3E94-B95E-8E22C62448B9}"/>
          </ac:spMkLst>
        </pc:spChg>
        <pc:spChg chg="add mod">
          <ac:chgData name="Andrii Krenevych" userId="87808208e2df3d44" providerId="LiveId" clId="{F16476AA-1670-4BCF-BE89-793FB78AA4DE}" dt="2024-01-21T19:14:23.832" v="5771" actId="1035"/>
          <ac:spMkLst>
            <pc:docMk/>
            <pc:sldMk cId="1118712559" sldId="314"/>
            <ac:spMk id="8" creationId="{1E0E5F46-215C-CFC0-94C2-2201CA5535D0}"/>
          </ac:spMkLst>
        </pc:spChg>
        <pc:spChg chg="add del">
          <ac:chgData name="Andrii Krenevych" userId="87808208e2df3d44" providerId="LiveId" clId="{F16476AA-1670-4BCF-BE89-793FB78AA4DE}" dt="2024-01-21T19:11:32.636" v="5644"/>
          <ac:spMkLst>
            <pc:docMk/>
            <pc:sldMk cId="1118712559" sldId="314"/>
            <ac:spMk id="9" creationId="{1639CE9E-BC01-212C-E56B-0C0CEB1F1495}"/>
          </ac:spMkLst>
        </pc:spChg>
        <pc:spChg chg="add mod">
          <ac:chgData name="Andrii Krenevych" userId="87808208e2df3d44" providerId="LiveId" clId="{F16476AA-1670-4BCF-BE89-793FB78AA4DE}" dt="2024-01-21T19:15:28.503" v="5808" actId="6549"/>
          <ac:spMkLst>
            <pc:docMk/>
            <pc:sldMk cId="1118712559" sldId="314"/>
            <ac:spMk id="10" creationId="{64E4AB93-BFAD-B183-2F95-25CA08EECC91}"/>
          </ac:spMkLst>
        </pc:spChg>
        <pc:spChg chg="add mod">
          <ac:chgData name="Andrii Krenevych" userId="87808208e2df3d44" providerId="LiveId" clId="{F16476AA-1670-4BCF-BE89-793FB78AA4DE}" dt="2024-01-21T19:15:11.129" v="5799" actId="1035"/>
          <ac:spMkLst>
            <pc:docMk/>
            <pc:sldMk cId="1118712559" sldId="314"/>
            <ac:spMk id="11" creationId="{47DAFD43-D5E1-B412-7189-9618AD8D011D}"/>
          </ac:spMkLst>
        </pc:spChg>
        <pc:spChg chg="add mod">
          <ac:chgData name="Andrii Krenevych" userId="87808208e2df3d44" providerId="LiveId" clId="{F16476AA-1670-4BCF-BE89-793FB78AA4DE}" dt="2024-01-21T19:16:04.723" v="5880" actId="20577"/>
          <ac:spMkLst>
            <pc:docMk/>
            <pc:sldMk cId="1118712559" sldId="314"/>
            <ac:spMk id="12" creationId="{0574F447-0304-FF5D-00FA-8511F0D3FD83}"/>
          </ac:spMkLst>
        </pc:spChg>
      </pc:sldChg>
      <pc:sldChg chg="addSp modSp new mod ord">
        <pc:chgData name="Andrii Krenevych" userId="87808208e2df3d44" providerId="LiveId" clId="{F16476AA-1670-4BCF-BE89-793FB78AA4DE}" dt="2024-01-21T19:35:28.791" v="6126" actId="20577"/>
        <pc:sldMkLst>
          <pc:docMk/>
          <pc:sldMk cId="3126226927" sldId="315"/>
        </pc:sldMkLst>
        <pc:spChg chg="mod">
          <ac:chgData name="Andrii Krenevych" userId="87808208e2df3d44" providerId="LiveId" clId="{F16476AA-1670-4BCF-BE89-793FB78AA4DE}" dt="2024-01-21T19:27:53.461" v="5938" actId="14100"/>
          <ac:spMkLst>
            <pc:docMk/>
            <pc:sldMk cId="3126226927" sldId="315"/>
            <ac:spMk id="2" creationId="{DF14F042-6A68-509F-C253-0FED7743B4A1}"/>
          </ac:spMkLst>
        </pc:spChg>
        <pc:spChg chg="add mod">
          <ac:chgData name="Andrii Krenevych" userId="87808208e2df3d44" providerId="LiveId" clId="{F16476AA-1670-4BCF-BE89-793FB78AA4DE}" dt="2024-01-21T19:35:28.791" v="6126" actId="20577"/>
          <ac:spMkLst>
            <pc:docMk/>
            <pc:sldMk cId="3126226927" sldId="315"/>
            <ac:spMk id="4" creationId="{BAE47E70-8921-C387-5E92-09F354084EFB}"/>
          </ac:spMkLst>
        </pc:spChg>
        <pc:picChg chg="add mod">
          <ac:chgData name="Andrii Krenevych" userId="87808208e2df3d44" providerId="LiveId" clId="{F16476AA-1670-4BCF-BE89-793FB78AA4DE}" dt="2024-01-21T19:33:08.727" v="6104" actId="1076"/>
          <ac:picMkLst>
            <pc:docMk/>
            <pc:sldMk cId="3126226927" sldId="315"/>
            <ac:picMk id="6" creationId="{C7268832-0C1C-F873-2448-313602A97439}"/>
          </ac:picMkLst>
        </pc:picChg>
      </pc:sldChg>
      <pc:sldChg chg="addSp delSp modSp new mod modClrScheme chgLayout">
        <pc:chgData name="Andrii Krenevych" userId="87808208e2df3d44" providerId="LiveId" clId="{F16476AA-1670-4BCF-BE89-793FB78AA4DE}" dt="2024-01-21T19:38:36.933" v="6358" actId="20577"/>
        <pc:sldMkLst>
          <pc:docMk/>
          <pc:sldMk cId="709528429" sldId="316"/>
        </pc:sldMkLst>
        <pc:spChg chg="del">
          <ac:chgData name="Andrii Krenevych" userId="87808208e2df3d44" providerId="LiveId" clId="{F16476AA-1670-4BCF-BE89-793FB78AA4DE}" dt="2024-01-21T19:35:10.933" v="6119" actId="700"/>
          <ac:spMkLst>
            <pc:docMk/>
            <pc:sldMk cId="709528429" sldId="316"/>
            <ac:spMk id="2" creationId="{E4813CC7-0D3B-5BED-6C24-921A69BB12EC}"/>
          </ac:spMkLst>
        </pc:spChg>
        <pc:spChg chg="add mod">
          <ac:chgData name="Andrii Krenevych" userId="87808208e2df3d44" providerId="LiveId" clId="{F16476AA-1670-4BCF-BE89-793FB78AA4DE}" dt="2024-01-21T19:38:19.181" v="6314"/>
          <ac:spMkLst>
            <pc:docMk/>
            <pc:sldMk cId="709528429" sldId="316"/>
            <ac:spMk id="5" creationId="{EC9B236A-0F03-FC90-C0D9-37C9D19700EA}"/>
          </ac:spMkLst>
        </pc:spChg>
        <pc:spChg chg="add mod">
          <ac:chgData name="Andrii Krenevych" userId="87808208e2df3d44" providerId="LiveId" clId="{F16476AA-1670-4BCF-BE89-793FB78AA4DE}" dt="2024-01-21T19:38:36.933" v="6358" actId="20577"/>
          <ac:spMkLst>
            <pc:docMk/>
            <pc:sldMk cId="709528429" sldId="316"/>
            <ac:spMk id="8" creationId="{3A11A9A2-57A2-ACEF-9E49-F036B90DDD80}"/>
          </ac:spMkLst>
        </pc:spChg>
        <pc:picChg chg="add mod">
          <ac:chgData name="Andrii Krenevych" userId="87808208e2df3d44" providerId="LiveId" clId="{F16476AA-1670-4BCF-BE89-793FB78AA4DE}" dt="2024-01-21T19:36:31.376" v="6247" actId="1076"/>
          <ac:picMkLst>
            <pc:docMk/>
            <pc:sldMk cId="709528429" sldId="316"/>
            <ac:picMk id="4" creationId="{62B47E8B-06BF-E512-374B-9ED26D56E991}"/>
          </ac:picMkLst>
        </pc:picChg>
        <pc:picChg chg="add mod">
          <ac:chgData name="Andrii Krenevych" userId="87808208e2df3d44" providerId="LiveId" clId="{F16476AA-1670-4BCF-BE89-793FB78AA4DE}" dt="2024-01-21T19:37:37.066" v="6250" actId="1076"/>
          <ac:picMkLst>
            <pc:docMk/>
            <pc:sldMk cId="709528429" sldId="316"/>
            <ac:picMk id="7" creationId="{6B666C65-A09A-62F3-3082-0109E58CED59}"/>
          </ac:picMkLst>
        </pc:picChg>
      </pc:sldChg>
      <pc:sldChg chg="addSp modSp new mod modClrScheme chgLayout">
        <pc:chgData name="Andrii Krenevych" userId="87808208e2df3d44" providerId="LiveId" clId="{F16476AA-1670-4BCF-BE89-793FB78AA4DE}" dt="2024-01-21T19:53:48.740" v="7059" actId="20577"/>
        <pc:sldMkLst>
          <pc:docMk/>
          <pc:sldMk cId="2712469552" sldId="317"/>
        </pc:sldMkLst>
        <pc:spChg chg="add mod">
          <ac:chgData name="Andrii Krenevych" userId="87808208e2df3d44" providerId="LiveId" clId="{F16476AA-1670-4BCF-BE89-793FB78AA4DE}" dt="2024-01-21T19:39:21.031" v="6408" actId="20577"/>
          <ac:spMkLst>
            <pc:docMk/>
            <pc:sldMk cId="2712469552" sldId="317"/>
            <ac:spMk id="2" creationId="{664F9FA0-0D4F-166E-A3B3-00C798430F3D}"/>
          </ac:spMkLst>
        </pc:spChg>
        <pc:spChg chg="add mod">
          <ac:chgData name="Andrii Krenevych" userId="87808208e2df3d44" providerId="LiveId" clId="{F16476AA-1670-4BCF-BE89-793FB78AA4DE}" dt="2024-01-21T19:53:48.740" v="7059" actId="20577"/>
          <ac:spMkLst>
            <pc:docMk/>
            <pc:sldMk cId="2712469552" sldId="317"/>
            <ac:spMk id="3" creationId="{4F5BA09A-23DE-9EB1-CDBC-865FB9665A1B}"/>
          </ac:spMkLst>
        </pc:spChg>
        <pc:picChg chg="add mod">
          <ac:chgData name="Andrii Krenevych" userId="87808208e2df3d44" providerId="LiveId" clId="{F16476AA-1670-4BCF-BE89-793FB78AA4DE}" dt="2024-01-21T19:42:21.572" v="6593" actId="1076"/>
          <ac:picMkLst>
            <pc:docMk/>
            <pc:sldMk cId="2712469552" sldId="317"/>
            <ac:picMk id="5" creationId="{1AEECB18-F51B-6CF0-C69D-6FBF0228E093}"/>
          </ac:picMkLst>
        </pc:picChg>
      </pc:sldChg>
      <pc:sldChg chg="addSp modSp new mod">
        <pc:chgData name="Andrii Krenevych" userId="87808208e2df3d44" providerId="LiveId" clId="{F16476AA-1670-4BCF-BE89-793FB78AA4DE}" dt="2024-01-21T19:58:20.517" v="7405" actId="1035"/>
        <pc:sldMkLst>
          <pc:docMk/>
          <pc:sldMk cId="3737741149" sldId="318"/>
        </pc:sldMkLst>
        <pc:spChg chg="mod">
          <ac:chgData name="Andrii Krenevych" userId="87808208e2df3d44" providerId="LiveId" clId="{F16476AA-1670-4BCF-BE89-793FB78AA4DE}" dt="2024-01-21T19:51:53.809" v="6908" actId="14100"/>
          <ac:spMkLst>
            <pc:docMk/>
            <pc:sldMk cId="3737741149" sldId="318"/>
            <ac:spMk id="2" creationId="{EDFC2B47-C222-19E4-12BA-AC88960FEC69}"/>
          </ac:spMkLst>
        </pc:spChg>
        <pc:spChg chg="add mod">
          <ac:chgData name="Andrii Krenevych" userId="87808208e2df3d44" providerId="LiveId" clId="{F16476AA-1670-4BCF-BE89-793FB78AA4DE}" dt="2024-01-21T19:57:35.543" v="7346" actId="1076"/>
          <ac:spMkLst>
            <pc:docMk/>
            <pc:sldMk cId="3737741149" sldId="318"/>
            <ac:spMk id="3" creationId="{07B18558-150E-880B-8B12-1C90285FBEBE}"/>
          </ac:spMkLst>
        </pc:spChg>
        <pc:spChg chg="add mod">
          <ac:chgData name="Andrii Krenevych" userId="87808208e2df3d44" providerId="LiveId" clId="{F16476AA-1670-4BCF-BE89-793FB78AA4DE}" dt="2024-01-21T19:57:23.040" v="7337" actId="20577"/>
          <ac:spMkLst>
            <pc:docMk/>
            <pc:sldMk cId="3737741149" sldId="318"/>
            <ac:spMk id="4" creationId="{85D9A83C-28F8-BF05-82A5-760C6217D6B5}"/>
          </ac:spMkLst>
        </pc:spChg>
        <pc:spChg chg="add mod">
          <ac:chgData name="Andrii Krenevych" userId="87808208e2df3d44" providerId="LiveId" clId="{F16476AA-1670-4BCF-BE89-793FB78AA4DE}" dt="2024-01-21T19:58:05.121" v="7394" actId="6549"/>
          <ac:spMkLst>
            <pc:docMk/>
            <pc:sldMk cId="3737741149" sldId="318"/>
            <ac:spMk id="5" creationId="{4EAC78E7-C15C-D57E-CE74-549F573D439F}"/>
          </ac:spMkLst>
        </pc:spChg>
        <pc:spChg chg="add mod">
          <ac:chgData name="Andrii Krenevych" userId="87808208e2df3d44" providerId="LiveId" clId="{F16476AA-1670-4BCF-BE89-793FB78AA4DE}" dt="2024-01-21T19:58:20.517" v="7405" actId="1035"/>
          <ac:spMkLst>
            <pc:docMk/>
            <pc:sldMk cId="3737741149" sldId="318"/>
            <ac:spMk id="6" creationId="{816F22EE-E0F4-EFE9-8729-FC9996C6C2CB}"/>
          </ac:spMkLst>
        </pc:spChg>
      </pc:sldChg>
      <pc:sldChg chg="addSp delSp modSp new mod">
        <pc:chgData name="Andrii Krenevych" userId="87808208e2df3d44" providerId="LiveId" clId="{F16476AA-1670-4BCF-BE89-793FB78AA4DE}" dt="2024-01-21T20:05:36.714" v="7892" actId="20577"/>
        <pc:sldMkLst>
          <pc:docMk/>
          <pc:sldMk cId="2131547003" sldId="319"/>
        </pc:sldMkLst>
        <pc:spChg chg="mod">
          <ac:chgData name="Andrii Krenevych" userId="87808208e2df3d44" providerId="LiveId" clId="{F16476AA-1670-4BCF-BE89-793FB78AA4DE}" dt="2024-01-21T19:59:03.429" v="7441" actId="20577"/>
          <ac:spMkLst>
            <pc:docMk/>
            <pc:sldMk cId="2131547003" sldId="319"/>
            <ac:spMk id="2" creationId="{0540F13E-E521-A855-1EF1-482580460980}"/>
          </ac:spMkLst>
        </pc:spChg>
        <pc:spChg chg="add del mod">
          <ac:chgData name="Andrii Krenevych" userId="87808208e2df3d44" providerId="LiveId" clId="{F16476AA-1670-4BCF-BE89-793FB78AA4DE}" dt="2024-01-21T19:59:10.821" v="7443"/>
          <ac:spMkLst>
            <pc:docMk/>
            <pc:sldMk cId="2131547003" sldId="319"/>
            <ac:spMk id="3" creationId="{68A2A8BD-E05A-F5E0-8FC9-895A3D9DB359}"/>
          </ac:spMkLst>
        </pc:spChg>
        <pc:spChg chg="add mod">
          <ac:chgData name="Andrii Krenevych" userId="87808208e2df3d44" providerId="LiveId" clId="{F16476AA-1670-4BCF-BE89-793FB78AA4DE}" dt="2024-01-21T20:00:35.430" v="7653" actId="20577"/>
          <ac:spMkLst>
            <pc:docMk/>
            <pc:sldMk cId="2131547003" sldId="319"/>
            <ac:spMk id="4" creationId="{3797EBAF-97B6-3B62-E2A9-3D6D729A0C7B}"/>
          </ac:spMkLst>
        </pc:spChg>
        <pc:spChg chg="add mod">
          <ac:chgData name="Andrii Krenevych" userId="87808208e2df3d44" providerId="LiveId" clId="{F16476AA-1670-4BCF-BE89-793FB78AA4DE}" dt="2024-01-21T20:05:36.714" v="7892" actId="20577"/>
          <ac:spMkLst>
            <pc:docMk/>
            <pc:sldMk cId="2131547003" sldId="319"/>
            <ac:spMk id="5" creationId="{021E3258-A723-A1AC-1666-B367C73A68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70BF-165F-4901-BE37-EF7420B4A28E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D5B3B-9EF4-4A56-AAA7-5B96B56E440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49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63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90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33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749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113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535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91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637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30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9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42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31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11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48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34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13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41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71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  <p:sldLayoutId id="2147484078" r:id="rId13"/>
    <p:sldLayoutId id="2147484079" r:id="rId14"/>
    <p:sldLayoutId id="2147484080" r:id="rId15"/>
    <p:sldLayoutId id="2147484081" r:id="rId16"/>
    <p:sldLayoutId id="21474840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uk/v2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-scm.com/book/en/v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uk/v2/%D0%93%D0%B0%D0%BB%D1%83%D0%B6%D0%B5%D0%BD%D0%BD%D1%8F-%D0%B2-git-%D0%9E%D1%81%D0%BD%D0%BE%D0%B2%D0%B8-%D0%B3%D0%B0%D0%BB%D1%83%D0%B6%D0%B5%D0%BD%D0%BD%D1%8F-%D1%82%D0%B0-%D0%B7%D0%BB%D0%B8%D0%B2%D0%B0%D0%BD%D0%BD%D1%8F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uk/v2/%D0%93%D0%B0%D0%BB%D1%83%D0%B6%D0%B5%D0%BD%D0%BD%D1%8F-%D0%B2-git-%D0%9E%D1%81%D0%BD%D0%BE%D0%B2%D0%B8-%D0%B3%D0%B0%D0%BB%D1%83%D0%B6%D0%B5%D0%BD%D0%BD%D1%8F-%D1%82%D0%B0-%D0%B7%D0%BB%D0%B8%D0%B2%D0%B0%D0%BD%D0%BD%D1%8F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uk/v2/%D0%93%D0%B0%D0%BB%D1%83%D0%B6%D0%B5%D0%BD%D0%BD%D1%8F-%D0%B2-git-%D0%9E%D1%81%D0%BD%D0%BE%D0%B2%D0%B8-%D0%B3%D0%B0%D0%BB%D1%83%D0%B6%D0%B5%D0%BD%D0%BD%D1%8F-%D1%82%D0%B0-%D0%B7%D0%BB%D0%B8%D0%B2%D0%B0%D0%BD%D0%BD%D1%8F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uk/v2/%D0%93%D0%B0%D0%BB%D1%83%D0%B6%D0%B5%D0%BD%D0%BD%D1%8F-%D0%B2-git-%D0%A3%D0%BF%D1%80%D0%B0%D0%B2%D0%BB%D1%96%D0%BD%D0%BD%D1%8F-%D0%B3%D1%96%D0%BB%D0%BA%D0%B0%D0%BC%D0%B8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uk/v2/%D0%93%D0%B0%D0%BB%D1%83%D0%B6%D0%B5%D0%BD%D0%BD%D1%8F-%D0%B2-git-%D0%9E%D1%81%D0%BD%D0%BE%D0%B2%D0%B8-%D0%B3%D0%B0%D0%BB%D1%83%D0%B6%D0%B5%D0%BD%D0%BD%D1%8F-%D1%82%D0%B0-%D0%B7%D0%BB%D0%B8%D0%B2%D0%B0%D0%BD%D0%BD%D1%8F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uk/v2/%D0%93%D0%B0%D0%BB%D1%83%D0%B6%D0%B5%D0%BD%D0%BD%D1%8F-%D0%B2-git-%D0%9E%D1%81%D0%BD%D0%BE%D0%B2%D0%B8-%D0%B3%D0%B0%D0%BB%D1%83%D0%B6%D0%B5%D0%BD%D0%BD%D1%8F-%D1%82%D0%B0-%D0%B7%D0%BB%D0%B8%D0%B2%D0%B0%D0%BD%D0%BD%D1%8F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uk/v2/%D0%93%D0%B0%D0%BB%D1%83%D0%B6%D0%B5%D0%BD%D0%BD%D1%8F-%D0%B2-git-%D0%9E%D1%81%D0%BD%D0%BE%D0%B2%D0%B8-%D0%B3%D0%B0%D0%BB%D1%83%D0%B6%D0%B5%D0%BD%D0%BD%D1%8F-%D1%82%D0%B0-%D0%B7%D0%BB%D0%B8%D0%B2%D0%B0%D0%BD%D0%BD%D1%8F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uk/v2/%D0%93%D0%B0%D0%BB%D1%83%D0%B6%D0%B5%D0%BD%D0%BD%D1%8F-%D0%B2-git-%D0%9E%D1%81%D0%BD%D0%BE%D0%B2%D0%B8-%D0%B3%D0%B0%D0%BB%D1%83%D0%B6%D0%B5%D0%BD%D0%BD%D1%8F-%D1%82%D0%B0-%D0%B7%D0%BB%D0%B8%D0%B2%D0%B0%D0%BD%D0%BD%D1%8F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0CEE4-DE80-4E63-A68A-2FECFC97D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Гілки </a:t>
            </a:r>
            <a:r>
              <a:rPr lang="en-US" dirty="0"/>
              <a:t>GIT</a:t>
            </a:r>
            <a:endParaRPr lang="uk-UA" dirty="0"/>
          </a:p>
        </p:txBody>
      </p:sp>
      <p:sp>
        <p:nvSpPr>
          <p:cNvPr id="5" name="Підзаголовок 4">
            <a:extLst>
              <a:ext uri="{FF2B5EF4-FFF2-40B4-BE49-F238E27FC236}">
                <a16:creationId xmlns:a16="http://schemas.microsoft.com/office/drawing/2014/main" id="{EBC9B482-6427-4EE9-97B0-2FB534908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u="none" strike="noStrike" dirty="0">
                <a:solidFill>
                  <a:srgbClr val="2962FF"/>
                </a:solidFill>
                <a:effectLst/>
                <a:latin typeface="Roboto" panose="02000000000000000000" pitchFamily="2" charset="0"/>
                <a:hlinkClick r:id="rId2"/>
              </a:rPr>
              <a:t>HTTPS://git-scm.com/</a:t>
            </a:r>
            <a:endParaRPr lang="en-US" b="0" i="0" u="none" strike="noStrike" dirty="0">
              <a:solidFill>
                <a:srgbClr val="2962FF"/>
              </a:solidFill>
              <a:effectLst/>
              <a:latin typeface="Roboto" panose="02000000000000000000" pitchFamily="2" charset="0"/>
            </a:endParaRPr>
          </a:p>
          <a:p>
            <a:r>
              <a:rPr lang="uk-UA" dirty="0">
                <a:hlinkClick r:id="rId3"/>
              </a:rPr>
              <a:t>Підручник</a:t>
            </a:r>
            <a:endParaRPr lang="en-US" dirty="0"/>
          </a:p>
          <a:p>
            <a:r>
              <a:rPr lang="en-US" b="0" i="0" u="none" strike="noStrike" dirty="0">
                <a:solidFill>
                  <a:srgbClr val="2962FF"/>
                </a:solidFill>
                <a:effectLst/>
                <a:latin typeface="Roboto" panose="02000000000000000000" pitchFamily="2" charset="0"/>
                <a:hlinkClick r:id="rId4"/>
              </a:rPr>
              <a:t>Handbook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26920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80BFA-D74A-AC27-B0F2-26DC1D71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 конфліктів зливання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76B332-DD95-66E9-A134-DCFB59A6F429}"/>
              </a:ext>
            </a:extLst>
          </p:cNvPr>
          <p:cNvSpPr txBox="1"/>
          <p:nvPr/>
        </p:nvSpPr>
        <p:spPr>
          <a:xfrm>
            <a:off x="10160000" y="6248783"/>
            <a:ext cx="164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Детальніше...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CA408-18FB-1FC3-DFDB-B9B85532D885}"/>
              </a:ext>
            </a:extLst>
          </p:cNvPr>
          <p:cNvSpPr txBox="1"/>
          <p:nvPr/>
        </p:nvSpPr>
        <p:spPr>
          <a:xfrm>
            <a:off x="461816" y="4979051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noProof="1">
                <a:latin typeface="Consolas" panose="020B0609020204030204" pitchFamily="49" charset="0"/>
              </a:rPr>
              <a:t>$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git commit</a:t>
            </a:r>
            <a:endParaRPr lang="en-US" noProof="1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66081-956F-BF45-2E4E-0D43E8EE3E43}"/>
              </a:ext>
            </a:extLst>
          </p:cNvPr>
          <p:cNvSpPr txBox="1"/>
          <p:nvPr/>
        </p:nvSpPr>
        <p:spPr>
          <a:xfrm>
            <a:off x="424870" y="2273013"/>
            <a:ext cx="11185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Для вирішення конфлікту, задача розробника обрати правильні фрагменти коду, видалити створені </a:t>
            </a:r>
            <a:r>
              <a:rPr lang="en-US" dirty="0"/>
              <a:t>Git </a:t>
            </a:r>
            <a:r>
              <a:rPr lang="uk-UA" dirty="0"/>
              <a:t>позначки </a:t>
            </a:r>
            <a:r>
              <a:rPr lang="en-US" dirty="0"/>
              <a:t>(</a:t>
            </a:r>
            <a:r>
              <a:rPr lang="uk-UA" dirty="0"/>
              <a:t>нижче ми обрати код з обох секцій конфлікту зображеного на попередньому слайді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F4DAB-5B97-11CF-7479-6B47669B38A0}"/>
              </a:ext>
            </a:extLst>
          </p:cNvPr>
          <p:cNvSpPr txBox="1"/>
          <p:nvPr/>
        </p:nvSpPr>
        <p:spPr>
          <a:xfrm>
            <a:off x="461817" y="2919344"/>
            <a:ext cx="1111134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noProof="1">
                <a:latin typeface="Consolas" panose="020B0609020204030204" pitchFamily="49" charset="0"/>
              </a:rPr>
              <a:t>q = input("Hello")</a:t>
            </a:r>
          </a:p>
          <a:p>
            <a:r>
              <a:rPr lang="en-US" noProof="1">
                <a:latin typeface="Consolas" panose="020B0609020204030204" pitchFamily="49" charset="0"/>
              </a:rPr>
              <a:t>print("Hello, world!")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C5F51-556B-D9A8-20FE-2478B6505B8E}"/>
              </a:ext>
            </a:extLst>
          </p:cNvPr>
          <p:cNvSpPr txBox="1"/>
          <p:nvPr/>
        </p:nvSpPr>
        <p:spPr>
          <a:xfrm>
            <a:off x="350981" y="4545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uk-UA" dirty="0"/>
              <a:t>та створити коміт вирішення конфлікту.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C1700-07B1-D1A1-3245-6644DA7D633D}"/>
              </a:ext>
            </a:extLst>
          </p:cNvPr>
          <p:cNvSpPr txBox="1"/>
          <p:nvPr/>
        </p:nvSpPr>
        <p:spPr>
          <a:xfrm>
            <a:off x="424869" y="3599018"/>
            <a:ext cx="10778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додати всі зміни в індекс (щоб показати для </a:t>
            </a:r>
            <a:r>
              <a:rPr lang="en-US" dirty="0"/>
              <a:t>Git</a:t>
            </a:r>
            <a:r>
              <a:rPr lang="uk-UA" dirty="0"/>
              <a:t>, що конфлікт вирішено.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454937-9F82-9DE1-556D-09FE95CD5DFB}"/>
              </a:ext>
            </a:extLst>
          </p:cNvPr>
          <p:cNvSpPr txBox="1"/>
          <p:nvPr/>
        </p:nvSpPr>
        <p:spPr>
          <a:xfrm>
            <a:off x="461816" y="4072042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noProof="1">
                <a:latin typeface="Consolas" panose="020B0609020204030204" pitchFamily="49" charset="0"/>
              </a:rPr>
              <a:t>$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git add .</a:t>
            </a:r>
            <a:endParaRPr lang="en-US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35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4C947-843C-C0C1-F72E-97E2CF37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нової гілки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40CA1-108F-EA91-3238-6088246D53A8}"/>
              </a:ext>
            </a:extLst>
          </p:cNvPr>
          <p:cNvSpPr txBox="1"/>
          <p:nvPr/>
        </p:nvSpPr>
        <p:spPr>
          <a:xfrm>
            <a:off x="434108" y="2489260"/>
            <a:ext cx="11203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Щоб створити нову гілку на поточному </a:t>
            </a:r>
            <a:r>
              <a:rPr lang="uk-UA" dirty="0" err="1"/>
              <a:t>коміті</a:t>
            </a:r>
            <a:r>
              <a:rPr lang="uk-UA" dirty="0"/>
              <a:t> та переключитися на неї треба виконати команди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AE165-2893-5FDC-BDA2-E6FBE6EEA691}"/>
              </a:ext>
            </a:extLst>
          </p:cNvPr>
          <p:cNvSpPr txBox="1"/>
          <p:nvPr/>
        </p:nvSpPr>
        <p:spPr>
          <a:xfrm>
            <a:off x="434108" y="3059668"/>
            <a:ext cx="1111134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branch new_branch</a:t>
            </a:r>
          </a:p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checkout new_branch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0D1C8-42E5-2FCF-B394-5B4F21984173}"/>
              </a:ext>
            </a:extLst>
          </p:cNvPr>
          <p:cNvSpPr txBox="1"/>
          <p:nvPr/>
        </p:nvSpPr>
        <p:spPr>
          <a:xfrm>
            <a:off x="434108" y="3907075"/>
            <a:ext cx="11203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Тут </a:t>
            </a:r>
            <a:r>
              <a:rPr lang="en-US" noProof="1">
                <a:latin typeface="Consolas" panose="020B0609020204030204" pitchFamily="49" charset="0"/>
              </a:rPr>
              <a:t>new_branch</a:t>
            </a:r>
            <a:r>
              <a:rPr lang="uk-UA" dirty="0">
                <a:latin typeface="Consolas" panose="020B0609020204030204" pitchFamily="49" charset="0"/>
              </a:rPr>
              <a:t> </a:t>
            </a:r>
            <a:r>
              <a:rPr lang="uk-UA" dirty="0"/>
              <a:t>назва нової гілки, яку задає програміст. Це саме виконає команда </a:t>
            </a:r>
            <a:r>
              <a:rPr lang="en-US" dirty="0">
                <a:latin typeface="Consolas" panose="020B0609020204030204" pitchFamily="49" charset="0"/>
              </a:rPr>
              <a:t>checkout</a:t>
            </a:r>
            <a:r>
              <a:rPr lang="en-US" dirty="0"/>
              <a:t> </a:t>
            </a:r>
            <a:r>
              <a:rPr lang="uk-UA" dirty="0"/>
              <a:t>з параметром </a:t>
            </a:r>
            <a:r>
              <a:rPr lang="en-US" dirty="0">
                <a:latin typeface="Consolas" panose="020B0609020204030204" pitchFamily="49" charset="0"/>
              </a:rPr>
              <a:t>–b</a:t>
            </a:r>
            <a:r>
              <a:rPr lang="en-US" dirty="0"/>
              <a:t> </a:t>
            </a:r>
            <a:r>
              <a:rPr lang="uk-UA" dirty="0"/>
              <a:t>одразу: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511FD-84CD-B83C-B892-B4597A4107AC}"/>
              </a:ext>
            </a:extLst>
          </p:cNvPr>
          <p:cNvSpPr txBox="1"/>
          <p:nvPr/>
        </p:nvSpPr>
        <p:spPr>
          <a:xfrm>
            <a:off x="434108" y="4671447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checkout –b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new_branch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92E5A7-6F12-0958-6DB6-91FEC8EDA1AB}"/>
              </a:ext>
            </a:extLst>
          </p:cNvPr>
          <p:cNvSpPr txBox="1"/>
          <p:nvPr/>
        </p:nvSpPr>
        <p:spPr>
          <a:xfrm>
            <a:off x="10160000" y="6248783"/>
            <a:ext cx="164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Детальніше...</a:t>
            </a:r>
            <a:r>
              <a:rPr lang="en-US" dirty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5098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4CD03-ECB8-693E-F57E-66BB79C9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Видалення непотрібної гілки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CD7FF-9A84-2BB8-D421-27B3EAC93BF1}"/>
              </a:ext>
            </a:extLst>
          </p:cNvPr>
          <p:cNvSpPr txBox="1"/>
          <p:nvPr/>
        </p:nvSpPr>
        <p:spPr>
          <a:xfrm>
            <a:off x="434108" y="2489260"/>
            <a:ext cx="11203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Для видалення гілки використовується команда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8F019-6C5D-C07A-4EAD-EF4A6BDF43DF}"/>
              </a:ext>
            </a:extLst>
          </p:cNvPr>
          <p:cNvSpPr txBox="1"/>
          <p:nvPr/>
        </p:nvSpPr>
        <p:spPr>
          <a:xfrm>
            <a:off x="434108" y="3059668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branch -d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new_branch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DF96C-9124-4BD3-ED8E-B598CB524FB1}"/>
              </a:ext>
            </a:extLst>
          </p:cNvPr>
          <p:cNvSpPr txBox="1"/>
          <p:nvPr/>
        </p:nvSpPr>
        <p:spPr>
          <a:xfrm>
            <a:off x="434107" y="3630076"/>
            <a:ext cx="112037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Для видалення гілки, необхідно переключитися на іншу гілку. Треба звернути увагу, що ця команда спрацює, якщо гілка </a:t>
            </a:r>
            <a:r>
              <a:rPr lang="en-US" noProof="1">
                <a:latin typeface="Consolas" panose="020B0609020204030204" pitchFamily="49" charset="0"/>
              </a:rPr>
              <a:t>new_branch </a:t>
            </a:r>
            <a:r>
              <a:rPr lang="uk-UA" dirty="0"/>
              <a:t>повністю </a:t>
            </a:r>
            <a:r>
              <a:rPr lang="uk-UA" dirty="0" err="1"/>
              <a:t>замерджена</a:t>
            </a:r>
            <a:r>
              <a:rPr lang="uk-UA" dirty="0"/>
              <a:t> в поточну гілку. Інакше</a:t>
            </a:r>
            <a:r>
              <a:rPr lang="en-US" dirty="0"/>
              <a:t> Git </a:t>
            </a:r>
            <a:r>
              <a:rPr lang="uk-UA" dirty="0"/>
              <a:t>відмовить у видаленні.</a:t>
            </a:r>
          </a:p>
          <a:p>
            <a:pPr algn="just"/>
            <a:r>
              <a:rPr lang="uk-UA" dirty="0"/>
              <a:t>Якщо треба видалити гілку незалежно від того чи </a:t>
            </a:r>
            <a:r>
              <a:rPr lang="uk-UA" dirty="0" err="1"/>
              <a:t>замерджена</a:t>
            </a:r>
            <a:r>
              <a:rPr lang="uk-UA" dirty="0"/>
              <a:t> в поточку гілку, використовують цю ж команду, проте з параметром </a:t>
            </a:r>
            <a:r>
              <a:rPr lang="en-US" dirty="0">
                <a:latin typeface="Consolas" panose="020B0609020204030204" pitchFamily="49" charset="0"/>
              </a:rPr>
              <a:t>-D</a:t>
            </a:r>
            <a:r>
              <a:rPr lang="en-US" dirty="0"/>
              <a:t> (</a:t>
            </a:r>
            <a:r>
              <a:rPr lang="uk-UA" dirty="0"/>
              <a:t>велика літера </a:t>
            </a:r>
            <a:r>
              <a:rPr lang="en-US" dirty="0"/>
              <a:t>D)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28A10-D227-0568-0461-320E81A1A4F1}"/>
              </a:ext>
            </a:extLst>
          </p:cNvPr>
          <p:cNvSpPr txBox="1"/>
          <p:nvPr/>
        </p:nvSpPr>
        <p:spPr>
          <a:xfrm>
            <a:off x="434107" y="5197741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branch -D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new_branch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9A5CE9-B922-5A3C-41D5-7F03058B6674}"/>
              </a:ext>
            </a:extLst>
          </p:cNvPr>
          <p:cNvSpPr txBox="1"/>
          <p:nvPr/>
        </p:nvSpPr>
        <p:spPr>
          <a:xfrm>
            <a:off x="434107" y="5832617"/>
            <a:ext cx="11203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Звернемо увагу, що в такому разі є ризик втратити дані, адже ланцюг комітів, на якій не вказує жодна гілка буде невдовзі видалений системою контролю версій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B48AC-3F04-D370-0CB2-3DE8FA352A01}"/>
              </a:ext>
            </a:extLst>
          </p:cNvPr>
          <p:cNvSpPr txBox="1"/>
          <p:nvPr/>
        </p:nvSpPr>
        <p:spPr>
          <a:xfrm>
            <a:off x="10160000" y="6248783"/>
            <a:ext cx="164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Детальніше...</a:t>
            </a:r>
            <a:r>
              <a:rPr lang="en-US" dirty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4994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ACEF5-E1A5-83E5-27C3-625A1490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Перегляд гілок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E18A70-E4A3-250A-707A-C60D4D66B431}"/>
              </a:ext>
            </a:extLst>
          </p:cNvPr>
          <p:cNvSpPr txBox="1"/>
          <p:nvPr/>
        </p:nvSpPr>
        <p:spPr>
          <a:xfrm>
            <a:off x="434106" y="2745632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branch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81E39-E337-A45B-FF8C-B5135A9ED5B3}"/>
              </a:ext>
            </a:extLst>
          </p:cNvPr>
          <p:cNvSpPr txBox="1"/>
          <p:nvPr/>
        </p:nvSpPr>
        <p:spPr>
          <a:xfrm>
            <a:off x="434107" y="2258443"/>
            <a:ext cx="11111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Команда </a:t>
            </a:r>
            <a:r>
              <a:rPr lang="uk-UA" dirty="0" err="1">
                <a:latin typeface="Consolas" panose="020B0609020204030204" pitchFamily="49" charset="0"/>
              </a:rPr>
              <a:t>branch</a:t>
            </a:r>
            <a:r>
              <a:rPr lang="uk-UA" dirty="0">
                <a:latin typeface="Consolas" panose="020B0609020204030204" pitchFamily="49" charset="0"/>
              </a:rPr>
              <a:t> </a:t>
            </a:r>
            <a:r>
              <a:rPr lang="uk-UA" dirty="0"/>
              <a:t>без параметрів виводить список гілок репозиторію: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830AB-6220-0391-CE88-7B6C945F2592}"/>
              </a:ext>
            </a:extLst>
          </p:cNvPr>
          <p:cNvSpPr txBox="1"/>
          <p:nvPr/>
        </p:nvSpPr>
        <p:spPr>
          <a:xfrm>
            <a:off x="10160000" y="6248783"/>
            <a:ext cx="164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Детальніше...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F14C8-F9C8-BFBC-23C5-4E0BB123F56A}"/>
              </a:ext>
            </a:extLst>
          </p:cNvPr>
          <p:cNvSpPr txBox="1"/>
          <p:nvPr/>
        </p:nvSpPr>
        <p:spPr>
          <a:xfrm>
            <a:off x="434106" y="3675296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branch</a:t>
            </a:r>
            <a:r>
              <a:rPr lang="uk-UA" noProof="1">
                <a:latin typeface="Consolas" panose="020B0609020204030204" pitchFamily="49" charset="0"/>
              </a:rPr>
              <a:t> -</a:t>
            </a:r>
            <a:r>
              <a:rPr lang="en-US" noProof="1">
                <a:latin typeface="Consolas" panose="020B0609020204030204" pitchFamily="49" charset="0"/>
              </a:rPr>
              <a:t>v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BB122-DA0A-5121-A822-E0658EC04E01}"/>
              </a:ext>
            </a:extLst>
          </p:cNvPr>
          <p:cNvSpPr txBox="1"/>
          <p:nvPr/>
        </p:nvSpPr>
        <p:spPr>
          <a:xfrm>
            <a:off x="434107" y="3244334"/>
            <a:ext cx="11111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Якщо додати до команди </a:t>
            </a:r>
            <a:r>
              <a:rPr lang="uk-UA" dirty="0" err="1">
                <a:latin typeface="Consolas" panose="020B0609020204030204" pitchFamily="49" charset="0"/>
              </a:rPr>
              <a:t>branch</a:t>
            </a:r>
            <a:r>
              <a:rPr lang="uk-UA" dirty="0">
                <a:latin typeface="Consolas" panose="020B0609020204030204" pitchFamily="49" charset="0"/>
              </a:rPr>
              <a:t> </a:t>
            </a:r>
            <a:r>
              <a:rPr lang="uk-UA" dirty="0"/>
              <a:t>параметр </a:t>
            </a:r>
            <a:r>
              <a:rPr lang="en-US" dirty="0"/>
              <a:t>-v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0FB0A-AB77-E0A3-A92B-09523DABB4EB}"/>
              </a:ext>
            </a:extLst>
          </p:cNvPr>
          <p:cNvSpPr txBox="1"/>
          <p:nvPr/>
        </p:nvSpPr>
        <p:spPr>
          <a:xfrm>
            <a:off x="434106" y="4177209"/>
            <a:ext cx="11111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гілки будуть виведені з останніми </a:t>
            </a:r>
            <a:r>
              <a:rPr lang="uk-UA" dirty="0" err="1"/>
              <a:t>комітами</a:t>
            </a:r>
            <a:r>
              <a:rPr lang="uk-UA" dirty="0"/>
              <a:t> на кожній з них</a:t>
            </a:r>
          </a:p>
        </p:txBody>
      </p:sp>
    </p:spTree>
    <p:extLst>
      <p:ext uri="{BB962C8B-B14F-4D97-AF65-F5344CB8AC3E}">
        <p14:creationId xmlns:p14="http://schemas.microsoft.com/office/powerpoint/2010/main" val="254544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6D74B-0182-38CA-692E-35CF8647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Перейменування гілок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23A42-CE09-300A-B164-40A134617DEC}"/>
              </a:ext>
            </a:extLst>
          </p:cNvPr>
          <p:cNvSpPr txBox="1"/>
          <p:nvPr/>
        </p:nvSpPr>
        <p:spPr>
          <a:xfrm>
            <a:off x="434106" y="2745632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branch -m &lt;new name&gt;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F48FA-7ABF-4393-0989-0D6734B26329}"/>
              </a:ext>
            </a:extLst>
          </p:cNvPr>
          <p:cNvSpPr txBox="1"/>
          <p:nvPr/>
        </p:nvSpPr>
        <p:spPr>
          <a:xfrm>
            <a:off x="434107" y="2258443"/>
            <a:ext cx="11111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Для перейменування поточної гілки використовується команда </a:t>
            </a:r>
            <a:r>
              <a:rPr lang="en-US" dirty="0"/>
              <a:t>branch </a:t>
            </a:r>
            <a:r>
              <a:rPr lang="uk-UA" dirty="0"/>
              <a:t>з параметром </a:t>
            </a:r>
            <a:r>
              <a:rPr lang="en-US" dirty="0"/>
              <a:t>-m</a:t>
            </a:r>
            <a:r>
              <a:rPr lang="uk-UA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74EE8-870F-D56B-0ADE-255D6C08FA75}"/>
              </a:ext>
            </a:extLst>
          </p:cNvPr>
          <p:cNvSpPr txBox="1"/>
          <p:nvPr/>
        </p:nvSpPr>
        <p:spPr>
          <a:xfrm>
            <a:off x="434105" y="3244334"/>
            <a:ext cx="8035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де </a:t>
            </a:r>
            <a:r>
              <a:rPr lang="en-US" noProof="1">
                <a:latin typeface="Consolas" panose="020B0609020204030204" pitchFamily="49" charset="0"/>
              </a:rPr>
              <a:t>&lt;new name&gt;</a:t>
            </a:r>
            <a:r>
              <a:rPr lang="uk-UA" noProof="1">
                <a:latin typeface="Consolas" panose="020B0609020204030204" pitchFamily="49" charset="0"/>
              </a:rPr>
              <a:t> нове ім’я поточної гілки. Наприклад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0E76A-A2E2-FF02-4B69-35D6D1693B22}"/>
              </a:ext>
            </a:extLst>
          </p:cNvPr>
          <p:cNvSpPr txBox="1"/>
          <p:nvPr/>
        </p:nvSpPr>
        <p:spPr>
          <a:xfrm>
            <a:off x="434106" y="3745407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branch -m develop</a:t>
            </a:r>
            <a:endParaRPr lang="uk-UA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3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E41E8-51CA-B31F-AFD7-278749E8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Зливання гілок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40237-A318-D78A-48B7-2A3B36484349}"/>
              </a:ext>
            </a:extLst>
          </p:cNvPr>
          <p:cNvSpPr txBox="1"/>
          <p:nvPr/>
        </p:nvSpPr>
        <p:spPr>
          <a:xfrm>
            <a:off x="434108" y="2489260"/>
            <a:ext cx="112037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Ідея об’єднання двох гілок, полягає в тому, що ми маємо в першу гілку злити зміни з другої гілки, після чого другу гілку можна видалити (при необхідності). Припустимо, ми хочемо об’єднати гілки </a:t>
            </a:r>
            <a:r>
              <a:rPr lang="en-US" noProof="1">
                <a:latin typeface="Consolas" panose="020B0609020204030204" pitchFamily="49" charset="0"/>
              </a:rPr>
              <a:t>main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/>
              <a:t>develop</a:t>
            </a:r>
            <a:r>
              <a:rPr lang="uk-UA" dirty="0"/>
              <a:t>, тобто у гілку</a:t>
            </a:r>
            <a:r>
              <a:rPr lang="en-US" dirty="0"/>
              <a:t> </a:t>
            </a:r>
            <a:r>
              <a:rPr lang="en-US" noProof="1">
                <a:latin typeface="Consolas" panose="020B0609020204030204" pitchFamily="49" charset="0"/>
              </a:rPr>
              <a:t>main</a:t>
            </a:r>
            <a:r>
              <a:rPr lang="en-US" dirty="0"/>
              <a:t> </a:t>
            </a:r>
            <a:r>
              <a:rPr lang="uk-UA" dirty="0"/>
              <a:t>влити зміни з гілки </a:t>
            </a:r>
            <a:r>
              <a:rPr lang="en-US" dirty="0"/>
              <a:t>develop. </a:t>
            </a:r>
            <a:r>
              <a:rPr lang="uk-UA" dirty="0"/>
              <a:t>Для цього треба переключитися на гілку </a:t>
            </a:r>
            <a:r>
              <a:rPr lang="en-US" noProof="1">
                <a:latin typeface="Consolas" panose="020B0609020204030204" pitchFamily="49" charset="0"/>
              </a:rPr>
              <a:t>main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DC730-86BD-A35D-C863-D0F67145C08F}"/>
              </a:ext>
            </a:extLst>
          </p:cNvPr>
          <p:cNvSpPr txBox="1"/>
          <p:nvPr/>
        </p:nvSpPr>
        <p:spPr>
          <a:xfrm>
            <a:off x="480290" y="3467919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checkout 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FEFE1-0D52-7818-E315-6F7105BD24D5}"/>
              </a:ext>
            </a:extLst>
          </p:cNvPr>
          <p:cNvSpPr txBox="1"/>
          <p:nvPr/>
        </p:nvSpPr>
        <p:spPr>
          <a:xfrm>
            <a:off x="480290" y="4520586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merge develop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79651-499B-75FD-5B44-73996B01C0E4}"/>
              </a:ext>
            </a:extLst>
          </p:cNvPr>
          <p:cNvSpPr txBox="1"/>
          <p:nvPr/>
        </p:nvSpPr>
        <p:spPr>
          <a:xfrm>
            <a:off x="434108" y="3982645"/>
            <a:ext cx="11203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та виконати команду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E16F3-54E3-0A37-8C45-17E29BE2A01C}"/>
              </a:ext>
            </a:extLst>
          </p:cNvPr>
          <p:cNvSpPr txBox="1"/>
          <p:nvPr/>
        </p:nvSpPr>
        <p:spPr>
          <a:xfrm>
            <a:off x="434107" y="4975402"/>
            <a:ext cx="11203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У результаті такої операції </a:t>
            </a:r>
            <a:r>
              <a:rPr lang="en-US" dirty="0"/>
              <a:t>Git </a:t>
            </a:r>
            <a:r>
              <a:rPr lang="uk-UA" dirty="0"/>
              <a:t>автоматично створює новий коміт, який називають </a:t>
            </a:r>
            <a:r>
              <a:rPr lang="uk-UA" dirty="0" err="1"/>
              <a:t>комітом</a:t>
            </a:r>
            <a:r>
              <a:rPr lang="uk-UA" dirty="0"/>
              <a:t> злиття (</a:t>
            </a:r>
            <a:r>
              <a:rPr lang="en-US" dirty="0"/>
              <a:t>merge commit) </a:t>
            </a:r>
            <a:r>
              <a:rPr lang="uk-UA" dirty="0"/>
              <a:t>та його особливістю є те, що він має більше одного батьківського </a:t>
            </a:r>
            <a:r>
              <a:rPr lang="uk-UA" dirty="0" err="1"/>
              <a:t>коміту</a:t>
            </a:r>
            <a:r>
              <a:rPr lang="uk-UA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0D732-2F13-402E-4C36-DB5A1A87D81C}"/>
              </a:ext>
            </a:extLst>
          </p:cNvPr>
          <p:cNvSpPr txBox="1"/>
          <p:nvPr/>
        </p:nvSpPr>
        <p:spPr>
          <a:xfrm>
            <a:off x="10160000" y="6248783"/>
            <a:ext cx="164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Детальніше...</a:t>
            </a:r>
            <a:r>
              <a:rPr lang="en-US" dirty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1622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80BFA-D74A-AC27-B0F2-26DC1D71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 конфліктів зливання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17E26-B1E7-8808-1589-714B9E15EF91}"/>
              </a:ext>
            </a:extLst>
          </p:cNvPr>
          <p:cNvSpPr txBox="1"/>
          <p:nvPr/>
        </p:nvSpPr>
        <p:spPr>
          <a:xfrm>
            <a:off x="461817" y="2286154"/>
            <a:ext cx="111852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Трапляється, що цей процес не проходить гладко. Якщо ви маєте зміни в одному й тому самому місці в двох різних гілках, </a:t>
            </a:r>
            <a:r>
              <a:rPr lang="uk-UA" dirty="0" err="1"/>
              <a:t>Git</a:t>
            </a:r>
            <a:r>
              <a:rPr lang="uk-UA" dirty="0"/>
              <a:t> не зможе їх просто злити. В результаті злиття двох таких гілок буде отримано конфлікт злиття (</a:t>
            </a:r>
            <a:r>
              <a:rPr lang="en-US" dirty="0"/>
              <a:t>merge conflict).</a:t>
            </a:r>
          </a:p>
          <a:p>
            <a:endParaRPr lang="en-US" dirty="0"/>
          </a:p>
          <a:p>
            <a:r>
              <a:rPr lang="uk-UA" dirty="0"/>
              <a:t>У цьому випадку </a:t>
            </a:r>
            <a:r>
              <a:rPr lang="uk-UA" dirty="0" err="1"/>
              <a:t>Git</a:t>
            </a:r>
            <a:r>
              <a:rPr lang="uk-UA" dirty="0"/>
              <a:t> не створив автоматичний коміт зливання. Він призупинив процес допоки ви не вирішите конфлікт.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76B332-DD95-66E9-A134-DCFB59A6F429}"/>
              </a:ext>
            </a:extLst>
          </p:cNvPr>
          <p:cNvSpPr txBox="1"/>
          <p:nvPr/>
        </p:nvSpPr>
        <p:spPr>
          <a:xfrm>
            <a:off x="10160000" y="6248783"/>
            <a:ext cx="164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Детальніше...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CA408-18FB-1FC3-DFDB-B9B85532D885}"/>
              </a:ext>
            </a:extLst>
          </p:cNvPr>
          <p:cNvSpPr txBox="1"/>
          <p:nvPr/>
        </p:nvSpPr>
        <p:spPr>
          <a:xfrm>
            <a:off x="498763" y="4066435"/>
            <a:ext cx="11111344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git merge develop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Auto-merging main.py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CONFLICT (content): Merge conflict in main.py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Automatic merge failed; fix conflicts and then commit the result.</a:t>
            </a:r>
          </a:p>
        </p:txBody>
      </p:sp>
    </p:spTree>
    <p:extLst>
      <p:ext uri="{BB962C8B-B14F-4D97-AF65-F5344CB8AC3E}">
        <p14:creationId xmlns:p14="http://schemas.microsoft.com/office/powerpoint/2010/main" val="67600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80BFA-D74A-AC27-B0F2-26DC1D71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 конфліктів зливання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17E26-B1E7-8808-1589-714B9E15EF91}"/>
              </a:ext>
            </a:extLst>
          </p:cNvPr>
          <p:cNvSpPr txBox="1"/>
          <p:nvPr/>
        </p:nvSpPr>
        <p:spPr>
          <a:xfrm>
            <a:off x="461817" y="2286154"/>
            <a:ext cx="11185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Щоб переглянути які саме файли спричинили конфлікт треба виконати</a:t>
            </a:r>
            <a:r>
              <a:rPr lang="en-US" dirty="0"/>
              <a:t> </a:t>
            </a:r>
            <a:r>
              <a:rPr lang="uk-UA" dirty="0"/>
              <a:t>команду </a:t>
            </a:r>
            <a:r>
              <a:rPr lang="en-US" noProof="1">
                <a:latin typeface="Consolas" panose="020B0609020204030204" pitchFamily="49" charset="0"/>
              </a:rPr>
              <a:t>git status</a:t>
            </a:r>
            <a:endParaRPr lang="uk-UA" noProof="1">
              <a:latin typeface="Consolas" panose="020B0609020204030204" pitchFamily="49" charset="0"/>
            </a:endParaRPr>
          </a:p>
          <a:p>
            <a:r>
              <a:rPr lang="uk-UA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Все, що має конфлікти, які не були вирішені є в списку незлитих (</a:t>
            </a:r>
            <a:r>
              <a:rPr lang="uk-UA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unmerged</a:t>
            </a:r>
            <a:r>
              <a:rPr lang="uk-UA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) файлів. 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76B332-DD95-66E9-A134-DCFB59A6F429}"/>
              </a:ext>
            </a:extLst>
          </p:cNvPr>
          <p:cNvSpPr txBox="1"/>
          <p:nvPr/>
        </p:nvSpPr>
        <p:spPr>
          <a:xfrm>
            <a:off x="10160000" y="6248783"/>
            <a:ext cx="164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Детальніше...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CA408-18FB-1FC3-DFDB-B9B85532D885}"/>
              </a:ext>
            </a:extLst>
          </p:cNvPr>
          <p:cNvSpPr txBox="1"/>
          <p:nvPr/>
        </p:nvSpPr>
        <p:spPr>
          <a:xfrm>
            <a:off x="461817" y="3216696"/>
            <a:ext cx="11111344" cy="31393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status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main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You have unmerged paths.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(fix conflicts and run "git commit")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"git merge --abort" to abort the merge)</a:t>
            </a:r>
          </a:p>
          <a:p>
            <a:endParaRPr lang="uk-U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Unmerged paths: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"git add &lt;file&gt;..." to mark resolution)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D42C3A"/>
                </a:solidFill>
                <a:latin typeface="Lucida Console" panose="020B0609040504020204" pitchFamily="49" charset="0"/>
              </a:rPr>
              <a:t>both modified:   main.py</a:t>
            </a:r>
          </a:p>
          <a:p>
            <a:endParaRPr lang="uk-UA" sz="1800" dirty="0">
              <a:solidFill>
                <a:srgbClr val="D42C3A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no changes added to commit (use "git add" and/or "git commit -a")</a:t>
            </a:r>
          </a:p>
        </p:txBody>
      </p:sp>
    </p:spTree>
    <p:extLst>
      <p:ext uri="{BB962C8B-B14F-4D97-AF65-F5344CB8AC3E}">
        <p14:creationId xmlns:p14="http://schemas.microsoft.com/office/powerpoint/2010/main" val="203098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80BFA-D74A-AC27-B0F2-26DC1D71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 конфліктів зливання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17E26-B1E7-8808-1589-714B9E15EF91}"/>
              </a:ext>
            </a:extLst>
          </p:cNvPr>
          <p:cNvSpPr txBox="1"/>
          <p:nvPr/>
        </p:nvSpPr>
        <p:spPr>
          <a:xfrm>
            <a:off x="461817" y="2230738"/>
            <a:ext cx="11185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У кожен такий файл, що містить конфлікт, </a:t>
            </a:r>
            <a:r>
              <a:rPr lang="uk-UA" dirty="0" err="1"/>
              <a:t>Git</a:t>
            </a:r>
            <a:r>
              <a:rPr lang="uk-UA" dirty="0"/>
              <a:t> додає стандартні позначки-</a:t>
            </a:r>
            <a:r>
              <a:rPr lang="uk-UA" dirty="0" err="1"/>
              <a:t>вирішенння</a:t>
            </a:r>
            <a:r>
              <a:rPr lang="uk-UA" dirty="0"/>
              <a:t> для конфліктів. Якщо відкрити такий файл за допомогою текстового редактора, то побачимо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76B332-DD95-66E9-A134-DCFB59A6F429}"/>
              </a:ext>
            </a:extLst>
          </p:cNvPr>
          <p:cNvSpPr txBox="1"/>
          <p:nvPr/>
        </p:nvSpPr>
        <p:spPr>
          <a:xfrm>
            <a:off x="10160000" y="6248783"/>
            <a:ext cx="164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Детальніше...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CA408-18FB-1FC3-DFDB-B9B85532D885}"/>
              </a:ext>
            </a:extLst>
          </p:cNvPr>
          <p:cNvSpPr txBox="1"/>
          <p:nvPr/>
        </p:nvSpPr>
        <p:spPr>
          <a:xfrm>
            <a:off x="461817" y="2919344"/>
            <a:ext cx="11111344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r>
              <a:rPr lang="en-US" noProof="1">
                <a:latin typeface="Consolas" panose="020B0609020204030204" pitchFamily="49" charset="0"/>
              </a:rPr>
              <a:t>q = input("Hello")</a:t>
            </a:r>
          </a:p>
          <a:p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=======</a:t>
            </a:r>
          </a:p>
          <a:p>
            <a:r>
              <a:rPr lang="en-US" noProof="1">
                <a:latin typeface="Consolas" panose="020B0609020204030204" pitchFamily="49" charset="0"/>
              </a:rPr>
              <a:t>print("Hello, world!")</a:t>
            </a:r>
          </a:p>
          <a:p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&gt;&gt;&gt;&gt;&gt;&gt;&gt; develop</a:t>
            </a:r>
            <a:endParaRPr lang="en-US" sz="18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66081-956F-BF45-2E4E-0D43E8EE3E43}"/>
              </a:ext>
            </a:extLst>
          </p:cNvPr>
          <p:cNvSpPr txBox="1"/>
          <p:nvPr/>
        </p:nvSpPr>
        <p:spPr>
          <a:xfrm>
            <a:off x="424870" y="4461331"/>
            <a:ext cx="111852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Область між позначками </a:t>
            </a:r>
          </a:p>
          <a:p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&lt;&lt;&lt;&lt;&lt;&lt;&lt; HEAD</a:t>
            </a:r>
            <a:r>
              <a:rPr lang="uk-UA" noProof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uk-UA" noProof="1">
                <a:latin typeface="Consolas" panose="020B0609020204030204" pitchFamily="49" charset="0"/>
              </a:rPr>
              <a:t>та</a:t>
            </a:r>
            <a:r>
              <a:rPr lang="uk-UA" noProof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&gt;&gt;&gt;&gt;&gt;&gt;&gt; develop</a:t>
            </a:r>
            <a:r>
              <a:rPr lang="uk-UA" noProof="1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uk-UA" dirty="0"/>
              <a:t>це зона конфлікту злиття поточної гілки </a:t>
            </a:r>
            <a:r>
              <a:rPr lang="en-US" dirty="0"/>
              <a:t>main </a:t>
            </a:r>
            <a:r>
              <a:rPr lang="uk-UA" dirty="0"/>
              <a:t>(позначається </a:t>
            </a:r>
            <a:r>
              <a:rPr lang="en-US" dirty="0"/>
              <a:t>HEAD</a:t>
            </a:r>
            <a:r>
              <a:rPr lang="uk-UA" dirty="0"/>
              <a:t>) з гілкою у </a:t>
            </a:r>
            <a:r>
              <a:rPr lang="en-US" dirty="0"/>
              <a:t>develop </a:t>
            </a:r>
            <a:r>
              <a:rPr lang="uk-UA" dirty="0"/>
              <a:t>нашому випадку</a:t>
            </a:r>
            <a:r>
              <a:rPr lang="en-US" dirty="0"/>
              <a:t>. </a:t>
            </a:r>
          </a:p>
          <a:p>
            <a:r>
              <a:rPr lang="uk-UA" dirty="0"/>
              <a:t>Все, що знаходиться між 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&lt;&lt;&lt;&lt;&lt;&lt;&lt; HEAD</a:t>
            </a:r>
            <a:r>
              <a:rPr lang="uk-UA" dirty="0"/>
              <a:t> та 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=======</a:t>
            </a:r>
            <a:r>
              <a:rPr lang="uk-UA" dirty="0"/>
              <a:t> це те, що міститься на гілці </a:t>
            </a:r>
            <a:r>
              <a:rPr lang="en-US" dirty="0"/>
              <a:t>main.</a:t>
            </a:r>
          </a:p>
          <a:p>
            <a:r>
              <a:rPr lang="uk-UA" dirty="0"/>
              <a:t>Те, що знаходиться між 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=======</a:t>
            </a:r>
            <a:r>
              <a:rPr lang="uk-UA" noProof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uk-UA" noProof="1">
                <a:latin typeface="Consolas" panose="020B0609020204030204" pitchFamily="49" charset="0"/>
              </a:rPr>
              <a:t>та 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&gt;&gt;&gt;&gt;&gt;&gt;&gt; develop</a:t>
            </a:r>
            <a:r>
              <a:rPr lang="uk-UA" noProof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uk-UA" dirty="0"/>
              <a:t>– на гілці </a:t>
            </a:r>
            <a:r>
              <a:rPr lang="en-US" dirty="0"/>
              <a:t>develop</a:t>
            </a:r>
            <a:r>
              <a:rPr lang="uk-UA" dirty="0"/>
              <a:t>.</a:t>
            </a:r>
          </a:p>
          <a:p>
            <a:r>
              <a:rPr lang="uk-UA" dirty="0"/>
              <a:t>Для вирішення конфлікту, задача розробника обрати правильні фрагменти коду, видалити створені </a:t>
            </a:r>
            <a:r>
              <a:rPr lang="en-US" dirty="0"/>
              <a:t>Git </a:t>
            </a:r>
            <a:r>
              <a:rPr lang="uk-UA" dirty="0"/>
              <a:t>позначки та створити коміт вирішення конфлікту.</a:t>
            </a:r>
          </a:p>
        </p:txBody>
      </p:sp>
    </p:spTree>
    <p:extLst>
      <p:ext uri="{BB962C8B-B14F-4D97-AF65-F5344CB8AC3E}">
        <p14:creationId xmlns:p14="http://schemas.microsoft.com/office/powerpoint/2010/main" val="557709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Зал засідань">
  <a:themeElements>
    <a:clrScheme name="Зал засідань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Зал засідань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497</TotalTime>
  <Words>790</Words>
  <Application>Microsoft Office PowerPoint</Application>
  <PresentationFormat>Широкий екран</PresentationFormat>
  <Paragraphs>84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Lucida Console</vt:lpstr>
      <vt:lpstr>Roboto</vt:lpstr>
      <vt:lpstr>Wingdings 3</vt:lpstr>
      <vt:lpstr>Зал засідань</vt:lpstr>
      <vt:lpstr>Гілки GIT</vt:lpstr>
      <vt:lpstr>Створення нової гілки</vt:lpstr>
      <vt:lpstr>Видалення непотрібної гілки</vt:lpstr>
      <vt:lpstr>Перегляд гілок</vt:lpstr>
      <vt:lpstr>Перейменування гілок</vt:lpstr>
      <vt:lpstr>Зливання гілок</vt:lpstr>
      <vt:lpstr>Основи конфліктів зливання</vt:lpstr>
      <vt:lpstr>Основи конфліктів зливання</vt:lpstr>
      <vt:lpstr>Основи конфліктів зливання</vt:lpstr>
      <vt:lpstr>Основи конфліктів зливання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S/W Testing Advanced level</dc:title>
  <dc:creator>Ivan Keliukh</dc:creator>
  <cp:lastModifiedBy>Andrii Krenevych</cp:lastModifiedBy>
  <cp:revision>2</cp:revision>
  <dcterms:created xsi:type="dcterms:W3CDTF">2016-02-24T12:01:30Z</dcterms:created>
  <dcterms:modified xsi:type="dcterms:W3CDTF">2024-01-28T19:03:51Z</dcterms:modified>
</cp:coreProperties>
</file>