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065" r:id="rId1"/>
  </p:sldMasterIdLst>
  <p:notesMasterIdLst>
    <p:notesMasterId r:id="rId19"/>
  </p:notesMasterIdLst>
  <p:sldIdLst>
    <p:sldId id="279" r:id="rId2"/>
    <p:sldId id="303" r:id="rId3"/>
    <p:sldId id="304" r:id="rId4"/>
    <p:sldId id="305" r:id="rId5"/>
    <p:sldId id="306" r:id="rId6"/>
    <p:sldId id="301" r:id="rId7"/>
    <p:sldId id="302" r:id="rId8"/>
    <p:sldId id="307" r:id="rId9"/>
    <p:sldId id="308" r:id="rId10"/>
    <p:sldId id="312" r:id="rId11"/>
    <p:sldId id="313" r:id="rId12"/>
    <p:sldId id="310" r:id="rId13"/>
    <p:sldId id="311" r:id="rId14"/>
    <p:sldId id="314" r:id="rId15"/>
    <p:sldId id="309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445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F2D55-7616-46AB-95D5-A2E6F0E400A1}" v="99" dt="2024-01-28T18:59:46.385"/>
    <p1510:client id="{9F92BE4D-A448-43C9-A1E2-2CEDD657405E}" v="143" dt="2024-01-28T21:12:58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Світлий стиль 3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i Krenevych" userId="87808208e2df3d44" providerId="LiveId" clId="{789F2D55-7616-46AB-95D5-A2E6F0E400A1}"/>
    <pc:docChg chg="undo redo custSel addSld delSld modSld sldOrd">
      <pc:chgData name="Andrii Krenevych" userId="87808208e2df3d44" providerId="LiveId" clId="{789F2D55-7616-46AB-95D5-A2E6F0E400A1}" dt="2024-01-28T19:01:11.860" v="4568" actId="14100"/>
      <pc:docMkLst>
        <pc:docMk/>
      </pc:docMkLst>
      <pc:sldChg chg="modSp mod">
        <pc:chgData name="Andrii Krenevych" userId="87808208e2df3d44" providerId="LiveId" clId="{789F2D55-7616-46AB-95D5-A2E6F0E400A1}" dt="2024-01-21T21:03:32.957" v="4" actId="20577"/>
        <pc:sldMkLst>
          <pc:docMk/>
          <pc:sldMk cId="1126920161" sldId="279"/>
        </pc:sldMkLst>
        <pc:spChg chg="mod">
          <ac:chgData name="Andrii Krenevych" userId="87808208e2df3d44" providerId="LiveId" clId="{789F2D55-7616-46AB-95D5-A2E6F0E400A1}" dt="2024-01-21T21:03:32.957" v="4" actId="20577"/>
          <ac:spMkLst>
            <pc:docMk/>
            <pc:sldMk cId="1126920161" sldId="279"/>
            <ac:spMk id="4" creationId="{EF80CEE4-DE80-4E63-A68A-2FECFC97DC2B}"/>
          </ac:spMkLst>
        </pc:spChg>
      </pc:sldChg>
      <pc:sldChg chg="del">
        <pc:chgData name="Andrii Krenevych" userId="87808208e2df3d44" providerId="LiveId" clId="{789F2D55-7616-46AB-95D5-A2E6F0E400A1}" dt="2024-01-21T21:04:00.629" v="8" actId="47"/>
        <pc:sldMkLst>
          <pc:docMk/>
          <pc:sldMk cId="1123021045" sldId="296"/>
        </pc:sldMkLst>
      </pc:sldChg>
      <pc:sldChg chg="addSp delSp modSp new mod">
        <pc:chgData name="Andrii Krenevych" userId="87808208e2df3d44" providerId="LiveId" clId="{789F2D55-7616-46AB-95D5-A2E6F0E400A1}" dt="2024-01-21T23:04:36.637" v="2895"/>
        <pc:sldMkLst>
          <pc:docMk/>
          <pc:sldMk cId="1950985133" sldId="297"/>
        </pc:sldMkLst>
        <pc:spChg chg="mod">
          <ac:chgData name="Andrii Krenevych" userId="87808208e2df3d44" providerId="LiveId" clId="{789F2D55-7616-46AB-95D5-A2E6F0E400A1}" dt="2024-01-21T21:05:31.995" v="29" actId="20577"/>
          <ac:spMkLst>
            <pc:docMk/>
            <pc:sldMk cId="1950985133" sldId="297"/>
            <ac:spMk id="2" creationId="{C314C947-843C-C0C1-F72E-97E2CF37ECB4}"/>
          </ac:spMkLst>
        </pc:spChg>
        <pc:spChg chg="add mod">
          <ac:chgData name="Andrii Krenevych" userId="87808208e2df3d44" providerId="LiveId" clId="{789F2D55-7616-46AB-95D5-A2E6F0E400A1}" dt="2024-01-21T21:07:34.725" v="163" actId="20577"/>
          <ac:spMkLst>
            <pc:docMk/>
            <pc:sldMk cId="1950985133" sldId="297"/>
            <ac:spMk id="3" creationId="{1DC40CA1-108F-EA91-3238-6088246D53A8}"/>
          </ac:spMkLst>
        </pc:spChg>
        <pc:spChg chg="add mod">
          <ac:chgData name="Andrii Krenevych" userId="87808208e2df3d44" providerId="LiveId" clId="{789F2D55-7616-46AB-95D5-A2E6F0E400A1}" dt="2024-01-21T21:07:22.450" v="131"/>
          <ac:spMkLst>
            <pc:docMk/>
            <pc:sldMk cId="1950985133" sldId="297"/>
            <ac:spMk id="4" creationId="{407AE165-2893-5FDC-BDA2-E6FBE6EEA691}"/>
          </ac:spMkLst>
        </pc:spChg>
        <pc:spChg chg="add del">
          <ac:chgData name="Andrii Krenevych" userId="87808208e2df3d44" providerId="LiveId" clId="{789F2D55-7616-46AB-95D5-A2E6F0E400A1}" dt="2024-01-21T21:06:47.028" v="106"/>
          <ac:spMkLst>
            <pc:docMk/>
            <pc:sldMk cId="1950985133" sldId="297"/>
            <ac:spMk id="5" creationId="{6BE74AFF-60DD-620E-E2DF-224B898F1AA2}"/>
          </ac:spMkLst>
        </pc:spChg>
        <pc:spChg chg="add del">
          <ac:chgData name="Andrii Krenevych" userId="87808208e2df3d44" providerId="LiveId" clId="{789F2D55-7616-46AB-95D5-A2E6F0E400A1}" dt="2024-01-21T21:07:17.277" v="128"/>
          <ac:spMkLst>
            <pc:docMk/>
            <pc:sldMk cId="1950985133" sldId="297"/>
            <ac:spMk id="6" creationId="{277C6334-ACDE-C5B4-431F-0778B6CF88CD}"/>
          </ac:spMkLst>
        </pc:spChg>
        <pc:spChg chg="add mod">
          <ac:chgData name="Andrii Krenevych" userId="87808208e2df3d44" providerId="LiveId" clId="{789F2D55-7616-46AB-95D5-A2E6F0E400A1}" dt="2024-01-21T21:11:10.535" v="351" actId="2711"/>
          <ac:spMkLst>
            <pc:docMk/>
            <pc:sldMk cId="1950985133" sldId="297"/>
            <ac:spMk id="7" creationId="{9960D1C8-42E5-2FCF-B394-5B4F21984173}"/>
          </ac:spMkLst>
        </pc:spChg>
        <pc:spChg chg="add mod">
          <ac:chgData name="Andrii Krenevych" userId="87808208e2df3d44" providerId="LiveId" clId="{789F2D55-7616-46AB-95D5-A2E6F0E400A1}" dt="2024-01-21T21:10:44.277" v="348" actId="1076"/>
          <ac:spMkLst>
            <pc:docMk/>
            <pc:sldMk cId="1950985133" sldId="297"/>
            <ac:spMk id="8" creationId="{17E511FD-84CD-B83C-B892-B4597A4107AC}"/>
          </ac:spMkLst>
        </pc:spChg>
        <pc:spChg chg="add del">
          <ac:chgData name="Andrii Krenevych" userId="87808208e2df3d44" providerId="LiveId" clId="{789F2D55-7616-46AB-95D5-A2E6F0E400A1}" dt="2024-01-21T21:08:43.465" v="223"/>
          <ac:spMkLst>
            <pc:docMk/>
            <pc:sldMk cId="1950985133" sldId="297"/>
            <ac:spMk id="9" creationId="{76C4A846-18AC-B2F9-F381-C14E1B0003A3}"/>
          </ac:spMkLst>
        </pc:spChg>
        <pc:spChg chg="add mod">
          <ac:chgData name="Andrii Krenevych" userId="87808208e2df3d44" providerId="LiveId" clId="{789F2D55-7616-46AB-95D5-A2E6F0E400A1}" dt="2024-01-21T23:04:36.637" v="2895"/>
          <ac:spMkLst>
            <pc:docMk/>
            <pc:sldMk cId="1950985133" sldId="297"/>
            <ac:spMk id="10" creationId="{D692E5A7-6F12-0958-6DB6-91FEC8EDA1AB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515548758" sldId="297"/>
        </pc:sldMkLst>
      </pc:sldChg>
      <pc:sldChg chg="del">
        <pc:chgData name="Andrii Krenevych" userId="87808208e2df3d44" providerId="LiveId" clId="{789F2D55-7616-46AB-95D5-A2E6F0E400A1}" dt="2024-01-21T21:03:55.221" v="6" actId="47"/>
        <pc:sldMkLst>
          <pc:docMk/>
          <pc:sldMk cId="3508118867" sldId="298"/>
        </pc:sldMkLst>
      </pc:sldChg>
      <pc:sldChg chg="addSp delSp modSp new mod">
        <pc:chgData name="Andrii Krenevych" userId="87808208e2df3d44" providerId="LiveId" clId="{789F2D55-7616-46AB-95D5-A2E6F0E400A1}" dt="2024-01-21T23:05:23.037" v="2942" actId="1035"/>
        <pc:sldMkLst>
          <pc:docMk/>
          <pc:sldMk cId="3949940275" sldId="298"/>
        </pc:sldMkLst>
        <pc:spChg chg="mod">
          <ac:chgData name="Andrii Krenevych" userId="87808208e2df3d44" providerId="LiveId" clId="{789F2D55-7616-46AB-95D5-A2E6F0E400A1}" dt="2024-01-21T21:12:00.603" v="383" actId="20577"/>
          <ac:spMkLst>
            <pc:docMk/>
            <pc:sldMk cId="3949940275" sldId="298"/>
            <ac:spMk id="2" creationId="{4904CD03-ECB8-693E-F57E-66BB79C90E6B}"/>
          </ac:spMkLst>
        </pc:spChg>
        <pc:spChg chg="add mod">
          <ac:chgData name="Andrii Krenevych" userId="87808208e2df3d44" providerId="LiveId" clId="{789F2D55-7616-46AB-95D5-A2E6F0E400A1}" dt="2024-01-21T21:13:08.150" v="430" actId="20577"/>
          <ac:spMkLst>
            <pc:docMk/>
            <pc:sldMk cId="3949940275" sldId="298"/>
            <ac:spMk id="3" creationId="{17CCD7FF-9A84-2BB8-D421-27B3EAC93BF1}"/>
          </ac:spMkLst>
        </pc:spChg>
        <pc:spChg chg="add mod">
          <ac:chgData name="Andrii Krenevych" userId="87808208e2df3d44" providerId="LiveId" clId="{789F2D55-7616-46AB-95D5-A2E6F0E400A1}" dt="2024-01-21T21:14:03.308" v="436"/>
          <ac:spMkLst>
            <pc:docMk/>
            <pc:sldMk cId="3949940275" sldId="298"/>
            <ac:spMk id="4" creationId="{FD28F019-6C5D-C07A-4EAD-EF4A6BDF43DF}"/>
          </ac:spMkLst>
        </pc:spChg>
        <pc:spChg chg="add del">
          <ac:chgData name="Andrii Krenevych" userId="87808208e2df3d44" providerId="LiveId" clId="{789F2D55-7616-46AB-95D5-A2E6F0E400A1}" dt="2024-01-21T21:14:03.292" v="434"/>
          <ac:spMkLst>
            <pc:docMk/>
            <pc:sldMk cId="3949940275" sldId="298"/>
            <ac:spMk id="5" creationId="{4DC5F3A8-991A-B4BB-1169-F3CB6998475F}"/>
          </ac:spMkLst>
        </pc:spChg>
        <pc:spChg chg="add mod">
          <ac:chgData name="Andrii Krenevych" userId="87808208e2df3d44" providerId="LiveId" clId="{789F2D55-7616-46AB-95D5-A2E6F0E400A1}" dt="2024-01-21T23:05:13.984" v="2917" actId="6549"/>
          <ac:spMkLst>
            <pc:docMk/>
            <pc:sldMk cId="3949940275" sldId="298"/>
            <ac:spMk id="6" creationId="{AEFDF96C-9124-4BD3-ED8E-B598CB524FB1}"/>
          </ac:spMkLst>
        </pc:spChg>
        <pc:spChg chg="add mod">
          <ac:chgData name="Andrii Krenevych" userId="87808208e2df3d44" providerId="LiveId" clId="{789F2D55-7616-46AB-95D5-A2E6F0E400A1}" dt="2024-01-21T23:05:18.088" v="2937" actId="1035"/>
          <ac:spMkLst>
            <pc:docMk/>
            <pc:sldMk cId="3949940275" sldId="298"/>
            <ac:spMk id="7" creationId="{7E828A10-D227-0568-0461-320E81A1A4F1}"/>
          </ac:spMkLst>
        </pc:spChg>
        <pc:spChg chg="add mod">
          <ac:chgData name="Andrii Krenevych" userId="87808208e2df3d44" providerId="LiveId" clId="{789F2D55-7616-46AB-95D5-A2E6F0E400A1}" dt="2024-01-21T23:05:23.037" v="2942" actId="1035"/>
          <ac:spMkLst>
            <pc:docMk/>
            <pc:sldMk cId="3949940275" sldId="298"/>
            <ac:spMk id="8" creationId="{3D9A5CE9-B922-5A3C-41D5-7F03058B6674}"/>
          </ac:spMkLst>
        </pc:spChg>
        <pc:spChg chg="add mod">
          <ac:chgData name="Andrii Krenevych" userId="87808208e2df3d44" providerId="LiveId" clId="{789F2D55-7616-46AB-95D5-A2E6F0E400A1}" dt="2024-01-21T23:05:02.949" v="2896"/>
          <ac:spMkLst>
            <pc:docMk/>
            <pc:sldMk cId="3949940275" sldId="298"/>
            <ac:spMk id="9" creationId="{C08B48AC-3F04-D370-0CB2-3DE8FA352A01}"/>
          </ac:spMkLst>
        </pc:spChg>
      </pc:sldChg>
      <pc:sldChg chg="addSp delSp modSp new mod">
        <pc:chgData name="Andrii Krenevych" userId="87808208e2df3d44" providerId="LiveId" clId="{789F2D55-7616-46AB-95D5-A2E6F0E400A1}" dt="2024-01-28T18:17:38.442" v="3056" actId="1036"/>
        <pc:sldMkLst>
          <pc:docMk/>
          <pc:sldMk cId="676000200" sldId="299"/>
        </pc:sldMkLst>
        <pc:spChg chg="mod">
          <ac:chgData name="Andrii Krenevych" userId="87808208e2df3d44" providerId="LiveId" clId="{789F2D55-7616-46AB-95D5-A2E6F0E400A1}" dt="2024-01-21T21:19:25.257" v="1053"/>
          <ac:spMkLst>
            <pc:docMk/>
            <pc:sldMk cId="676000200" sldId="299"/>
            <ac:spMk id="2" creationId="{D2780BFA-D74A-AC27-B0F2-26DC1D71AC4F}"/>
          </ac:spMkLst>
        </pc:spChg>
        <pc:spChg chg="add">
          <ac:chgData name="Andrii Krenevych" userId="87808208e2df3d44" providerId="LiveId" clId="{789F2D55-7616-46AB-95D5-A2E6F0E400A1}" dt="2024-01-28T18:08:29.530" v="2947"/>
          <ac:spMkLst>
            <pc:docMk/>
            <pc:sldMk cId="676000200" sldId="299"/>
            <ac:spMk id="3" creationId="{933EDFEB-B8AC-65AB-48DA-9BD3E6BB0EDC}"/>
          </ac:spMkLst>
        </pc:spChg>
        <pc:spChg chg="add">
          <ac:chgData name="Andrii Krenevych" userId="87808208e2df3d44" providerId="LiveId" clId="{789F2D55-7616-46AB-95D5-A2E6F0E400A1}" dt="2024-01-28T18:08:37.581" v="2948"/>
          <ac:spMkLst>
            <pc:docMk/>
            <pc:sldMk cId="676000200" sldId="299"/>
            <ac:spMk id="4" creationId="{9EF0858B-BF3D-DDEC-78AB-CD5442BB19DB}"/>
          </ac:spMkLst>
        </pc:spChg>
        <pc:spChg chg="add del">
          <ac:chgData name="Andrii Krenevych" userId="87808208e2df3d44" providerId="LiveId" clId="{789F2D55-7616-46AB-95D5-A2E6F0E400A1}" dt="2024-01-21T21:22:41.877" v="1100" actId="22"/>
          <ac:spMkLst>
            <pc:docMk/>
            <pc:sldMk cId="676000200" sldId="299"/>
            <ac:spMk id="4" creationId="{B9D1A2E7-E056-0027-7D0C-7DF933D3925D}"/>
          </ac:spMkLst>
        </pc:spChg>
        <pc:spChg chg="add mod">
          <ac:chgData name="Andrii Krenevych" userId="87808208e2df3d44" providerId="LiveId" clId="{789F2D55-7616-46AB-95D5-A2E6F0E400A1}" dt="2024-01-28T18:17:38.442" v="3056" actId="1036"/>
          <ac:spMkLst>
            <pc:docMk/>
            <pc:sldMk cId="676000200" sldId="299"/>
            <ac:spMk id="5" creationId="{C88CA408-18FB-1FC3-DFDB-B9B85532D885}"/>
          </ac:spMkLst>
        </pc:spChg>
        <pc:spChg chg="add mod">
          <ac:chgData name="Andrii Krenevych" userId="87808208e2df3d44" providerId="LiveId" clId="{789F2D55-7616-46AB-95D5-A2E6F0E400A1}" dt="2024-01-28T18:17:31.964" v="3030" actId="20577"/>
          <ac:spMkLst>
            <pc:docMk/>
            <pc:sldMk cId="676000200" sldId="299"/>
            <ac:spMk id="6" creationId="{4F617E26-B1E7-8808-1589-714B9E15EF91}"/>
          </ac:spMkLst>
        </pc:spChg>
        <pc:spChg chg="add mod">
          <ac:chgData name="Andrii Krenevych" userId="87808208e2df3d44" providerId="LiveId" clId="{789F2D55-7616-46AB-95D5-A2E6F0E400A1}" dt="2024-01-21T23:04:01.735" v="2894"/>
          <ac:spMkLst>
            <pc:docMk/>
            <pc:sldMk cId="676000200" sldId="299"/>
            <ac:spMk id="7" creationId="{CA76B332-DD95-66E9-A134-DCFB59A6F429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809328528" sldId="299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000594323" sldId="300"/>
        </pc:sldMkLst>
      </pc:sldChg>
      <pc:sldChg chg="addSp delSp modSp new mod ord">
        <pc:chgData name="Andrii Krenevych" userId="87808208e2df3d44" providerId="LiveId" clId="{789F2D55-7616-46AB-95D5-A2E6F0E400A1}" dt="2024-01-28T19:01:11.860" v="4568" actId="14100"/>
        <pc:sldMkLst>
          <pc:docMk/>
          <pc:sldMk cId="2545441224" sldId="300"/>
        </pc:sldMkLst>
        <pc:spChg chg="mod">
          <ac:chgData name="Andrii Krenevych" userId="87808208e2df3d44" providerId="LiveId" clId="{789F2D55-7616-46AB-95D5-A2E6F0E400A1}" dt="2024-01-28T18:55:12.275" v="4200"/>
          <ac:spMkLst>
            <pc:docMk/>
            <pc:sldMk cId="2545441224" sldId="300"/>
            <ac:spMk id="2" creationId="{431ACEF5-E1A5-83E5-27C3-625A14903D71}"/>
          </ac:spMkLst>
        </pc:spChg>
        <pc:spChg chg="add mod">
          <ac:chgData name="Andrii Krenevych" userId="87808208e2df3d44" providerId="LiveId" clId="{789F2D55-7616-46AB-95D5-A2E6F0E400A1}" dt="2024-01-28T18:57:10.718" v="4210" actId="20577"/>
          <ac:spMkLst>
            <pc:docMk/>
            <pc:sldMk cId="2545441224" sldId="300"/>
            <ac:spMk id="3" creationId="{07E18A70-E4A3-250A-707A-C60D4D66B431}"/>
          </ac:spMkLst>
        </pc:spChg>
        <pc:spChg chg="add mod">
          <ac:chgData name="Andrii Krenevych" userId="87808208e2df3d44" providerId="LiveId" clId="{789F2D55-7616-46AB-95D5-A2E6F0E400A1}" dt="2024-01-28T19:01:03.798" v="4565" actId="1036"/>
          <ac:spMkLst>
            <pc:docMk/>
            <pc:sldMk cId="2545441224" sldId="300"/>
            <ac:spMk id="4" creationId="{6D1F14C8-F9C8-BFBC-23C5-4E0BB123F56A}"/>
          </ac:spMkLst>
        </pc:spChg>
        <pc:spChg chg="add del">
          <ac:chgData name="Andrii Krenevych" userId="87808208e2df3d44" providerId="LiveId" clId="{789F2D55-7616-46AB-95D5-A2E6F0E400A1}" dt="2024-01-21T21:22:33.389" v="1098"/>
          <ac:spMkLst>
            <pc:docMk/>
            <pc:sldMk cId="2545441224" sldId="300"/>
            <ac:spMk id="4" creationId="{DAB8236B-2960-2399-1D72-69D1F717BA60}"/>
          </ac:spMkLst>
        </pc:spChg>
        <pc:spChg chg="add mod">
          <ac:chgData name="Andrii Krenevych" userId="87808208e2df3d44" providerId="LiveId" clId="{789F2D55-7616-46AB-95D5-A2E6F0E400A1}" dt="2024-01-28T19:00:58.326" v="4536" actId="20577"/>
          <ac:spMkLst>
            <pc:docMk/>
            <pc:sldMk cId="2545441224" sldId="300"/>
            <ac:spMk id="5" creationId="{4AEBB122-DA0A-5121-A822-E0658EC04E01}"/>
          </ac:spMkLst>
        </pc:spChg>
        <pc:spChg chg="add mod">
          <ac:chgData name="Andrii Krenevych" userId="87808208e2df3d44" providerId="LiveId" clId="{789F2D55-7616-46AB-95D5-A2E6F0E400A1}" dt="2024-01-21T21:23:30.918" v="1141" actId="20577"/>
          <ac:spMkLst>
            <pc:docMk/>
            <pc:sldMk cId="2545441224" sldId="300"/>
            <ac:spMk id="6" creationId="{97E81E39-E337-A45B-FF8C-B5135A9ED5B3}"/>
          </ac:spMkLst>
        </pc:spChg>
        <pc:spChg chg="add mod">
          <ac:chgData name="Andrii Krenevych" userId="87808208e2df3d44" providerId="LiveId" clId="{789F2D55-7616-46AB-95D5-A2E6F0E400A1}" dt="2024-01-21T23:01:09.102" v="2886" actId="14100"/>
          <ac:spMkLst>
            <pc:docMk/>
            <pc:sldMk cId="2545441224" sldId="300"/>
            <ac:spMk id="8" creationId="{DA1830AB-6220-0391-CE88-7B6C945F2592}"/>
          </ac:spMkLst>
        </pc:spChg>
        <pc:spChg chg="add mod">
          <ac:chgData name="Andrii Krenevych" userId="87808208e2df3d44" providerId="LiveId" clId="{789F2D55-7616-46AB-95D5-A2E6F0E400A1}" dt="2024-01-28T19:01:11.860" v="4568" actId="14100"/>
          <ac:spMkLst>
            <pc:docMk/>
            <pc:sldMk cId="2545441224" sldId="300"/>
            <ac:spMk id="9" creationId="{3740FB0A-AB77-E0A3-A92B-09523DABB4EB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276600886" sldId="301"/>
        </pc:sldMkLst>
      </pc:sldChg>
      <pc:sldChg chg="addSp delSp modSp new mod">
        <pc:chgData name="Andrii Krenevych" userId="87808208e2df3d44" providerId="LiveId" clId="{789F2D55-7616-46AB-95D5-A2E6F0E400A1}" dt="2024-01-21T22:11:24.850" v="2151" actId="20577"/>
        <pc:sldMkLst>
          <pc:docMk/>
          <pc:sldMk cId="3770598621" sldId="301"/>
        </pc:sldMkLst>
        <pc:spChg chg="mod">
          <ac:chgData name="Andrii Krenevych" userId="87808208e2df3d44" providerId="LiveId" clId="{789F2D55-7616-46AB-95D5-A2E6F0E400A1}" dt="2024-01-21T21:25:44.995" v="1149"/>
          <ac:spMkLst>
            <pc:docMk/>
            <pc:sldMk cId="3770598621" sldId="301"/>
            <ac:spMk id="2" creationId="{AF7B8BE2-0B25-BFE3-61FA-280DECB27FF5}"/>
          </ac:spMkLst>
        </pc:spChg>
        <pc:spChg chg="add mod">
          <ac:chgData name="Andrii Krenevych" userId="87808208e2df3d44" providerId="LiveId" clId="{789F2D55-7616-46AB-95D5-A2E6F0E400A1}" dt="2024-01-21T22:11:24.850" v="2151" actId="20577"/>
          <ac:spMkLst>
            <pc:docMk/>
            <pc:sldMk cId="3770598621" sldId="301"/>
            <ac:spMk id="4" creationId="{8D8B328F-83D1-06A7-72A9-FBCE4414FCFA}"/>
          </ac:spMkLst>
        </pc:spChg>
        <pc:spChg chg="add mod">
          <ac:chgData name="Andrii Krenevych" userId="87808208e2df3d44" providerId="LiveId" clId="{789F2D55-7616-46AB-95D5-A2E6F0E400A1}" dt="2024-01-21T22:11:04.957" v="2114" actId="1036"/>
          <ac:spMkLst>
            <pc:docMk/>
            <pc:sldMk cId="3770598621" sldId="301"/>
            <ac:spMk id="5" creationId="{29FF4060-B39D-8F5A-6F69-84D321532450}"/>
          </ac:spMkLst>
        </pc:spChg>
        <pc:spChg chg="add mod">
          <ac:chgData name="Andrii Krenevych" userId="87808208e2df3d44" providerId="LiveId" clId="{789F2D55-7616-46AB-95D5-A2E6F0E400A1}" dt="2024-01-21T22:11:16.711" v="2142" actId="1036"/>
          <ac:spMkLst>
            <pc:docMk/>
            <pc:sldMk cId="3770598621" sldId="301"/>
            <ac:spMk id="7" creationId="{1054BB06-465B-76A6-B955-01590CEFFC32}"/>
          </ac:spMkLst>
        </pc:spChg>
        <pc:spChg chg="add mod">
          <ac:chgData name="Andrii Krenevych" userId="87808208e2df3d44" providerId="LiveId" clId="{789F2D55-7616-46AB-95D5-A2E6F0E400A1}" dt="2024-01-21T22:11:20.857" v="2150" actId="1036"/>
          <ac:spMkLst>
            <pc:docMk/>
            <pc:sldMk cId="3770598621" sldId="301"/>
            <ac:spMk id="8" creationId="{58F57D2A-B9A5-2DC2-0CF1-737FAA382CE0}"/>
          </ac:spMkLst>
        </pc:spChg>
        <pc:spChg chg="add mod">
          <ac:chgData name="Andrii Krenevych" userId="87808208e2df3d44" providerId="LiveId" clId="{789F2D55-7616-46AB-95D5-A2E6F0E400A1}" dt="2024-01-21T21:44:01.817" v="1699" actId="20577"/>
          <ac:spMkLst>
            <pc:docMk/>
            <pc:sldMk cId="3770598621" sldId="301"/>
            <ac:spMk id="9" creationId="{22426BB5-C4CC-BEDA-7D97-F489D6AF60D5}"/>
          </ac:spMkLst>
        </pc:spChg>
        <pc:spChg chg="add del">
          <ac:chgData name="Andrii Krenevych" userId="87808208e2df3d44" providerId="LiveId" clId="{789F2D55-7616-46AB-95D5-A2E6F0E400A1}" dt="2024-01-21T21:31:41.195" v="1332"/>
          <ac:spMkLst>
            <pc:docMk/>
            <pc:sldMk cId="3770598621" sldId="301"/>
            <ac:spMk id="10" creationId="{9A19F3AA-EB49-52B1-77F1-27A144E0461B}"/>
          </ac:spMkLst>
        </pc:spChg>
        <pc:spChg chg="add mod">
          <ac:chgData name="Andrii Krenevych" userId="87808208e2df3d44" providerId="LiveId" clId="{789F2D55-7616-46AB-95D5-A2E6F0E400A1}" dt="2024-01-21T21:33:29.714" v="1409" actId="20577"/>
          <ac:spMkLst>
            <pc:docMk/>
            <pc:sldMk cId="3770598621" sldId="301"/>
            <ac:spMk id="12" creationId="{0F4F6306-F210-AA4E-9F39-4843D84A55D1}"/>
          </ac:spMkLst>
        </pc:spChg>
        <pc:spChg chg="add del">
          <ac:chgData name="Andrii Krenevych" userId="87808208e2df3d44" providerId="LiveId" clId="{789F2D55-7616-46AB-95D5-A2E6F0E400A1}" dt="2024-01-21T21:32:23.445" v="1339"/>
          <ac:spMkLst>
            <pc:docMk/>
            <pc:sldMk cId="3770598621" sldId="301"/>
            <ac:spMk id="13" creationId="{E9821F73-8511-1B55-234E-49DCE385BD49}"/>
          </ac:spMkLst>
        </pc:spChg>
        <pc:spChg chg="add mod">
          <ac:chgData name="Andrii Krenevych" userId="87808208e2df3d44" providerId="LiveId" clId="{789F2D55-7616-46AB-95D5-A2E6F0E400A1}" dt="2024-01-21T21:32:56.430" v="1345"/>
          <ac:spMkLst>
            <pc:docMk/>
            <pc:sldMk cId="3770598621" sldId="301"/>
            <ac:spMk id="14" creationId="{FF40077F-5450-5582-C0B5-2F81A757EBA9}"/>
          </ac:spMkLst>
        </pc:spChg>
        <pc:spChg chg="add del mod">
          <ac:chgData name="Andrii Krenevych" userId="87808208e2df3d44" providerId="LiveId" clId="{789F2D55-7616-46AB-95D5-A2E6F0E400A1}" dt="2024-01-21T21:32:47.634" v="1344"/>
          <ac:spMkLst>
            <pc:docMk/>
            <pc:sldMk cId="3770598621" sldId="301"/>
            <ac:spMk id="15" creationId="{850FBC37-7F16-2DFC-0A9B-6589EBB2728A}"/>
          </ac:spMkLst>
        </pc:spChg>
      </pc:sldChg>
      <pc:sldChg chg="modSp new mod">
        <pc:chgData name="Andrii Krenevych" userId="87808208e2df3d44" providerId="LiveId" clId="{789F2D55-7616-46AB-95D5-A2E6F0E400A1}" dt="2024-01-21T22:14:15.970" v="2161" actId="790"/>
        <pc:sldMkLst>
          <pc:docMk/>
          <pc:sldMk cId="223212348" sldId="302"/>
        </pc:sldMkLst>
        <pc:spChg chg="mod">
          <ac:chgData name="Andrii Krenevych" userId="87808208e2df3d44" providerId="LiveId" clId="{789F2D55-7616-46AB-95D5-A2E6F0E400A1}" dt="2024-01-21T22:14:15.970" v="2161" actId="790"/>
          <ac:spMkLst>
            <pc:docMk/>
            <pc:sldMk cId="223212348" sldId="302"/>
            <ac:spMk id="2" creationId="{B32DA2AD-E6B3-75C4-3E97-CF0D14328CE7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4191395409" sldId="302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458541816" sldId="303"/>
        </pc:sldMkLst>
      </pc:sldChg>
      <pc:sldChg chg="addSp delSp modSp new mod">
        <pc:chgData name="Andrii Krenevych" userId="87808208e2df3d44" providerId="LiveId" clId="{789F2D55-7616-46AB-95D5-A2E6F0E400A1}" dt="2024-01-21T21:53:16.381" v="1844"/>
        <pc:sldMkLst>
          <pc:docMk/>
          <pc:sldMk cId="1606782609" sldId="303"/>
        </pc:sldMkLst>
        <pc:spChg chg="mod">
          <ac:chgData name="Andrii Krenevych" userId="87808208e2df3d44" providerId="LiveId" clId="{789F2D55-7616-46AB-95D5-A2E6F0E400A1}" dt="2024-01-21T21:36:58.447" v="1432" actId="20577"/>
          <ac:spMkLst>
            <pc:docMk/>
            <pc:sldMk cId="1606782609" sldId="303"/>
            <ac:spMk id="2" creationId="{BC7BDDFC-4304-F4BB-1D79-D42B4A238DA8}"/>
          </ac:spMkLst>
        </pc:spChg>
        <pc:spChg chg="add mod">
          <ac:chgData name="Andrii Krenevych" userId="87808208e2df3d44" providerId="LiveId" clId="{789F2D55-7616-46AB-95D5-A2E6F0E400A1}" dt="2024-01-21T21:39:08.259" v="1435" actId="14100"/>
          <ac:spMkLst>
            <pc:docMk/>
            <pc:sldMk cId="1606782609" sldId="303"/>
            <ac:spMk id="4" creationId="{B89196AB-3F5F-C20E-430E-805AAE8A5B63}"/>
          </ac:spMkLst>
        </pc:spChg>
        <pc:spChg chg="add mod">
          <ac:chgData name="Andrii Krenevych" userId="87808208e2df3d44" providerId="LiveId" clId="{789F2D55-7616-46AB-95D5-A2E6F0E400A1}" dt="2024-01-21T21:40:00.994" v="1439"/>
          <ac:spMkLst>
            <pc:docMk/>
            <pc:sldMk cId="1606782609" sldId="303"/>
            <ac:spMk id="5" creationId="{27EADC32-E12B-F826-802E-1EC418CB241C}"/>
          </ac:spMkLst>
        </pc:spChg>
        <pc:spChg chg="add mod">
          <ac:chgData name="Andrii Krenevych" userId="87808208e2df3d44" providerId="LiveId" clId="{789F2D55-7616-46AB-95D5-A2E6F0E400A1}" dt="2024-01-21T21:42:54.606" v="1666" actId="123"/>
          <ac:spMkLst>
            <pc:docMk/>
            <pc:sldMk cId="1606782609" sldId="303"/>
            <ac:spMk id="7" creationId="{5BDA409A-82F1-AE82-B04A-4E0A56708059}"/>
          </ac:spMkLst>
        </pc:spChg>
        <pc:spChg chg="add mod">
          <ac:chgData name="Andrii Krenevych" userId="87808208e2df3d44" providerId="LiveId" clId="{789F2D55-7616-46AB-95D5-A2E6F0E400A1}" dt="2024-01-21T21:43:07.064" v="1673" actId="20577"/>
          <ac:spMkLst>
            <pc:docMk/>
            <pc:sldMk cId="1606782609" sldId="303"/>
            <ac:spMk id="8" creationId="{23B3770E-F3A5-E370-25CD-E26F11667534}"/>
          </ac:spMkLst>
        </pc:spChg>
        <pc:spChg chg="add mod">
          <ac:chgData name="Andrii Krenevych" userId="87808208e2df3d44" providerId="LiveId" clId="{789F2D55-7616-46AB-95D5-A2E6F0E400A1}" dt="2024-01-21T21:43:38.980" v="1676" actId="14100"/>
          <ac:spMkLst>
            <pc:docMk/>
            <pc:sldMk cId="1606782609" sldId="303"/>
            <ac:spMk id="10" creationId="{42DA5F35-38B5-2264-CDFE-DE18C55D26EF}"/>
          </ac:spMkLst>
        </pc:spChg>
        <pc:spChg chg="add del mod">
          <ac:chgData name="Andrii Krenevych" userId="87808208e2df3d44" providerId="LiveId" clId="{789F2D55-7616-46AB-95D5-A2E6F0E400A1}" dt="2024-01-21T21:46:55.764" v="1738"/>
          <ac:spMkLst>
            <pc:docMk/>
            <pc:sldMk cId="1606782609" sldId="303"/>
            <ac:spMk id="11" creationId="{EE776E63-D458-BBB6-B2FB-8305F8576EA8}"/>
          </ac:spMkLst>
        </pc:spChg>
        <pc:spChg chg="add del mod">
          <ac:chgData name="Andrii Krenevych" userId="87808208e2df3d44" providerId="LiveId" clId="{789F2D55-7616-46AB-95D5-A2E6F0E400A1}" dt="2024-01-21T21:52:05.600" v="1837" actId="22"/>
          <ac:spMkLst>
            <pc:docMk/>
            <pc:sldMk cId="1606782609" sldId="303"/>
            <ac:spMk id="13" creationId="{D0D8B4F3-BAD0-E7E7-CE40-98A776BF3D3C}"/>
          </ac:spMkLst>
        </pc:spChg>
        <pc:spChg chg="add del mod">
          <ac:chgData name="Andrii Krenevych" userId="87808208e2df3d44" providerId="LiveId" clId="{789F2D55-7616-46AB-95D5-A2E6F0E400A1}" dt="2024-01-21T21:52:20.769" v="1841" actId="22"/>
          <ac:spMkLst>
            <pc:docMk/>
            <pc:sldMk cId="1606782609" sldId="303"/>
            <ac:spMk id="15" creationId="{FFC78AA1-BD6E-6F1A-0875-B486EA02E010}"/>
          </ac:spMkLst>
        </pc:spChg>
        <pc:spChg chg="add del">
          <ac:chgData name="Andrii Krenevych" userId="87808208e2df3d44" providerId="LiveId" clId="{789F2D55-7616-46AB-95D5-A2E6F0E400A1}" dt="2024-01-21T21:52:23.800" v="1843" actId="22"/>
          <ac:spMkLst>
            <pc:docMk/>
            <pc:sldMk cId="1606782609" sldId="303"/>
            <ac:spMk id="17" creationId="{942EC859-E804-BF49-123F-E338C453EC88}"/>
          </ac:spMkLst>
        </pc:spChg>
        <pc:spChg chg="add mod">
          <ac:chgData name="Andrii Krenevych" userId="87808208e2df3d44" providerId="LiveId" clId="{789F2D55-7616-46AB-95D5-A2E6F0E400A1}" dt="2024-01-21T21:53:16.381" v="1844"/>
          <ac:spMkLst>
            <pc:docMk/>
            <pc:sldMk cId="1606782609" sldId="303"/>
            <ac:spMk id="18" creationId="{B3D0142B-4A1A-5509-A85A-83FDA060CD13}"/>
          </ac:spMkLst>
        </pc:spChg>
      </pc:sldChg>
      <pc:sldChg chg="addSp delSp modSp new mod">
        <pc:chgData name="Andrii Krenevych" userId="87808208e2df3d44" providerId="LiveId" clId="{789F2D55-7616-46AB-95D5-A2E6F0E400A1}" dt="2024-01-21T22:00:16.965" v="1849" actId="1036"/>
        <pc:sldMkLst>
          <pc:docMk/>
          <pc:sldMk cId="1769934571" sldId="304"/>
        </pc:sldMkLst>
        <pc:spChg chg="mod">
          <ac:chgData name="Andrii Krenevych" userId="87808208e2df3d44" providerId="LiveId" clId="{789F2D55-7616-46AB-95D5-A2E6F0E400A1}" dt="2024-01-21T21:44:32.831" v="1703"/>
          <ac:spMkLst>
            <pc:docMk/>
            <pc:sldMk cId="1769934571" sldId="304"/>
            <ac:spMk id="2" creationId="{2D47130D-0678-D298-7C8D-25D8A799A381}"/>
          </ac:spMkLst>
        </pc:spChg>
        <pc:spChg chg="add del">
          <ac:chgData name="Andrii Krenevych" userId="87808208e2df3d44" providerId="LiveId" clId="{789F2D55-7616-46AB-95D5-A2E6F0E400A1}" dt="2024-01-21T21:44:52.261" v="1705"/>
          <ac:spMkLst>
            <pc:docMk/>
            <pc:sldMk cId="1769934571" sldId="304"/>
            <ac:spMk id="3" creationId="{9F71F0CA-15FB-F29A-F82D-1AE40810595E}"/>
          </ac:spMkLst>
        </pc:spChg>
        <pc:spChg chg="add mod">
          <ac:chgData name="Andrii Krenevych" userId="87808208e2df3d44" providerId="LiveId" clId="{789F2D55-7616-46AB-95D5-A2E6F0E400A1}" dt="2024-01-21T21:49:33.403" v="1760" actId="1076"/>
          <ac:spMkLst>
            <pc:docMk/>
            <pc:sldMk cId="1769934571" sldId="304"/>
            <ac:spMk id="5" creationId="{E63D0DAE-3713-0A9D-0AED-5C5994EBC9B4}"/>
          </ac:spMkLst>
        </pc:spChg>
        <pc:spChg chg="add del mod">
          <ac:chgData name="Andrii Krenevych" userId="87808208e2df3d44" providerId="LiveId" clId="{789F2D55-7616-46AB-95D5-A2E6F0E400A1}" dt="2024-01-21T21:46:00.784" v="1725"/>
          <ac:spMkLst>
            <pc:docMk/>
            <pc:sldMk cId="1769934571" sldId="304"/>
            <ac:spMk id="6" creationId="{26AD18FC-AD27-283D-7FF9-69E43EF91AA8}"/>
          </ac:spMkLst>
        </pc:spChg>
        <pc:spChg chg="add mod">
          <ac:chgData name="Andrii Krenevych" userId="87808208e2df3d44" providerId="LiveId" clId="{789F2D55-7616-46AB-95D5-A2E6F0E400A1}" dt="2024-01-21T21:47:41.510" v="1743" actId="1076"/>
          <ac:spMkLst>
            <pc:docMk/>
            <pc:sldMk cId="1769934571" sldId="304"/>
            <ac:spMk id="7" creationId="{0056CA2F-92A1-6769-D5EE-C7DFED79D9A5}"/>
          </ac:spMkLst>
        </pc:spChg>
        <pc:spChg chg="add mod">
          <ac:chgData name="Andrii Krenevych" userId="87808208e2df3d44" providerId="LiveId" clId="{789F2D55-7616-46AB-95D5-A2E6F0E400A1}" dt="2024-01-21T21:49:19.892" v="1759" actId="20577"/>
          <ac:spMkLst>
            <pc:docMk/>
            <pc:sldMk cId="1769934571" sldId="304"/>
            <ac:spMk id="8" creationId="{AA5E13D1-73CC-4C9F-BD17-8459C3ACFBA3}"/>
          </ac:spMkLst>
        </pc:spChg>
        <pc:spChg chg="add del mod">
          <ac:chgData name="Andrii Krenevych" userId="87808208e2df3d44" providerId="LiveId" clId="{789F2D55-7616-46AB-95D5-A2E6F0E400A1}" dt="2024-01-21T22:00:16.965" v="1849" actId="1036"/>
          <ac:spMkLst>
            <pc:docMk/>
            <pc:sldMk cId="1769934571" sldId="304"/>
            <ac:spMk id="9" creationId="{021DCC0B-5DCF-AB81-DF80-C37550004E9B}"/>
          </ac:spMkLst>
        </pc:spChg>
        <pc:spChg chg="add del mod">
          <ac:chgData name="Andrii Krenevych" userId="87808208e2df3d44" providerId="LiveId" clId="{789F2D55-7616-46AB-95D5-A2E6F0E400A1}" dt="2024-01-21T21:50:43.349" v="1826" actId="478"/>
          <ac:spMkLst>
            <pc:docMk/>
            <pc:sldMk cId="1769934571" sldId="304"/>
            <ac:spMk id="10" creationId="{837158C2-C2BB-CA4E-DC8B-98803E6FFB46}"/>
          </ac:spMkLst>
        </pc:spChg>
        <pc:spChg chg="add mod">
          <ac:chgData name="Andrii Krenevych" userId="87808208e2df3d44" providerId="LiveId" clId="{789F2D55-7616-46AB-95D5-A2E6F0E400A1}" dt="2024-01-21T21:53:48.894" v="1845"/>
          <ac:spMkLst>
            <pc:docMk/>
            <pc:sldMk cId="1769934571" sldId="304"/>
            <ac:spMk id="11" creationId="{1A41726C-5325-F78B-EAC5-64E1173BE759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828943545" sldId="304"/>
        </pc:sldMkLst>
      </pc:sldChg>
      <pc:sldChg chg="addSp delSp modSp new add del mod">
        <pc:chgData name="Andrii Krenevych" userId="87808208e2df3d44" providerId="LiveId" clId="{789F2D55-7616-46AB-95D5-A2E6F0E400A1}" dt="2024-01-21T22:06:37.589" v="2034" actId="6549"/>
        <pc:sldMkLst>
          <pc:docMk/>
          <pc:sldMk cId="1681002332" sldId="305"/>
        </pc:sldMkLst>
        <pc:spChg chg="mod">
          <ac:chgData name="Andrii Krenevych" userId="87808208e2df3d44" providerId="LiveId" clId="{789F2D55-7616-46AB-95D5-A2E6F0E400A1}" dt="2024-01-21T22:06:37.589" v="2034" actId="6549"/>
          <ac:spMkLst>
            <pc:docMk/>
            <pc:sldMk cId="1681002332" sldId="305"/>
            <ac:spMk id="2" creationId="{E01A6B7A-E9E2-F131-AF94-C03824395FF5}"/>
          </ac:spMkLst>
        </pc:spChg>
        <pc:spChg chg="add mod">
          <ac:chgData name="Andrii Krenevych" userId="87808208e2df3d44" providerId="LiveId" clId="{789F2D55-7616-46AB-95D5-A2E6F0E400A1}" dt="2024-01-21T22:03:55.700" v="1906" actId="20577"/>
          <ac:spMkLst>
            <pc:docMk/>
            <pc:sldMk cId="1681002332" sldId="305"/>
            <ac:spMk id="3" creationId="{FB2C2445-CEC1-5A2C-8B65-173E83CFF5F6}"/>
          </ac:spMkLst>
        </pc:spChg>
        <pc:spChg chg="add mod">
          <ac:chgData name="Andrii Krenevych" userId="87808208e2df3d44" providerId="LiveId" clId="{789F2D55-7616-46AB-95D5-A2E6F0E400A1}" dt="2024-01-21T22:04:31.840" v="1935" actId="1076"/>
          <ac:spMkLst>
            <pc:docMk/>
            <pc:sldMk cId="1681002332" sldId="305"/>
            <ac:spMk id="4" creationId="{8CAE063A-6E66-70A3-76A9-CB13A1D468F6}"/>
          </ac:spMkLst>
        </pc:spChg>
        <pc:spChg chg="add del">
          <ac:chgData name="Andrii Krenevych" userId="87808208e2df3d44" providerId="LiveId" clId="{789F2D55-7616-46AB-95D5-A2E6F0E400A1}" dt="2024-01-21T22:04:04.809" v="1908"/>
          <ac:spMkLst>
            <pc:docMk/>
            <pc:sldMk cId="1681002332" sldId="305"/>
            <ac:spMk id="5" creationId="{383CFFB5-C06F-EA14-8DFC-00359DEB015C}"/>
          </ac:spMkLst>
        </pc:spChg>
        <pc:spChg chg="add mod">
          <ac:chgData name="Andrii Krenevych" userId="87808208e2df3d44" providerId="LiveId" clId="{789F2D55-7616-46AB-95D5-A2E6F0E400A1}" dt="2024-01-21T22:05:35.213" v="1982" actId="20577"/>
          <ac:spMkLst>
            <pc:docMk/>
            <pc:sldMk cId="1681002332" sldId="305"/>
            <ac:spMk id="6" creationId="{1EA77838-AC6E-94D7-FE06-FAA94BB97EFC}"/>
          </ac:spMkLst>
        </pc:spChg>
        <pc:spChg chg="add mod">
          <ac:chgData name="Andrii Krenevych" userId="87808208e2df3d44" providerId="LiveId" clId="{789F2D55-7616-46AB-95D5-A2E6F0E400A1}" dt="2024-01-21T22:05:17.852" v="1959" actId="20577"/>
          <ac:spMkLst>
            <pc:docMk/>
            <pc:sldMk cId="1681002332" sldId="305"/>
            <ac:spMk id="7" creationId="{7AAA3C13-1707-2751-CD60-040577323E8F}"/>
          </ac:spMkLst>
        </pc:spChg>
        <pc:spChg chg="add mod">
          <ac:chgData name="Andrii Krenevych" userId="87808208e2df3d44" providerId="LiveId" clId="{789F2D55-7616-46AB-95D5-A2E6F0E400A1}" dt="2024-01-21T22:06:06.767" v="2032" actId="20577"/>
          <ac:spMkLst>
            <pc:docMk/>
            <pc:sldMk cId="1681002332" sldId="305"/>
            <ac:spMk id="8" creationId="{58C1E389-43B3-45C9-5691-7DF064B592DF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446861590" sldId="305"/>
        </pc:sldMkLst>
      </pc:sldChg>
      <pc:sldChg chg="addSp delSp modSp add mod">
        <pc:chgData name="Andrii Krenevych" userId="87808208e2df3d44" providerId="LiveId" clId="{789F2D55-7616-46AB-95D5-A2E6F0E400A1}" dt="2024-01-21T22:07:43.718" v="2072" actId="6549"/>
        <pc:sldMkLst>
          <pc:docMk/>
          <pc:sldMk cId="330107244" sldId="306"/>
        </pc:sldMkLst>
        <pc:spChg chg="mod">
          <ac:chgData name="Andrii Krenevych" userId="87808208e2df3d44" providerId="LiveId" clId="{789F2D55-7616-46AB-95D5-A2E6F0E400A1}" dt="2024-01-21T22:06:44.489" v="2036"/>
          <ac:spMkLst>
            <pc:docMk/>
            <pc:sldMk cId="330107244" sldId="306"/>
            <ac:spMk id="2" creationId="{E01A6B7A-E9E2-F131-AF94-C03824395FF5}"/>
          </ac:spMkLst>
        </pc:spChg>
        <pc:spChg chg="mod">
          <ac:chgData name="Andrii Krenevych" userId="87808208e2df3d44" providerId="LiveId" clId="{789F2D55-7616-46AB-95D5-A2E6F0E400A1}" dt="2024-01-21T22:06:51.513" v="2046" actId="20577"/>
          <ac:spMkLst>
            <pc:docMk/>
            <pc:sldMk cId="330107244" sldId="306"/>
            <ac:spMk id="3" creationId="{FB2C2445-CEC1-5A2C-8B65-173E83CFF5F6}"/>
          </ac:spMkLst>
        </pc:spChg>
        <pc:spChg chg="mod">
          <ac:chgData name="Andrii Krenevych" userId="87808208e2df3d44" providerId="LiveId" clId="{789F2D55-7616-46AB-95D5-A2E6F0E400A1}" dt="2024-01-21T22:07:13.561" v="2055" actId="20577"/>
          <ac:spMkLst>
            <pc:docMk/>
            <pc:sldMk cId="330107244" sldId="306"/>
            <ac:spMk id="4" creationId="{8CAE063A-6E66-70A3-76A9-CB13A1D468F6}"/>
          </ac:spMkLst>
        </pc:spChg>
        <pc:spChg chg="add del">
          <ac:chgData name="Andrii Krenevych" userId="87808208e2df3d44" providerId="LiveId" clId="{789F2D55-7616-46AB-95D5-A2E6F0E400A1}" dt="2024-01-21T22:07:06.434" v="2048"/>
          <ac:spMkLst>
            <pc:docMk/>
            <pc:sldMk cId="330107244" sldId="306"/>
            <ac:spMk id="5" creationId="{0B85845A-9AFC-4264-0F9C-8D6AE2EC9FF4}"/>
          </ac:spMkLst>
        </pc:spChg>
        <pc:spChg chg="mod">
          <ac:chgData name="Andrii Krenevych" userId="87808208e2df3d44" providerId="LiveId" clId="{789F2D55-7616-46AB-95D5-A2E6F0E400A1}" dt="2024-01-21T22:07:37.624" v="2060"/>
          <ac:spMkLst>
            <pc:docMk/>
            <pc:sldMk cId="330107244" sldId="306"/>
            <ac:spMk id="6" creationId="{1EA77838-AC6E-94D7-FE06-FAA94BB97EFC}"/>
          </ac:spMkLst>
        </pc:spChg>
        <pc:spChg chg="mod">
          <ac:chgData name="Andrii Krenevych" userId="87808208e2df3d44" providerId="LiveId" clId="{789F2D55-7616-46AB-95D5-A2E6F0E400A1}" dt="2024-01-21T22:07:43.718" v="2072" actId="6549"/>
          <ac:spMkLst>
            <pc:docMk/>
            <pc:sldMk cId="330107244" sldId="306"/>
            <ac:spMk id="8" creationId="{58C1E389-43B3-45C9-5691-7DF064B592DF}"/>
          </ac:spMkLst>
        </pc:spChg>
        <pc:spChg chg="add del">
          <ac:chgData name="Andrii Krenevych" userId="87808208e2df3d44" providerId="LiveId" clId="{789F2D55-7616-46AB-95D5-A2E6F0E400A1}" dt="2024-01-21T22:07:26.403" v="2057"/>
          <ac:spMkLst>
            <pc:docMk/>
            <pc:sldMk cId="330107244" sldId="306"/>
            <ac:spMk id="9" creationId="{3857BFF5-FADD-4D00-DB89-1141E97E96C8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786021471" sldId="306"/>
        </pc:sldMkLst>
      </pc:sldChg>
      <pc:sldChg chg="addSp delSp modSp new mod">
        <pc:chgData name="Andrii Krenevych" userId="87808208e2df3d44" providerId="LiveId" clId="{789F2D55-7616-46AB-95D5-A2E6F0E400A1}" dt="2024-01-28T18:19:26.566" v="3146" actId="1035"/>
        <pc:sldMkLst>
          <pc:docMk/>
          <pc:sldMk cId="3616226830" sldId="307"/>
        </pc:sldMkLst>
        <pc:spChg chg="mod">
          <ac:chgData name="Andrii Krenevych" userId="87808208e2df3d44" providerId="LiveId" clId="{789F2D55-7616-46AB-95D5-A2E6F0E400A1}" dt="2024-01-21T22:19:40.423" v="2172" actId="20577"/>
          <ac:spMkLst>
            <pc:docMk/>
            <pc:sldMk cId="3616226830" sldId="307"/>
            <ac:spMk id="2" creationId="{F8EE41E8-51CA-B31F-AFD7-278749E89BA7}"/>
          </ac:spMkLst>
        </pc:spChg>
        <pc:spChg chg="add mod">
          <ac:chgData name="Andrii Krenevych" userId="87808208e2df3d44" providerId="LiveId" clId="{789F2D55-7616-46AB-95D5-A2E6F0E400A1}" dt="2024-01-28T18:19:17.753" v="3123"/>
          <ac:spMkLst>
            <pc:docMk/>
            <pc:sldMk cId="3616226830" sldId="307"/>
            <ac:spMk id="3" creationId="{CD640237-A318-D78A-48B7-2A3B36484349}"/>
          </ac:spMkLst>
        </pc:spChg>
        <pc:spChg chg="add mod">
          <ac:chgData name="Andrii Krenevych" userId="87808208e2df3d44" providerId="LiveId" clId="{789F2D55-7616-46AB-95D5-A2E6F0E400A1}" dt="2024-01-28T18:19:22.735" v="3138" actId="1035"/>
          <ac:spMkLst>
            <pc:docMk/>
            <pc:sldMk cId="3616226830" sldId="307"/>
            <ac:spMk id="4" creationId="{9ABDC730-86BD-A35D-C863-D0F67145C08F}"/>
          </ac:spMkLst>
        </pc:spChg>
        <pc:spChg chg="add del">
          <ac:chgData name="Andrii Krenevych" userId="87808208e2df3d44" providerId="LiveId" clId="{789F2D55-7616-46AB-95D5-A2E6F0E400A1}" dt="2024-01-21T22:24:04.637" v="2642"/>
          <ac:spMkLst>
            <pc:docMk/>
            <pc:sldMk cId="3616226830" sldId="307"/>
            <ac:spMk id="5" creationId="{B51B3A2D-90E0-8BAE-5212-8E6F2F5BE431}"/>
          </ac:spMkLst>
        </pc:spChg>
        <pc:spChg chg="add mod">
          <ac:chgData name="Andrii Krenevych" userId="87808208e2df3d44" providerId="LiveId" clId="{789F2D55-7616-46AB-95D5-A2E6F0E400A1}" dt="2024-01-21T22:25:18.716" v="2696" actId="6549"/>
          <ac:spMkLst>
            <pc:docMk/>
            <pc:sldMk cId="3616226830" sldId="307"/>
            <ac:spMk id="6" creationId="{21FFEFE1-0D52-7818-E315-6F7105BD24D5}"/>
          </ac:spMkLst>
        </pc:spChg>
        <pc:spChg chg="add mod">
          <ac:chgData name="Andrii Krenevych" userId="87808208e2df3d44" providerId="LiveId" clId="{789F2D55-7616-46AB-95D5-A2E6F0E400A1}" dt="2024-01-28T18:19:26.566" v="3146" actId="1035"/>
          <ac:spMkLst>
            <pc:docMk/>
            <pc:sldMk cId="3616226830" sldId="307"/>
            <ac:spMk id="7" creationId="{A5C79651-499B-75FD-5B44-73996B01C0E4}"/>
          </ac:spMkLst>
        </pc:spChg>
        <pc:spChg chg="add del">
          <ac:chgData name="Andrii Krenevych" userId="87808208e2df3d44" providerId="LiveId" clId="{789F2D55-7616-46AB-95D5-A2E6F0E400A1}" dt="2024-01-21T22:25:03.042" v="2689"/>
          <ac:spMkLst>
            <pc:docMk/>
            <pc:sldMk cId="3616226830" sldId="307"/>
            <ac:spMk id="8" creationId="{467B2352-595B-2A4B-C0D0-2AD8948669EC}"/>
          </ac:spMkLst>
        </pc:spChg>
        <pc:spChg chg="add mod">
          <ac:chgData name="Andrii Krenevych" userId="87808208e2df3d44" providerId="LiveId" clId="{789F2D55-7616-46AB-95D5-A2E6F0E400A1}" dt="2024-01-21T22:28:11.678" v="2776" actId="6549"/>
          <ac:spMkLst>
            <pc:docMk/>
            <pc:sldMk cId="3616226830" sldId="307"/>
            <ac:spMk id="9" creationId="{B46E16F3-54E3-0A37-8C45-17E29BE2A01C}"/>
          </ac:spMkLst>
        </pc:spChg>
        <pc:spChg chg="add del mod">
          <ac:chgData name="Andrii Krenevych" userId="87808208e2df3d44" providerId="LiveId" clId="{789F2D55-7616-46AB-95D5-A2E6F0E400A1}" dt="2024-01-21T23:03:11.568" v="2892" actId="22"/>
          <ac:spMkLst>
            <pc:docMk/>
            <pc:sldMk cId="3616226830" sldId="307"/>
            <ac:spMk id="11" creationId="{2F28457D-BA22-D602-865E-B93317330A9A}"/>
          </ac:spMkLst>
        </pc:spChg>
        <pc:spChg chg="add mod">
          <ac:chgData name="Andrii Krenevych" userId="87808208e2df3d44" providerId="LiveId" clId="{789F2D55-7616-46AB-95D5-A2E6F0E400A1}" dt="2024-01-21T23:03:37.687" v="2893"/>
          <ac:spMkLst>
            <pc:docMk/>
            <pc:sldMk cId="3616226830" sldId="307"/>
            <ac:spMk id="12" creationId="{7800D732-2F13-402E-4C36-DB5A1A87D81C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4121131816" sldId="307"/>
        </pc:sldMkLst>
      </pc:sldChg>
      <pc:sldChg chg="modSp add mod">
        <pc:chgData name="Andrii Krenevych" userId="87808208e2df3d44" providerId="LiveId" clId="{789F2D55-7616-46AB-95D5-A2E6F0E400A1}" dt="2024-01-28T18:24:31.813" v="3249" actId="790"/>
        <pc:sldMkLst>
          <pc:docMk/>
          <pc:sldMk cId="2030989848" sldId="308"/>
        </pc:sldMkLst>
        <pc:spChg chg="mod">
          <ac:chgData name="Andrii Krenevych" userId="87808208e2df3d44" providerId="LiveId" clId="{789F2D55-7616-46AB-95D5-A2E6F0E400A1}" dt="2024-01-28T18:24:17.750" v="3248" actId="1076"/>
          <ac:spMkLst>
            <pc:docMk/>
            <pc:sldMk cId="2030989848" sldId="308"/>
            <ac:spMk id="5" creationId="{C88CA408-18FB-1FC3-DFDB-B9B85532D885}"/>
          </ac:spMkLst>
        </pc:spChg>
        <pc:spChg chg="mod">
          <ac:chgData name="Andrii Krenevych" userId="87808208e2df3d44" providerId="LiveId" clId="{789F2D55-7616-46AB-95D5-A2E6F0E400A1}" dt="2024-01-28T18:24:31.813" v="3249" actId="790"/>
          <ac:spMkLst>
            <pc:docMk/>
            <pc:sldMk cId="2030989848" sldId="308"/>
            <ac:spMk id="6" creationId="{4F617E26-B1E7-8808-1589-714B9E15EF91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699739895" sldId="308"/>
        </pc:sldMkLst>
      </pc:sldChg>
      <pc:sldChg chg="addSp delSp modSp add mod">
        <pc:chgData name="Andrii Krenevych" userId="87808208e2df3d44" providerId="LiveId" clId="{789F2D55-7616-46AB-95D5-A2E6F0E400A1}" dt="2024-01-28T18:36:31.657" v="3860" actId="20577"/>
        <pc:sldMkLst>
          <pc:docMk/>
          <pc:sldMk cId="557709658" sldId="309"/>
        </pc:sldMkLst>
        <pc:spChg chg="add del">
          <ac:chgData name="Andrii Krenevych" userId="87808208e2df3d44" providerId="LiveId" clId="{789F2D55-7616-46AB-95D5-A2E6F0E400A1}" dt="2024-01-28T18:26:46.335" v="3293" actId="11529"/>
          <ac:spMkLst>
            <pc:docMk/>
            <pc:sldMk cId="557709658" sldId="309"/>
            <ac:spMk id="3" creationId="{35CA4772-8901-4BBF-9AEF-053907581265}"/>
          </ac:spMkLst>
        </pc:spChg>
        <pc:spChg chg="add del">
          <ac:chgData name="Andrii Krenevych" userId="87808208e2df3d44" providerId="LiveId" clId="{789F2D55-7616-46AB-95D5-A2E6F0E400A1}" dt="2024-01-28T18:27:08.889" v="3297" actId="11529"/>
          <ac:spMkLst>
            <pc:docMk/>
            <pc:sldMk cId="557709658" sldId="309"/>
            <ac:spMk id="4" creationId="{B3D80D87-8227-D63D-57B2-4BC9CD11E03A}"/>
          </ac:spMkLst>
        </pc:spChg>
        <pc:spChg chg="mod">
          <ac:chgData name="Andrii Krenevych" userId="87808208e2df3d44" providerId="LiveId" clId="{789F2D55-7616-46AB-95D5-A2E6F0E400A1}" dt="2024-01-28T18:34:15.462" v="3664" actId="1036"/>
          <ac:spMkLst>
            <pc:docMk/>
            <pc:sldMk cId="557709658" sldId="309"/>
            <ac:spMk id="5" creationId="{C88CA408-18FB-1FC3-DFDB-B9B85532D885}"/>
          </ac:spMkLst>
        </pc:spChg>
        <pc:spChg chg="mod">
          <ac:chgData name="Andrii Krenevych" userId="87808208e2df3d44" providerId="LiveId" clId="{789F2D55-7616-46AB-95D5-A2E6F0E400A1}" dt="2024-01-28T18:34:19.004" v="3670" actId="1035"/>
          <ac:spMkLst>
            <pc:docMk/>
            <pc:sldMk cId="557709658" sldId="309"/>
            <ac:spMk id="6" creationId="{4F617E26-B1E7-8808-1589-714B9E15EF91}"/>
          </ac:spMkLst>
        </pc:spChg>
        <pc:spChg chg="add del mod">
          <ac:chgData name="Andrii Krenevych" userId="87808208e2df3d44" providerId="LiveId" clId="{789F2D55-7616-46AB-95D5-A2E6F0E400A1}" dt="2024-01-28T18:27:42.411" v="3304" actId="478"/>
          <ac:spMkLst>
            <pc:docMk/>
            <pc:sldMk cId="557709658" sldId="309"/>
            <ac:spMk id="8" creationId="{11428016-8B0E-062C-DEA7-AE8A7604FB08}"/>
          </ac:spMkLst>
        </pc:spChg>
        <pc:spChg chg="add del">
          <ac:chgData name="Andrii Krenevych" userId="87808208e2df3d44" providerId="LiveId" clId="{789F2D55-7616-46AB-95D5-A2E6F0E400A1}" dt="2024-01-28T18:27:37.898" v="3302" actId="11529"/>
          <ac:spMkLst>
            <pc:docMk/>
            <pc:sldMk cId="557709658" sldId="309"/>
            <ac:spMk id="9" creationId="{0DA42D0F-9579-6114-6574-E153876A1F7E}"/>
          </ac:spMkLst>
        </pc:spChg>
        <pc:spChg chg="add del">
          <ac:chgData name="Andrii Krenevych" userId="87808208e2df3d44" providerId="LiveId" clId="{789F2D55-7616-46AB-95D5-A2E6F0E400A1}" dt="2024-01-28T18:29:34.287" v="3312" actId="11529"/>
          <ac:spMkLst>
            <pc:docMk/>
            <pc:sldMk cId="557709658" sldId="309"/>
            <ac:spMk id="10" creationId="{009B7EE5-E0CB-1168-AAE3-835864B31725}"/>
          </ac:spMkLst>
        </pc:spChg>
        <pc:spChg chg="add del">
          <ac:chgData name="Andrii Krenevych" userId="87808208e2df3d44" providerId="LiveId" clId="{789F2D55-7616-46AB-95D5-A2E6F0E400A1}" dt="2024-01-28T18:28:38.617" v="3309" actId="11529"/>
          <ac:spMkLst>
            <pc:docMk/>
            <pc:sldMk cId="557709658" sldId="309"/>
            <ac:spMk id="11" creationId="{5814EAD9-1049-99A9-E483-059CE6142B0A}"/>
          </ac:spMkLst>
        </pc:spChg>
        <pc:spChg chg="add mod">
          <ac:chgData name="Andrii Krenevych" userId="87808208e2df3d44" providerId="LiveId" clId="{789F2D55-7616-46AB-95D5-A2E6F0E400A1}" dt="2024-01-28T18:36:31.657" v="3860" actId="20577"/>
          <ac:spMkLst>
            <pc:docMk/>
            <pc:sldMk cId="557709658" sldId="309"/>
            <ac:spMk id="12" creationId="{A7666081-956F-BF45-2E4E-0D43E8EE3E43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4062581580" sldId="309"/>
        </pc:sldMkLst>
      </pc:sldChg>
      <pc:sldChg chg="addSp delSp modSp add mod">
        <pc:chgData name="Andrii Krenevych" userId="87808208e2df3d44" providerId="LiveId" clId="{789F2D55-7616-46AB-95D5-A2E6F0E400A1}" dt="2024-01-28T18:45:14.991" v="4167" actId="1036"/>
        <pc:sldMkLst>
          <pc:docMk/>
          <pc:sldMk cId="1717356876" sldId="310"/>
        </pc:sldMkLst>
        <pc:spChg chg="add mod">
          <ac:chgData name="Andrii Krenevych" userId="87808208e2df3d44" providerId="LiveId" clId="{789F2D55-7616-46AB-95D5-A2E6F0E400A1}" dt="2024-01-28T18:41:24.629" v="3897" actId="6549"/>
          <ac:spMkLst>
            <pc:docMk/>
            <pc:sldMk cId="1717356876" sldId="310"/>
            <ac:spMk id="3" creationId="{21BF4DAB-5B97-11CF-7479-6B47669B38A0}"/>
          </ac:spMkLst>
        </pc:spChg>
        <pc:spChg chg="mod">
          <ac:chgData name="Andrii Krenevych" userId="87808208e2df3d44" providerId="LiveId" clId="{789F2D55-7616-46AB-95D5-A2E6F0E400A1}" dt="2024-01-28T18:45:14.991" v="4167" actId="1036"/>
          <ac:spMkLst>
            <pc:docMk/>
            <pc:sldMk cId="1717356876" sldId="310"/>
            <ac:spMk id="5" creationId="{C88CA408-18FB-1FC3-DFDB-B9B85532D885}"/>
          </ac:spMkLst>
        </pc:spChg>
        <pc:spChg chg="del">
          <ac:chgData name="Andrii Krenevych" userId="87808208e2df3d44" providerId="LiveId" clId="{789F2D55-7616-46AB-95D5-A2E6F0E400A1}" dt="2024-01-28T18:38:13.392" v="3862" actId="478"/>
          <ac:spMkLst>
            <pc:docMk/>
            <pc:sldMk cId="1717356876" sldId="310"/>
            <ac:spMk id="6" creationId="{4F617E26-B1E7-8808-1589-714B9E15EF91}"/>
          </ac:spMkLst>
        </pc:spChg>
        <pc:spChg chg="add mod">
          <ac:chgData name="Andrii Krenevych" userId="87808208e2df3d44" providerId="LiveId" clId="{789F2D55-7616-46AB-95D5-A2E6F0E400A1}" dt="2024-01-28T18:42:23.958" v="3980" actId="1076"/>
          <ac:spMkLst>
            <pc:docMk/>
            <pc:sldMk cId="1717356876" sldId="310"/>
            <ac:spMk id="8" creationId="{241C5F51-556B-D9A8-20FE-2478B6505B8E}"/>
          </ac:spMkLst>
        </pc:spChg>
        <pc:spChg chg="add mod">
          <ac:chgData name="Andrii Krenevych" userId="87808208e2df3d44" providerId="LiveId" clId="{789F2D55-7616-46AB-95D5-A2E6F0E400A1}" dt="2024-01-28T18:44:40.336" v="4142" actId="14100"/>
          <ac:spMkLst>
            <pc:docMk/>
            <pc:sldMk cId="1717356876" sldId="310"/>
            <ac:spMk id="10" creationId="{5ABC1700-07B1-D1A1-3245-6644DA7D633D}"/>
          </ac:spMkLst>
        </pc:spChg>
        <pc:spChg chg="add mod">
          <ac:chgData name="Andrii Krenevych" userId="87808208e2df3d44" providerId="LiveId" clId="{789F2D55-7616-46AB-95D5-A2E6F0E400A1}" dt="2024-01-28T18:45:04.259" v="4157" actId="20577"/>
          <ac:spMkLst>
            <pc:docMk/>
            <pc:sldMk cId="1717356876" sldId="310"/>
            <ac:spMk id="11" creationId="{F2454937-9F82-9DE1-556D-09FE95CD5DFB}"/>
          </ac:spMkLst>
        </pc:spChg>
        <pc:spChg chg="mod">
          <ac:chgData name="Andrii Krenevych" userId="87808208e2df3d44" providerId="LiveId" clId="{789F2D55-7616-46AB-95D5-A2E6F0E400A1}" dt="2024-01-28T18:43:19.114" v="4044" actId="20577"/>
          <ac:spMkLst>
            <pc:docMk/>
            <pc:sldMk cId="1717356876" sldId="310"/>
            <ac:spMk id="12" creationId="{A7666081-956F-BF45-2E4E-0D43E8EE3E43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912568176" sldId="310"/>
        </pc:sldMkLst>
      </pc:sldChg>
      <pc:sldChg chg="addSp modSp new mod">
        <pc:chgData name="Andrii Krenevych" userId="87808208e2df3d44" providerId="LiveId" clId="{789F2D55-7616-46AB-95D5-A2E6F0E400A1}" dt="2024-01-28T18:59:24.287" v="4412" actId="20577"/>
        <pc:sldMkLst>
          <pc:docMk/>
          <pc:sldMk cId="132233404" sldId="311"/>
        </pc:sldMkLst>
        <pc:spChg chg="mod">
          <ac:chgData name="Andrii Krenevych" userId="87808208e2df3d44" providerId="LiveId" clId="{789F2D55-7616-46AB-95D5-A2E6F0E400A1}" dt="2024-01-28T18:46:58.413" v="4194" actId="20577"/>
          <ac:spMkLst>
            <pc:docMk/>
            <pc:sldMk cId="132233404" sldId="311"/>
            <ac:spMk id="2" creationId="{2716D74B-0182-38CA-692E-35CF864796F1}"/>
          </ac:spMkLst>
        </pc:spChg>
        <pc:spChg chg="add mod">
          <ac:chgData name="Andrii Krenevych" userId="87808208e2df3d44" providerId="LiveId" clId="{789F2D55-7616-46AB-95D5-A2E6F0E400A1}" dt="2024-01-28T18:58:29.360" v="4339" actId="20577"/>
          <ac:spMkLst>
            <pc:docMk/>
            <pc:sldMk cId="132233404" sldId="311"/>
            <ac:spMk id="3" creationId="{A0E23A42-CE09-300A-B164-40A134617DEC}"/>
          </ac:spMkLst>
        </pc:spChg>
        <pc:spChg chg="add mod">
          <ac:chgData name="Andrii Krenevych" userId="87808208e2df3d44" providerId="LiveId" clId="{789F2D55-7616-46AB-95D5-A2E6F0E400A1}" dt="2024-01-28T18:58:17.757" v="4327" actId="20577"/>
          <ac:spMkLst>
            <pc:docMk/>
            <pc:sldMk cId="132233404" sldId="311"/>
            <ac:spMk id="4" creationId="{27BF48FA-7ABF-4393-0989-0D6734B26329}"/>
          </ac:spMkLst>
        </pc:spChg>
        <pc:spChg chg="add mod">
          <ac:chgData name="Andrii Krenevych" userId="87808208e2df3d44" providerId="LiveId" clId="{789F2D55-7616-46AB-95D5-A2E6F0E400A1}" dt="2024-01-28T18:59:14.337" v="4398" actId="14100"/>
          <ac:spMkLst>
            <pc:docMk/>
            <pc:sldMk cId="132233404" sldId="311"/>
            <ac:spMk id="6" creationId="{38374EE8-870F-D56B-0ADE-255D6C08FA75}"/>
          </ac:spMkLst>
        </pc:spChg>
        <pc:spChg chg="add mod">
          <ac:chgData name="Andrii Krenevych" userId="87808208e2df3d44" providerId="LiveId" clId="{789F2D55-7616-46AB-95D5-A2E6F0E400A1}" dt="2024-01-28T18:59:24.287" v="4412" actId="20577"/>
          <ac:spMkLst>
            <pc:docMk/>
            <pc:sldMk cId="132233404" sldId="311"/>
            <ac:spMk id="7" creationId="{8670E76A-A2E2-FF02-4B69-35D6D1693B22}"/>
          </ac:spMkLst>
        </pc:spChg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001570373" sldId="311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048526869" sldId="312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055199422" sldId="313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1118712559" sldId="314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126226927" sldId="315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709528429" sldId="316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712469552" sldId="317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3737741149" sldId="318"/>
        </pc:sldMkLst>
      </pc:sldChg>
      <pc:sldChg chg="del">
        <pc:chgData name="Andrii Krenevych" userId="87808208e2df3d44" providerId="LiveId" clId="{789F2D55-7616-46AB-95D5-A2E6F0E400A1}" dt="2024-01-21T21:03:52.212" v="5" actId="47"/>
        <pc:sldMkLst>
          <pc:docMk/>
          <pc:sldMk cId="2131547003" sldId="319"/>
        </pc:sldMkLst>
      </pc:sldChg>
    </pc:docChg>
  </pc:docChgLst>
  <pc:docChgLst>
    <pc:chgData name="Andrii Krenevych" userId="87808208e2df3d44" providerId="LiveId" clId="{9F92BE4D-A448-43C9-A1E2-2CEDD657405E}"/>
    <pc:docChg chg="undo redo custSel addSld delSld modSld">
      <pc:chgData name="Andrii Krenevych" userId="87808208e2df3d44" providerId="LiveId" clId="{9F92BE4D-A448-43C9-A1E2-2CEDD657405E}" dt="2024-01-28T21:12:58.084" v="4513"/>
      <pc:docMkLst>
        <pc:docMk/>
      </pc:docMkLst>
      <pc:sldChg chg="modSp mod">
        <pc:chgData name="Andrii Krenevych" userId="87808208e2df3d44" providerId="LiveId" clId="{9F92BE4D-A448-43C9-A1E2-2CEDD657405E}" dt="2024-01-28T19:04:18.298" v="41" actId="20577"/>
        <pc:sldMkLst>
          <pc:docMk/>
          <pc:sldMk cId="1126920161" sldId="279"/>
        </pc:sldMkLst>
        <pc:spChg chg="mod">
          <ac:chgData name="Andrii Krenevych" userId="87808208e2df3d44" providerId="LiveId" clId="{9F92BE4D-A448-43C9-A1E2-2CEDD657405E}" dt="2024-01-28T19:04:18.298" v="41" actId="20577"/>
          <ac:spMkLst>
            <pc:docMk/>
            <pc:sldMk cId="1126920161" sldId="279"/>
            <ac:spMk id="4" creationId="{EF80CEE4-DE80-4E63-A68A-2FECFC97DC2B}"/>
          </ac:spMkLst>
        </pc:spChg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1950985133" sldId="297"/>
        </pc:sldMkLst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3949940275" sldId="298"/>
        </pc:sldMkLst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676000200" sldId="299"/>
        </pc:sldMkLst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2545441224" sldId="300"/>
        </pc:sldMkLst>
      </pc:sldChg>
      <pc:sldChg chg="addSp modSp mod">
        <pc:chgData name="Andrii Krenevych" userId="87808208e2df3d44" providerId="LiveId" clId="{9F92BE4D-A448-43C9-A1E2-2CEDD657405E}" dt="2024-01-28T19:24:34.708" v="404" actId="6549"/>
        <pc:sldMkLst>
          <pc:docMk/>
          <pc:sldMk cId="3770598621" sldId="301"/>
        </pc:sldMkLst>
        <pc:spChg chg="add mod">
          <ac:chgData name="Andrii Krenevych" userId="87808208e2df3d44" providerId="LiveId" clId="{9F92BE4D-A448-43C9-A1E2-2CEDD657405E}" dt="2024-01-28T19:09:47.649" v="168" actId="1076"/>
          <ac:spMkLst>
            <pc:docMk/>
            <pc:sldMk cId="3770598621" sldId="301"/>
            <ac:spMk id="3" creationId="{B1FA0AC0-D97B-555B-47AC-62800684AC86}"/>
          </ac:spMkLst>
        </pc:spChg>
        <pc:spChg chg="mod">
          <ac:chgData name="Andrii Krenevych" userId="87808208e2df3d44" providerId="LiveId" clId="{9F92BE4D-A448-43C9-A1E2-2CEDD657405E}" dt="2024-01-28T19:08:38.555" v="52" actId="1035"/>
          <ac:spMkLst>
            <pc:docMk/>
            <pc:sldMk cId="3770598621" sldId="301"/>
            <ac:spMk id="4" creationId="{8D8B328F-83D1-06A7-72A9-FBCE4414FCFA}"/>
          </ac:spMkLst>
        </pc:spChg>
        <pc:spChg chg="mod">
          <ac:chgData name="Andrii Krenevych" userId="87808208e2df3d44" providerId="LiveId" clId="{9F92BE4D-A448-43C9-A1E2-2CEDD657405E}" dt="2024-01-28T19:09:59.208" v="191" actId="20577"/>
          <ac:spMkLst>
            <pc:docMk/>
            <pc:sldMk cId="3770598621" sldId="301"/>
            <ac:spMk id="5" creationId="{29FF4060-B39D-8F5A-6F69-84D321532450}"/>
          </ac:spMkLst>
        </pc:spChg>
        <pc:spChg chg="mod">
          <ac:chgData name="Andrii Krenevych" userId="87808208e2df3d44" providerId="LiveId" clId="{9F92BE4D-A448-43C9-A1E2-2CEDD657405E}" dt="2024-01-28T19:08:50.170" v="79" actId="1035"/>
          <ac:spMkLst>
            <pc:docMk/>
            <pc:sldMk cId="3770598621" sldId="301"/>
            <ac:spMk id="7" creationId="{1054BB06-465B-76A6-B955-01590CEFFC32}"/>
          </ac:spMkLst>
        </pc:spChg>
        <pc:spChg chg="mod">
          <ac:chgData name="Andrii Krenevych" userId="87808208e2df3d44" providerId="LiveId" clId="{9F92BE4D-A448-43C9-A1E2-2CEDD657405E}" dt="2024-01-28T19:10:05.704" v="194" actId="1035"/>
          <ac:spMkLst>
            <pc:docMk/>
            <pc:sldMk cId="3770598621" sldId="301"/>
            <ac:spMk id="8" creationId="{58F57D2A-B9A5-2DC2-0CF1-737FAA382CE0}"/>
          </ac:spMkLst>
        </pc:spChg>
        <pc:spChg chg="mod">
          <ac:chgData name="Andrii Krenevych" userId="87808208e2df3d44" providerId="LiveId" clId="{9F92BE4D-A448-43C9-A1E2-2CEDD657405E}" dt="2024-01-28T19:10:39.943" v="213" actId="20577"/>
          <ac:spMkLst>
            <pc:docMk/>
            <pc:sldMk cId="3770598621" sldId="301"/>
            <ac:spMk id="9" creationId="{22426BB5-C4CC-BEDA-7D97-F489D6AF60D5}"/>
          </ac:spMkLst>
        </pc:spChg>
        <pc:spChg chg="add mod">
          <ac:chgData name="Andrii Krenevych" userId="87808208e2df3d44" providerId="LiveId" clId="{9F92BE4D-A448-43C9-A1E2-2CEDD657405E}" dt="2024-01-28T19:24:34.708" v="404" actId="6549"/>
          <ac:spMkLst>
            <pc:docMk/>
            <pc:sldMk cId="3770598621" sldId="301"/>
            <ac:spMk id="10" creationId="{C9C1126C-3C36-C3FB-7C6B-BE7DC367A71E}"/>
          </ac:spMkLst>
        </pc:spChg>
        <pc:spChg chg="mod">
          <ac:chgData name="Andrii Krenevych" userId="87808208e2df3d44" providerId="LiveId" clId="{9F92BE4D-A448-43C9-A1E2-2CEDD657405E}" dt="2024-01-28T19:10:45.158" v="220" actId="1036"/>
          <ac:spMkLst>
            <pc:docMk/>
            <pc:sldMk cId="3770598621" sldId="301"/>
            <ac:spMk id="12" creationId="{0F4F6306-F210-AA4E-9F39-4843D84A55D1}"/>
          </ac:spMkLst>
        </pc:spChg>
        <pc:spChg chg="mod">
          <ac:chgData name="Andrii Krenevych" userId="87808208e2df3d44" providerId="LiveId" clId="{9F92BE4D-A448-43C9-A1E2-2CEDD657405E}" dt="2024-01-28T19:23:48.356" v="397" actId="1035"/>
          <ac:spMkLst>
            <pc:docMk/>
            <pc:sldMk cId="3770598621" sldId="301"/>
            <ac:spMk id="14" creationId="{FF40077F-5450-5582-C0B5-2F81A757EBA9}"/>
          </ac:spMkLst>
        </pc:spChg>
      </pc:sldChg>
      <pc:sldChg chg="addSp modSp mod">
        <pc:chgData name="Andrii Krenevych" userId="87808208e2df3d44" providerId="LiveId" clId="{9F92BE4D-A448-43C9-A1E2-2CEDD657405E}" dt="2024-01-28T19:33:41.891" v="531"/>
        <pc:sldMkLst>
          <pc:docMk/>
          <pc:sldMk cId="223212348" sldId="302"/>
        </pc:sldMkLst>
        <pc:spChg chg="mod">
          <ac:chgData name="Andrii Krenevych" userId="87808208e2df3d44" providerId="LiveId" clId="{9F92BE4D-A448-43C9-A1E2-2CEDD657405E}" dt="2024-01-28T19:33:41.891" v="531"/>
          <ac:spMkLst>
            <pc:docMk/>
            <pc:sldMk cId="223212348" sldId="302"/>
            <ac:spMk id="2" creationId="{B32DA2AD-E6B3-75C4-3E97-CF0D14328CE7}"/>
          </ac:spMkLst>
        </pc:spChg>
        <pc:spChg chg="add mod">
          <ac:chgData name="Andrii Krenevych" userId="87808208e2df3d44" providerId="LiveId" clId="{9F92BE4D-A448-43C9-A1E2-2CEDD657405E}" dt="2024-01-28T19:20:03.790" v="374" actId="14100"/>
          <ac:spMkLst>
            <pc:docMk/>
            <pc:sldMk cId="223212348" sldId="302"/>
            <ac:spMk id="4" creationId="{34CAAA78-2A1E-5049-B6E9-8A4DDC8DD4D5}"/>
          </ac:spMkLst>
        </pc:spChg>
        <pc:spChg chg="add mod">
          <ac:chgData name="Andrii Krenevych" userId="87808208e2df3d44" providerId="LiveId" clId="{9F92BE4D-A448-43C9-A1E2-2CEDD657405E}" dt="2024-01-28T19:25:14.387" v="407"/>
          <ac:spMkLst>
            <pc:docMk/>
            <pc:sldMk cId="223212348" sldId="302"/>
            <ac:spMk id="5" creationId="{17E4C79F-02A7-3349-5CDA-1C4CF965D0ED}"/>
          </ac:spMkLst>
        </pc:spChg>
        <pc:picChg chg="add mod">
          <ac:chgData name="Andrii Krenevych" userId="87808208e2df3d44" providerId="LiveId" clId="{9F92BE4D-A448-43C9-A1E2-2CEDD657405E}" dt="2024-01-28T19:20:08.994" v="375" actId="14100"/>
          <ac:picMkLst>
            <pc:docMk/>
            <pc:sldMk cId="223212348" sldId="302"/>
            <ac:picMk id="1026" creationId="{3E5F340A-7B34-4EF7-3F41-309E9DA9D329}"/>
          </ac:picMkLst>
        </pc:picChg>
      </pc:sldChg>
      <pc:sldChg chg="modSp mod">
        <pc:chgData name="Andrii Krenevych" userId="87808208e2df3d44" providerId="LiveId" clId="{9F92BE4D-A448-43C9-A1E2-2CEDD657405E}" dt="2024-01-28T19:11:57.484" v="227" actId="1035"/>
        <pc:sldMkLst>
          <pc:docMk/>
          <pc:sldMk cId="1606782609" sldId="303"/>
        </pc:sldMkLst>
        <pc:spChg chg="mod">
          <ac:chgData name="Andrii Krenevych" userId="87808208e2df3d44" providerId="LiveId" clId="{9F92BE4D-A448-43C9-A1E2-2CEDD657405E}" dt="2024-01-28T19:11:57.484" v="227" actId="1035"/>
          <ac:spMkLst>
            <pc:docMk/>
            <pc:sldMk cId="1606782609" sldId="303"/>
            <ac:spMk id="5" creationId="{27EADC32-E12B-F826-802E-1EC418CB241C}"/>
          </ac:spMkLst>
        </pc:spChg>
      </pc:sldChg>
      <pc:sldChg chg="modSp">
        <pc:chgData name="Andrii Krenevych" userId="87808208e2df3d44" providerId="LiveId" clId="{9F92BE4D-A448-43C9-A1E2-2CEDD657405E}" dt="2024-01-28T19:12:32.890" v="229"/>
        <pc:sldMkLst>
          <pc:docMk/>
          <pc:sldMk cId="330107244" sldId="306"/>
        </pc:sldMkLst>
        <pc:spChg chg="mod">
          <ac:chgData name="Andrii Krenevych" userId="87808208e2df3d44" providerId="LiveId" clId="{9F92BE4D-A448-43C9-A1E2-2CEDD657405E}" dt="2024-01-28T19:12:32.890" v="229"/>
          <ac:spMkLst>
            <pc:docMk/>
            <pc:sldMk cId="330107244" sldId="306"/>
            <ac:spMk id="8" creationId="{58C1E389-43B3-45C9-5691-7DF064B592DF}"/>
          </ac:spMkLst>
        </pc:spChg>
      </pc:sldChg>
      <pc:sldChg chg="addSp modSp new mod">
        <pc:chgData name="Andrii Krenevych" userId="87808208e2df3d44" providerId="LiveId" clId="{9F92BE4D-A448-43C9-A1E2-2CEDD657405E}" dt="2024-01-28T19:26:02.642" v="424" actId="20577"/>
        <pc:sldMkLst>
          <pc:docMk/>
          <pc:sldMk cId="637251816" sldId="307"/>
        </pc:sldMkLst>
        <pc:spChg chg="mod">
          <ac:chgData name="Andrii Krenevych" userId="87808208e2df3d44" providerId="LiveId" clId="{9F92BE4D-A448-43C9-A1E2-2CEDD657405E}" dt="2024-01-28T19:26:02.642" v="424" actId="20577"/>
          <ac:spMkLst>
            <pc:docMk/>
            <pc:sldMk cId="637251816" sldId="307"/>
            <ac:spMk id="2" creationId="{92842293-94AA-8326-80D0-10212EA27063}"/>
          </ac:spMkLst>
        </pc:spChg>
        <pc:spChg chg="add mod">
          <ac:chgData name="Andrii Krenevych" userId="87808208e2df3d44" providerId="LiveId" clId="{9F92BE4D-A448-43C9-A1E2-2CEDD657405E}" dt="2024-01-28T19:22:44.826" v="385" actId="1076"/>
          <ac:spMkLst>
            <pc:docMk/>
            <pc:sldMk cId="637251816" sldId="307"/>
            <ac:spMk id="4" creationId="{8D715D4B-B0C9-2431-9A11-22FEE6DF3A88}"/>
          </ac:spMkLst>
        </pc:spChg>
        <pc:spChg chg="add mod">
          <ac:chgData name="Andrii Krenevych" userId="87808208e2df3d44" providerId="LiveId" clId="{9F92BE4D-A448-43C9-A1E2-2CEDD657405E}" dt="2024-01-28T19:25:09.180" v="406" actId="1076"/>
          <ac:spMkLst>
            <pc:docMk/>
            <pc:sldMk cId="637251816" sldId="307"/>
            <ac:spMk id="5" creationId="{F20DD893-E0EF-AC62-7733-FF0077D7C56B}"/>
          </ac:spMkLst>
        </pc:spChg>
        <pc:picChg chg="add mod">
          <ac:chgData name="Andrii Krenevych" userId="87808208e2df3d44" providerId="LiveId" clId="{9F92BE4D-A448-43C9-A1E2-2CEDD657405E}" dt="2024-01-28T19:22:49.388" v="386" actId="1076"/>
          <ac:picMkLst>
            <pc:docMk/>
            <pc:sldMk cId="637251816" sldId="307"/>
            <ac:picMk id="2050" creationId="{6D257925-028F-6CFA-4D8C-56DB865EB3B7}"/>
          </ac:picMkLst>
        </pc:picChg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3616226830" sldId="307"/>
        </pc:sldMkLst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2030989848" sldId="308"/>
        </pc:sldMkLst>
      </pc:sldChg>
      <pc:sldChg chg="addSp modSp new mod">
        <pc:chgData name="Andrii Krenevych" userId="87808208e2df3d44" providerId="LiveId" clId="{9F92BE4D-A448-43C9-A1E2-2CEDD657405E}" dt="2024-01-28T20:02:35.059" v="1970" actId="1036"/>
        <pc:sldMkLst>
          <pc:docMk/>
          <pc:sldMk cId="2544574787" sldId="308"/>
        </pc:sldMkLst>
        <pc:spChg chg="mod">
          <ac:chgData name="Andrii Krenevych" userId="87808208e2df3d44" providerId="LiveId" clId="{9F92BE4D-A448-43C9-A1E2-2CEDD657405E}" dt="2024-01-28T19:34:04.212" v="558" actId="14100"/>
          <ac:spMkLst>
            <pc:docMk/>
            <pc:sldMk cId="2544574787" sldId="308"/>
            <ac:spMk id="2" creationId="{EF9077EB-AF11-9F08-CA06-64896EB8DFBD}"/>
          </ac:spMkLst>
        </pc:spChg>
        <pc:spChg chg="add mod">
          <ac:chgData name="Andrii Krenevych" userId="87808208e2df3d44" providerId="LiveId" clId="{9F92BE4D-A448-43C9-A1E2-2CEDD657405E}" dt="2024-01-28T19:27:56.926" v="439" actId="1076"/>
          <ac:spMkLst>
            <pc:docMk/>
            <pc:sldMk cId="2544574787" sldId="308"/>
            <ac:spMk id="3" creationId="{107C0BD1-0641-E14D-ACCC-409304312A53}"/>
          </ac:spMkLst>
        </pc:spChg>
        <pc:spChg chg="add mod">
          <ac:chgData name="Andrii Krenevych" userId="87808208e2df3d44" providerId="LiveId" clId="{9F92BE4D-A448-43C9-A1E2-2CEDD657405E}" dt="2024-01-28T20:02:26.336" v="1938" actId="1036"/>
          <ac:spMkLst>
            <pc:docMk/>
            <pc:sldMk cId="2544574787" sldId="308"/>
            <ac:spMk id="5" creationId="{BD3A8404-40EB-5ED9-372C-E9E8F988198E}"/>
          </ac:spMkLst>
        </pc:spChg>
        <pc:spChg chg="add mod">
          <ac:chgData name="Andrii Krenevych" userId="87808208e2df3d44" providerId="LiveId" clId="{9F92BE4D-A448-43C9-A1E2-2CEDD657405E}" dt="2024-01-28T20:02:35.059" v="1970" actId="1036"/>
          <ac:spMkLst>
            <pc:docMk/>
            <pc:sldMk cId="2544574787" sldId="308"/>
            <ac:spMk id="6" creationId="{EB6B1A5C-4310-689B-05F7-75AB8F0AB127}"/>
          </ac:spMkLst>
        </pc:spChg>
        <pc:spChg chg="add mod">
          <ac:chgData name="Andrii Krenevych" userId="87808208e2df3d44" providerId="LiveId" clId="{9F92BE4D-A448-43C9-A1E2-2CEDD657405E}" dt="2024-01-28T20:02:35.059" v="1970" actId="1036"/>
          <ac:spMkLst>
            <pc:docMk/>
            <pc:sldMk cId="2544574787" sldId="308"/>
            <ac:spMk id="8" creationId="{5F644446-19C9-66A8-360A-85657115F04C}"/>
          </ac:spMkLst>
        </pc:spChg>
        <pc:picChg chg="add mod">
          <ac:chgData name="Andrii Krenevych" userId="87808208e2df3d44" providerId="LiveId" clId="{9F92BE4D-A448-43C9-A1E2-2CEDD657405E}" dt="2024-01-28T19:34:14.927" v="560" actId="1076"/>
          <ac:picMkLst>
            <pc:docMk/>
            <pc:sldMk cId="2544574787" sldId="308"/>
            <ac:picMk id="3074" creationId="{5E3549AD-E491-204C-4A50-0A030021FB93}"/>
          </ac:picMkLst>
        </pc:picChg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557709658" sldId="309"/>
        </pc:sldMkLst>
      </pc:sldChg>
      <pc:sldChg chg="addSp delSp modSp new mod">
        <pc:chgData name="Andrii Krenevych" userId="87808208e2df3d44" providerId="LiveId" clId="{9F92BE4D-A448-43C9-A1E2-2CEDD657405E}" dt="2024-01-28T20:58:58.568" v="4006" actId="1076"/>
        <pc:sldMkLst>
          <pc:docMk/>
          <pc:sldMk cId="2682855653" sldId="309"/>
        </pc:sldMkLst>
        <pc:spChg chg="mod">
          <ac:chgData name="Andrii Krenevych" userId="87808208e2df3d44" providerId="LiveId" clId="{9F92BE4D-A448-43C9-A1E2-2CEDD657405E}" dt="2024-01-28T20:38:39.707" v="3339" actId="6549"/>
          <ac:spMkLst>
            <pc:docMk/>
            <pc:sldMk cId="2682855653" sldId="309"/>
            <ac:spMk id="2" creationId="{9D828564-1874-CBEC-6A6A-DD00BFC32AFA}"/>
          </ac:spMkLst>
        </pc:spChg>
        <pc:spChg chg="add mod">
          <ac:chgData name="Andrii Krenevych" userId="87808208e2df3d44" providerId="LiveId" clId="{9F92BE4D-A448-43C9-A1E2-2CEDD657405E}" dt="2024-01-28T20:41:38.692" v="3427" actId="123"/>
          <ac:spMkLst>
            <pc:docMk/>
            <pc:sldMk cId="2682855653" sldId="309"/>
            <ac:spMk id="4" creationId="{1F563B34-2367-FD9F-8BAD-D94DFD9622F5}"/>
          </ac:spMkLst>
        </pc:spChg>
        <pc:spChg chg="add mod">
          <ac:chgData name="Andrii Krenevych" userId="87808208e2df3d44" providerId="LiveId" clId="{9F92BE4D-A448-43C9-A1E2-2CEDD657405E}" dt="2024-01-28T20:40:48.467" v="3416" actId="20577"/>
          <ac:spMkLst>
            <pc:docMk/>
            <pc:sldMk cId="2682855653" sldId="309"/>
            <ac:spMk id="6" creationId="{AC63F5C9-14BC-A482-9E1E-D2F14958DCD9}"/>
          </ac:spMkLst>
        </pc:spChg>
        <pc:spChg chg="add mod">
          <ac:chgData name="Andrii Krenevych" userId="87808208e2df3d44" providerId="LiveId" clId="{9F92BE4D-A448-43C9-A1E2-2CEDD657405E}" dt="2024-01-28T20:40:20.360" v="3368" actId="1035"/>
          <ac:spMkLst>
            <pc:docMk/>
            <pc:sldMk cId="2682855653" sldId="309"/>
            <ac:spMk id="7" creationId="{46429B17-2A2F-8A53-622C-9AA892DDAB98}"/>
          </ac:spMkLst>
        </pc:spChg>
        <pc:spChg chg="add mod">
          <ac:chgData name="Andrii Krenevych" userId="87808208e2df3d44" providerId="LiveId" clId="{9F92BE4D-A448-43C9-A1E2-2CEDD657405E}" dt="2024-01-28T20:41:13.816" v="3426" actId="1076"/>
          <ac:spMkLst>
            <pc:docMk/>
            <pc:sldMk cId="2682855653" sldId="309"/>
            <ac:spMk id="8" creationId="{31343858-77AC-68FA-10F9-EF3EA759FFB5}"/>
          </ac:spMkLst>
        </pc:spChg>
        <pc:spChg chg="add mod">
          <ac:chgData name="Andrii Krenevych" userId="87808208e2df3d44" providerId="LiveId" clId="{9F92BE4D-A448-43C9-A1E2-2CEDD657405E}" dt="2024-01-28T20:42:35.596" v="3495" actId="20577"/>
          <ac:spMkLst>
            <pc:docMk/>
            <pc:sldMk cId="2682855653" sldId="309"/>
            <ac:spMk id="9" creationId="{1FF290CD-BA07-0C3E-1B5B-2D33AC90E93D}"/>
          </ac:spMkLst>
        </pc:spChg>
        <pc:spChg chg="add mod">
          <ac:chgData name="Andrii Krenevych" userId="87808208e2df3d44" providerId="LiveId" clId="{9F92BE4D-A448-43C9-A1E2-2CEDD657405E}" dt="2024-01-28T20:58:58.568" v="4006" actId="1076"/>
          <ac:spMkLst>
            <pc:docMk/>
            <pc:sldMk cId="2682855653" sldId="309"/>
            <ac:spMk id="10" creationId="{A526CE0A-F57A-8038-F487-D1CFBCCACD5F}"/>
          </ac:spMkLst>
        </pc:spChg>
        <pc:spChg chg="add mod">
          <ac:chgData name="Andrii Krenevych" userId="87808208e2df3d44" providerId="LiveId" clId="{9F92BE4D-A448-43C9-A1E2-2CEDD657405E}" dt="2024-01-28T20:45:52.271" v="3619"/>
          <ac:spMkLst>
            <pc:docMk/>
            <pc:sldMk cId="2682855653" sldId="309"/>
            <ac:spMk id="11" creationId="{B8E72F58-EA09-FA9C-609D-A283D1159785}"/>
          </ac:spMkLst>
        </pc:spChg>
        <pc:spChg chg="add del mod">
          <ac:chgData name="Andrii Krenevych" userId="87808208e2df3d44" providerId="LiveId" clId="{9F92BE4D-A448-43C9-A1E2-2CEDD657405E}" dt="2024-01-28T20:58:41.831" v="4003" actId="21"/>
          <ac:spMkLst>
            <pc:docMk/>
            <pc:sldMk cId="2682855653" sldId="309"/>
            <ac:spMk id="12" creationId="{E4C5033A-D531-A1E9-61B1-17F170C261C2}"/>
          </ac:spMkLst>
        </pc:spChg>
        <pc:spChg chg="add del mod">
          <ac:chgData name="Andrii Krenevych" userId="87808208e2df3d44" providerId="LiveId" clId="{9F92BE4D-A448-43C9-A1E2-2CEDD657405E}" dt="2024-01-28T20:58:41.831" v="4003" actId="21"/>
          <ac:spMkLst>
            <pc:docMk/>
            <pc:sldMk cId="2682855653" sldId="309"/>
            <ac:spMk id="14" creationId="{2BD09B4F-58A3-B945-99F4-2247599A1241}"/>
          </ac:spMkLst>
        </pc:spChg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1717356876" sldId="310"/>
        </pc:sldMkLst>
      </pc:sldChg>
      <pc:sldChg chg="addSp delSp modSp new mod">
        <pc:chgData name="Andrii Krenevych" userId="87808208e2df3d44" providerId="LiveId" clId="{9F92BE4D-A448-43C9-A1E2-2CEDD657405E}" dt="2024-01-28T19:54:38.753" v="1759"/>
        <pc:sldMkLst>
          <pc:docMk/>
          <pc:sldMk cId="4231024646" sldId="310"/>
        </pc:sldMkLst>
        <pc:spChg chg="mod">
          <ac:chgData name="Andrii Krenevych" userId="87808208e2df3d44" providerId="LiveId" clId="{9F92BE4D-A448-43C9-A1E2-2CEDD657405E}" dt="2024-01-28T19:37:15.998" v="642" actId="20577"/>
          <ac:spMkLst>
            <pc:docMk/>
            <pc:sldMk cId="4231024646" sldId="310"/>
            <ac:spMk id="2" creationId="{6F384B82-7FC5-7837-777E-062FFD6D2F46}"/>
          </ac:spMkLst>
        </pc:spChg>
        <pc:spChg chg="add mod">
          <ac:chgData name="Andrii Krenevych" userId="87808208e2df3d44" providerId="LiveId" clId="{9F92BE4D-A448-43C9-A1E2-2CEDD657405E}" dt="2024-01-28T19:47:17.885" v="1184" actId="1076"/>
          <ac:spMkLst>
            <pc:docMk/>
            <pc:sldMk cId="4231024646" sldId="310"/>
            <ac:spMk id="3" creationId="{16FCF7E5-CA6D-AF4D-A634-D73FC0CDF974}"/>
          </ac:spMkLst>
        </pc:spChg>
        <pc:spChg chg="add mod">
          <ac:chgData name="Andrii Krenevych" userId="87808208e2df3d44" providerId="LiveId" clId="{9F92BE4D-A448-43C9-A1E2-2CEDD657405E}" dt="2024-01-28T19:54:11.397" v="1730" actId="1036"/>
          <ac:spMkLst>
            <pc:docMk/>
            <pc:sldMk cId="4231024646" sldId="310"/>
            <ac:spMk id="4" creationId="{846A4A78-E425-528B-FAA0-7927FCD01BC7}"/>
          </ac:spMkLst>
        </pc:spChg>
        <pc:spChg chg="add mod">
          <ac:chgData name="Andrii Krenevych" userId="87808208e2df3d44" providerId="LiveId" clId="{9F92BE4D-A448-43C9-A1E2-2CEDD657405E}" dt="2024-01-28T19:38:33.200" v="646" actId="14100"/>
          <ac:spMkLst>
            <pc:docMk/>
            <pc:sldMk cId="4231024646" sldId="310"/>
            <ac:spMk id="6" creationId="{6AE7085C-C59D-5037-5CB1-9D76161FB588}"/>
          </ac:spMkLst>
        </pc:spChg>
        <pc:spChg chg="add mod">
          <ac:chgData name="Andrii Krenevych" userId="87808208e2df3d44" providerId="LiveId" clId="{9F92BE4D-A448-43C9-A1E2-2CEDD657405E}" dt="2024-01-28T19:54:11.397" v="1730" actId="1036"/>
          <ac:spMkLst>
            <pc:docMk/>
            <pc:sldMk cId="4231024646" sldId="310"/>
            <ac:spMk id="7" creationId="{B28F877F-5379-26A2-F118-77A8E51D21B7}"/>
          </ac:spMkLst>
        </pc:spChg>
        <pc:spChg chg="add mod">
          <ac:chgData name="Andrii Krenevych" userId="87808208e2df3d44" providerId="LiveId" clId="{9F92BE4D-A448-43C9-A1E2-2CEDD657405E}" dt="2024-01-28T19:54:16.336" v="1740" actId="1036"/>
          <ac:spMkLst>
            <pc:docMk/>
            <pc:sldMk cId="4231024646" sldId="310"/>
            <ac:spMk id="8" creationId="{17B1DAD2-DA68-E7CA-709E-3EED42D74277}"/>
          </ac:spMkLst>
        </pc:spChg>
        <pc:spChg chg="add del mod">
          <ac:chgData name="Andrii Krenevych" userId="87808208e2df3d44" providerId="LiveId" clId="{9F92BE4D-A448-43C9-A1E2-2CEDD657405E}" dt="2024-01-28T19:54:06.406" v="1724" actId="478"/>
          <ac:spMkLst>
            <pc:docMk/>
            <pc:sldMk cId="4231024646" sldId="310"/>
            <ac:spMk id="9" creationId="{EE4F11D4-6DF1-C0A8-4A10-BFD998282629}"/>
          </ac:spMkLst>
        </pc:spChg>
        <pc:spChg chg="add del mod">
          <ac:chgData name="Andrii Krenevych" userId="87808208e2df3d44" providerId="LiveId" clId="{9F92BE4D-A448-43C9-A1E2-2CEDD657405E}" dt="2024-01-28T19:54:02.771" v="1723" actId="478"/>
          <ac:spMkLst>
            <pc:docMk/>
            <pc:sldMk cId="4231024646" sldId="310"/>
            <ac:spMk id="10" creationId="{A6C6EC88-A87C-B0E1-3DE5-5AC35D1D16AD}"/>
          </ac:spMkLst>
        </pc:spChg>
        <pc:spChg chg="add del mod">
          <ac:chgData name="Andrii Krenevych" userId="87808208e2df3d44" providerId="LiveId" clId="{9F92BE4D-A448-43C9-A1E2-2CEDD657405E}" dt="2024-01-28T19:54:02.771" v="1723" actId="478"/>
          <ac:spMkLst>
            <pc:docMk/>
            <pc:sldMk cId="4231024646" sldId="310"/>
            <ac:spMk id="12" creationId="{11F22D8C-0999-8AA5-9D84-AFDEA132FBF2}"/>
          </ac:spMkLst>
        </pc:spChg>
        <pc:spChg chg="add del mod">
          <ac:chgData name="Andrii Krenevych" userId="87808208e2df3d44" providerId="LiveId" clId="{9F92BE4D-A448-43C9-A1E2-2CEDD657405E}" dt="2024-01-28T19:54:02.771" v="1723" actId="478"/>
          <ac:spMkLst>
            <pc:docMk/>
            <pc:sldMk cId="4231024646" sldId="310"/>
            <ac:spMk id="13" creationId="{D254F8B6-9B14-4467-93A3-F61CAB83C2BD}"/>
          </ac:spMkLst>
        </pc:spChg>
        <pc:spChg chg="add del mod">
          <ac:chgData name="Andrii Krenevych" userId="87808208e2df3d44" providerId="LiveId" clId="{9F92BE4D-A448-43C9-A1E2-2CEDD657405E}" dt="2024-01-28T19:54:02.771" v="1723" actId="478"/>
          <ac:spMkLst>
            <pc:docMk/>
            <pc:sldMk cId="4231024646" sldId="310"/>
            <ac:spMk id="14" creationId="{A9B1E316-72E7-99F9-EC17-16FEF8BE16FF}"/>
          </ac:spMkLst>
        </pc:spChg>
        <pc:spChg chg="add mod">
          <ac:chgData name="Andrii Krenevych" userId="87808208e2df3d44" providerId="LiveId" clId="{9F92BE4D-A448-43C9-A1E2-2CEDD657405E}" dt="2024-01-28T19:54:38.753" v="1759"/>
          <ac:spMkLst>
            <pc:docMk/>
            <pc:sldMk cId="4231024646" sldId="310"/>
            <ac:spMk id="15" creationId="{4706F152-A13D-B9B5-68C3-93F80D0CEF49}"/>
          </ac:spMkLst>
        </pc:spChg>
      </pc:sldChg>
      <pc:sldChg chg="del">
        <pc:chgData name="Andrii Krenevych" userId="87808208e2df3d44" providerId="LiveId" clId="{9F92BE4D-A448-43C9-A1E2-2CEDD657405E}" dt="2024-01-28T19:04:26.143" v="42" actId="47"/>
        <pc:sldMkLst>
          <pc:docMk/>
          <pc:sldMk cId="132233404" sldId="311"/>
        </pc:sldMkLst>
      </pc:sldChg>
      <pc:sldChg chg="addSp delSp modSp add mod modAnim">
        <pc:chgData name="Andrii Krenevych" userId="87808208e2df3d44" providerId="LiveId" clId="{9F92BE4D-A448-43C9-A1E2-2CEDD657405E}" dt="2024-01-28T19:54:56.620" v="1773" actId="1038"/>
        <pc:sldMkLst>
          <pc:docMk/>
          <pc:sldMk cId="3545547134" sldId="311"/>
        </pc:sldMkLst>
        <pc:spChg chg="del">
          <ac:chgData name="Andrii Krenevych" userId="87808208e2df3d44" providerId="LiveId" clId="{9F92BE4D-A448-43C9-A1E2-2CEDD657405E}" dt="2024-01-28T19:48:51.022" v="1315" actId="478"/>
          <ac:spMkLst>
            <pc:docMk/>
            <pc:sldMk cId="3545547134" sldId="311"/>
            <ac:spMk id="4" creationId="{846A4A78-E425-528B-FAA0-7927FCD01BC7}"/>
          </ac:spMkLst>
        </pc:spChg>
        <pc:spChg chg="del">
          <ac:chgData name="Andrii Krenevych" userId="87808208e2df3d44" providerId="LiveId" clId="{9F92BE4D-A448-43C9-A1E2-2CEDD657405E}" dt="2024-01-28T19:48:51.022" v="1315" actId="478"/>
          <ac:spMkLst>
            <pc:docMk/>
            <pc:sldMk cId="3545547134" sldId="311"/>
            <ac:spMk id="6" creationId="{6AE7085C-C59D-5037-5CB1-9D76161FB588}"/>
          </ac:spMkLst>
        </pc:spChg>
        <pc:spChg chg="del">
          <ac:chgData name="Andrii Krenevych" userId="87808208e2df3d44" providerId="LiveId" clId="{9F92BE4D-A448-43C9-A1E2-2CEDD657405E}" dt="2024-01-28T19:48:51.022" v="1315" actId="478"/>
          <ac:spMkLst>
            <pc:docMk/>
            <pc:sldMk cId="3545547134" sldId="311"/>
            <ac:spMk id="7" creationId="{B28F877F-5379-26A2-F118-77A8E51D21B7}"/>
          </ac:spMkLst>
        </pc:spChg>
        <pc:spChg chg="del">
          <ac:chgData name="Andrii Krenevych" userId="87808208e2df3d44" providerId="LiveId" clId="{9F92BE4D-A448-43C9-A1E2-2CEDD657405E}" dt="2024-01-28T19:48:51.022" v="1315" actId="478"/>
          <ac:spMkLst>
            <pc:docMk/>
            <pc:sldMk cId="3545547134" sldId="311"/>
            <ac:spMk id="8" creationId="{17B1DAD2-DA68-E7CA-709E-3EED42D74277}"/>
          </ac:spMkLst>
        </pc:spChg>
        <pc:spChg chg="mod">
          <ac:chgData name="Andrii Krenevych" userId="87808208e2df3d44" providerId="LiveId" clId="{9F92BE4D-A448-43C9-A1E2-2CEDD657405E}" dt="2024-01-28T19:54:56.620" v="1773" actId="1038"/>
          <ac:spMkLst>
            <pc:docMk/>
            <pc:sldMk cId="3545547134" sldId="311"/>
            <ac:spMk id="9" creationId="{EE4F11D4-6DF1-C0A8-4A10-BFD998282629}"/>
          </ac:spMkLst>
        </pc:spChg>
        <pc:spChg chg="mod">
          <ac:chgData name="Andrii Krenevych" userId="87808208e2df3d44" providerId="LiveId" clId="{9F92BE4D-A448-43C9-A1E2-2CEDD657405E}" dt="2024-01-28T19:54:56.620" v="1773" actId="1038"/>
          <ac:spMkLst>
            <pc:docMk/>
            <pc:sldMk cId="3545547134" sldId="311"/>
            <ac:spMk id="10" creationId="{A6C6EC88-A87C-B0E1-3DE5-5AC35D1D16AD}"/>
          </ac:spMkLst>
        </pc:spChg>
        <pc:spChg chg="add mod">
          <ac:chgData name="Andrii Krenevych" userId="87808208e2df3d44" providerId="LiveId" clId="{9F92BE4D-A448-43C9-A1E2-2CEDD657405E}" dt="2024-01-28T19:54:56.620" v="1773" actId="1038"/>
          <ac:spMkLst>
            <pc:docMk/>
            <pc:sldMk cId="3545547134" sldId="311"/>
            <ac:spMk id="11" creationId="{FED19CC6-BC6E-7696-345D-D0D05B6923F0}"/>
          </ac:spMkLst>
        </pc:spChg>
        <pc:spChg chg="mod">
          <ac:chgData name="Andrii Krenevych" userId="87808208e2df3d44" providerId="LiveId" clId="{9F92BE4D-A448-43C9-A1E2-2CEDD657405E}" dt="2024-01-28T19:54:56.620" v="1773" actId="1038"/>
          <ac:spMkLst>
            <pc:docMk/>
            <pc:sldMk cId="3545547134" sldId="311"/>
            <ac:spMk id="12" creationId="{11F22D8C-0999-8AA5-9D84-AFDEA132FBF2}"/>
          </ac:spMkLst>
        </pc:spChg>
        <pc:spChg chg="mod">
          <ac:chgData name="Andrii Krenevych" userId="87808208e2df3d44" providerId="LiveId" clId="{9F92BE4D-A448-43C9-A1E2-2CEDD657405E}" dt="2024-01-28T19:54:56.620" v="1773" actId="1038"/>
          <ac:spMkLst>
            <pc:docMk/>
            <pc:sldMk cId="3545547134" sldId="311"/>
            <ac:spMk id="13" creationId="{D254F8B6-9B14-4467-93A3-F61CAB83C2BD}"/>
          </ac:spMkLst>
        </pc:spChg>
        <pc:spChg chg="mod">
          <ac:chgData name="Andrii Krenevych" userId="87808208e2df3d44" providerId="LiveId" clId="{9F92BE4D-A448-43C9-A1E2-2CEDD657405E}" dt="2024-01-28T19:54:56.620" v="1773" actId="1038"/>
          <ac:spMkLst>
            <pc:docMk/>
            <pc:sldMk cId="3545547134" sldId="311"/>
            <ac:spMk id="14" creationId="{A9B1E316-72E7-99F9-EC17-16FEF8BE16FF}"/>
          </ac:spMkLst>
        </pc:spChg>
        <pc:picChg chg="add mod">
          <ac:chgData name="Andrii Krenevych" userId="87808208e2df3d44" providerId="LiveId" clId="{9F92BE4D-A448-43C9-A1E2-2CEDD657405E}" dt="2024-01-28T19:54:56.620" v="1773" actId="1038"/>
          <ac:picMkLst>
            <pc:docMk/>
            <pc:sldMk cId="3545547134" sldId="311"/>
            <ac:picMk id="15" creationId="{CAD2E7D1-46D4-A7E2-6595-E5FEF5C81609}"/>
          </ac:picMkLst>
        </pc:picChg>
      </pc:sldChg>
      <pc:sldChg chg="addSp modSp new mod modAnim">
        <pc:chgData name="Andrii Krenevych" userId="87808208e2df3d44" providerId="LiveId" clId="{9F92BE4D-A448-43C9-A1E2-2CEDD657405E}" dt="2024-01-28T20:17:40.351" v="2711" actId="1076"/>
        <pc:sldMkLst>
          <pc:docMk/>
          <pc:sldMk cId="161914617" sldId="312"/>
        </pc:sldMkLst>
        <pc:spChg chg="mod">
          <ac:chgData name="Andrii Krenevych" userId="87808208e2df3d44" providerId="LiveId" clId="{9F92BE4D-A448-43C9-A1E2-2CEDD657405E}" dt="2024-01-28T20:02:52.999" v="1997" actId="20577"/>
          <ac:spMkLst>
            <pc:docMk/>
            <pc:sldMk cId="161914617" sldId="312"/>
            <ac:spMk id="2" creationId="{D22FBF1A-C03D-1852-2C9E-3A88217478B2}"/>
          </ac:spMkLst>
        </pc:spChg>
        <pc:spChg chg="add mod">
          <ac:chgData name="Andrii Krenevych" userId="87808208e2df3d44" providerId="LiveId" clId="{9F92BE4D-A448-43C9-A1E2-2CEDD657405E}" dt="2024-01-28T20:11:03.429" v="2400" actId="14100"/>
          <ac:spMkLst>
            <pc:docMk/>
            <pc:sldMk cId="161914617" sldId="312"/>
            <ac:spMk id="4" creationId="{D43B7553-8457-DE53-04DB-E6621FF69B08}"/>
          </ac:spMkLst>
        </pc:spChg>
        <pc:spChg chg="add mod">
          <ac:chgData name="Andrii Krenevych" userId="87808208e2df3d44" providerId="LiveId" clId="{9F92BE4D-A448-43C9-A1E2-2CEDD657405E}" dt="2024-01-28T20:15:08.086" v="2455" actId="20577"/>
          <ac:spMkLst>
            <pc:docMk/>
            <pc:sldMk cId="161914617" sldId="312"/>
            <ac:spMk id="7" creationId="{44F91B08-C856-A378-7C2A-12A48CBDDC4F}"/>
          </ac:spMkLst>
        </pc:spChg>
        <pc:spChg chg="add mod">
          <ac:chgData name="Andrii Krenevych" userId="87808208e2df3d44" providerId="LiveId" clId="{9F92BE4D-A448-43C9-A1E2-2CEDD657405E}" dt="2024-01-28T20:15:13.660" v="2475" actId="1035"/>
          <ac:spMkLst>
            <pc:docMk/>
            <pc:sldMk cId="161914617" sldId="312"/>
            <ac:spMk id="8" creationId="{F57A07A1-C043-4CFF-6C53-145951A48631}"/>
          </ac:spMkLst>
        </pc:spChg>
        <pc:spChg chg="add mod">
          <ac:chgData name="Andrii Krenevych" userId="87808208e2df3d44" providerId="LiveId" clId="{9F92BE4D-A448-43C9-A1E2-2CEDD657405E}" dt="2024-01-28T20:17:26.573" v="2709" actId="1035"/>
          <ac:spMkLst>
            <pc:docMk/>
            <pc:sldMk cId="161914617" sldId="312"/>
            <ac:spMk id="9" creationId="{FBB336C2-9267-D16A-6A8A-16E46B04F155}"/>
          </ac:spMkLst>
        </pc:spChg>
        <pc:spChg chg="add mod">
          <ac:chgData name="Andrii Krenevych" userId="87808208e2df3d44" providerId="LiveId" clId="{9F92BE4D-A448-43C9-A1E2-2CEDD657405E}" dt="2024-01-28T20:17:21.414" v="2696" actId="1036"/>
          <ac:spMkLst>
            <pc:docMk/>
            <pc:sldMk cId="161914617" sldId="312"/>
            <ac:spMk id="10" creationId="{17E803A8-7885-36A0-D754-44FDBE9595EC}"/>
          </ac:spMkLst>
        </pc:spChg>
        <pc:spChg chg="add mod">
          <ac:chgData name="Andrii Krenevych" userId="87808208e2df3d44" providerId="LiveId" clId="{9F92BE4D-A448-43C9-A1E2-2CEDD657405E}" dt="2024-01-28T20:17:40.351" v="2711" actId="1076"/>
          <ac:spMkLst>
            <pc:docMk/>
            <pc:sldMk cId="161914617" sldId="312"/>
            <ac:spMk id="11" creationId="{B5BA5A20-0C72-1C6F-F5B0-EC61E9D96F94}"/>
          </ac:spMkLst>
        </pc:spChg>
        <pc:picChg chg="add mod">
          <ac:chgData name="Andrii Krenevych" userId="87808208e2df3d44" providerId="LiveId" clId="{9F92BE4D-A448-43C9-A1E2-2CEDD657405E}" dt="2024-01-28T20:11:00.625" v="2399" actId="1035"/>
          <ac:picMkLst>
            <pc:docMk/>
            <pc:sldMk cId="161914617" sldId="312"/>
            <ac:picMk id="5" creationId="{2427A570-134F-2D84-45C4-1C580E33B543}"/>
          </ac:picMkLst>
        </pc:picChg>
      </pc:sldChg>
      <pc:sldChg chg="addSp delSp modSp new mod">
        <pc:chgData name="Andrii Krenevych" userId="87808208e2df3d44" providerId="LiveId" clId="{9F92BE4D-A448-43C9-A1E2-2CEDD657405E}" dt="2024-01-28T20:37:10.708" v="3333" actId="20577"/>
        <pc:sldMkLst>
          <pc:docMk/>
          <pc:sldMk cId="346404443" sldId="313"/>
        </pc:sldMkLst>
        <pc:spChg chg="mod">
          <ac:chgData name="Andrii Krenevych" userId="87808208e2df3d44" providerId="LiveId" clId="{9F92BE4D-A448-43C9-A1E2-2CEDD657405E}" dt="2024-01-28T20:28:14.851" v="2790" actId="20577"/>
          <ac:spMkLst>
            <pc:docMk/>
            <pc:sldMk cId="346404443" sldId="313"/>
            <ac:spMk id="2" creationId="{E9D007F4-8D09-4E09-6092-6A30446FACF3}"/>
          </ac:spMkLst>
        </pc:spChg>
        <pc:spChg chg="add del mod">
          <ac:chgData name="Andrii Krenevych" userId="87808208e2df3d44" providerId="LiveId" clId="{9F92BE4D-A448-43C9-A1E2-2CEDD657405E}" dt="2024-01-28T20:36:37.728" v="3306" actId="478"/>
          <ac:spMkLst>
            <pc:docMk/>
            <pc:sldMk cId="346404443" sldId="313"/>
            <ac:spMk id="3" creationId="{9E478213-834E-8EC2-30E9-E64C10A73429}"/>
          </ac:spMkLst>
        </pc:spChg>
        <pc:spChg chg="add mod">
          <ac:chgData name="Andrii Krenevych" userId="87808208e2df3d44" providerId="LiveId" clId="{9F92BE4D-A448-43C9-A1E2-2CEDD657405E}" dt="2024-01-28T20:36:43.236" v="3307" actId="1076"/>
          <ac:spMkLst>
            <pc:docMk/>
            <pc:sldMk cId="346404443" sldId="313"/>
            <ac:spMk id="4" creationId="{0CE48970-3FF9-45EB-6D81-F5CC8E7AAB42}"/>
          </ac:spMkLst>
        </pc:spChg>
        <pc:spChg chg="add mod">
          <ac:chgData name="Andrii Krenevych" userId="87808208e2df3d44" providerId="LiveId" clId="{9F92BE4D-A448-43C9-A1E2-2CEDD657405E}" dt="2024-01-28T20:36:54.862" v="3310" actId="1076"/>
          <ac:spMkLst>
            <pc:docMk/>
            <pc:sldMk cId="346404443" sldId="313"/>
            <ac:spMk id="5" creationId="{B02BA691-4A79-9DB0-3346-C9591E5A5536}"/>
          </ac:spMkLst>
        </pc:spChg>
        <pc:spChg chg="add mod">
          <ac:chgData name="Andrii Krenevych" userId="87808208e2df3d44" providerId="LiveId" clId="{9F92BE4D-A448-43C9-A1E2-2CEDD657405E}" dt="2024-01-28T20:30:16.639" v="2951"/>
          <ac:spMkLst>
            <pc:docMk/>
            <pc:sldMk cId="346404443" sldId="313"/>
            <ac:spMk id="6" creationId="{6AD60494-BFC5-3963-E639-31A7351881E0}"/>
          </ac:spMkLst>
        </pc:spChg>
        <pc:spChg chg="add mod">
          <ac:chgData name="Andrii Krenevych" userId="87808208e2df3d44" providerId="LiveId" clId="{9F92BE4D-A448-43C9-A1E2-2CEDD657405E}" dt="2024-01-28T20:30:19.219" v="2952"/>
          <ac:spMkLst>
            <pc:docMk/>
            <pc:sldMk cId="346404443" sldId="313"/>
            <ac:spMk id="7" creationId="{D5A1543F-A9CA-663A-65CB-E5DB4EF9336A}"/>
          </ac:spMkLst>
        </pc:spChg>
        <pc:spChg chg="add mod">
          <ac:chgData name="Andrii Krenevych" userId="87808208e2df3d44" providerId="LiveId" clId="{9F92BE4D-A448-43C9-A1E2-2CEDD657405E}" dt="2024-01-28T20:30:27.444" v="2956"/>
          <ac:spMkLst>
            <pc:docMk/>
            <pc:sldMk cId="346404443" sldId="313"/>
            <ac:spMk id="9" creationId="{AA47A50B-175C-A6BC-3F7C-6D317EBF6419}"/>
          </ac:spMkLst>
        </pc:spChg>
        <pc:spChg chg="add mod">
          <ac:chgData name="Andrii Krenevych" userId="87808208e2df3d44" providerId="LiveId" clId="{9F92BE4D-A448-43C9-A1E2-2CEDD657405E}" dt="2024-01-28T20:37:10.708" v="3333" actId="20577"/>
          <ac:spMkLst>
            <pc:docMk/>
            <pc:sldMk cId="346404443" sldId="313"/>
            <ac:spMk id="11" creationId="{2182E374-73F4-9774-E306-6C248E2ADFFB}"/>
          </ac:spMkLst>
        </pc:spChg>
        <pc:spChg chg="add mod">
          <ac:chgData name="Andrii Krenevych" userId="87808208e2df3d44" providerId="LiveId" clId="{9F92BE4D-A448-43C9-A1E2-2CEDD657405E}" dt="2024-01-28T20:33:54.152" v="3116" actId="21"/>
          <ac:spMkLst>
            <pc:docMk/>
            <pc:sldMk cId="346404443" sldId="313"/>
            <ac:spMk id="12" creationId="{F352B19D-728B-4069-3108-6D0C11D04ED9}"/>
          </ac:spMkLst>
        </pc:spChg>
        <pc:spChg chg="add mod">
          <ac:chgData name="Andrii Krenevych" userId="87808208e2df3d44" providerId="LiveId" clId="{9F92BE4D-A448-43C9-A1E2-2CEDD657405E}" dt="2024-01-28T20:34:11.964" v="3120"/>
          <ac:spMkLst>
            <pc:docMk/>
            <pc:sldMk cId="346404443" sldId="313"/>
            <ac:spMk id="13" creationId="{9CBE351E-0795-413C-DCD7-2ECB47C29B4E}"/>
          </ac:spMkLst>
        </pc:spChg>
        <pc:spChg chg="add mod">
          <ac:chgData name="Andrii Krenevych" userId="87808208e2df3d44" providerId="LiveId" clId="{9F92BE4D-A448-43C9-A1E2-2CEDD657405E}" dt="2024-01-28T20:36:33.031" v="3305" actId="20577"/>
          <ac:spMkLst>
            <pc:docMk/>
            <pc:sldMk cId="346404443" sldId="313"/>
            <ac:spMk id="15" creationId="{A218A97F-104D-81E4-4F12-D3E8B5871A50}"/>
          </ac:spMkLst>
        </pc:spChg>
        <pc:picChg chg="add">
          <ac:chgData name="Andrii Krenevych" userId="87808208e2df3d44" providerId="LiveId" clId="{9F92BE4D-A448-43C9-A1E2-2CEDD657405E}" dt="2024-01-28T20:30:21.328" v="2953"/>
          <ac:picMkLst>
            <pc:docMk/>
            <pc:sldMk cId="346404443" sldId="313"/>
            <ac:picMk id="8" creationId="{4B537E05-D393-208B-3E85-4D7A92E8DDF6}"/>
          </ac:picMkLst>
        </pc:picChg>
        <pc:picChg chg="add">
          <ac:chgData name="Andrii Krenevych" userId="87808208e2df3d44" providerId="LiveId" clId="{9F92BE4D-A448-43C9-A1E2-2CEDD657405E}" dt="2024-01-28T20:30:29.884" v="2957"/>
          <ac:picMkLst>
            <pc:docMk/>
            <pc:sldMk cId="346404443" sldId="313"/>
            <ac:picMk id="10" creationId="{27AA4468-3DAC-2557-033F-BFC20E2FB085}"/>
          </ac:picMkLst>
        </pc:picChg>
      </pc:sldChg>
      <pc:sldChg chg="addSp modSp new mod">
        <pc:chgData name="Andrii Krenevych" userId="87808208e2df3d44" providerId="LiveId" clId="{9F92BE4D-A448-43C9-A1E2-2CEDD657405E}" dt="2024-01-28T20:52:21.192" v="3740" actId="20577"/>
        <pc:sldMkLst>
          <pc:docMk/>
          <pc:sldMk cId="2923724717" sldId="314"/>
        </pc:sldMkLst>
        <pc:spChg chg="mod">
          <ac:chgData name="Andrii Krenevych" userId="87808208e2df3d44" providerId="LiveId" clId="{9F92BE4D-A448-43C9-A1E2-2CEDD657405E}" dt="2024-01-28T20:49:40.894" v="3671"/>
          <ac:spMkLst>
            <pc:docMk/>
            <pc:sldMk cId="2923724717" sldId="314"/>
            <ac:spMk id="2" creationId="{FCBDA71B-6254-7235-DA74-FDE8B0FF8126}"/>
          </ac:spMkLst>
        </pc:spChg>
        <pc:spChg chg="add mod">
          <ac:chgData name="Andrii Krenevych" userId="87808208e2df3d44" providerId="LiveId" clId="{9F92BE4D-A448-43C9-A1E2-2CEDD657405E}" dt="2024-01-28T20:50:09.550" v="3682" actId="20577"/>
          <ac:spMkLst>
            <pc:docMk/>
            <pc:sldMk cId="2923724717" sldId="314"/>
            <ac:spMk id="4" creationId="{D1D95362-84B1-15C5-DC49-BF40DB7CCAF0}"/>
          </ac:spMkLst>
        </pc:spChg>
        <pc:spChg chg="add mod">
          <ac:chgData name="Andrii Krenevych" userId="87808208e2df3d44" providerId="LiveId" clId="{9F92BE4D-A448-43C9-A1E2-2CEDD657405E}" dt="2024-01-28T20:50:49.028" v="3715" actId="20577"/>
          <ac:spMkLst>
            <pc:docMk/>
            <pc:sldMk cId="2923724717" sldId="314"/>
            <ac:spMk id="5" creationId="{90B513AB-CDD1-97F6-286D-E204A7F4927B}"/>
          </ac:spMkLst>
        </pc:spChg>
        <pc:spChg chg="add mod">
          <ac:chgData name="Andrii Krenevych" userId="87808208e2df3d44" providerId="LiveId" clId="{9F92BE4D-A448-43C9-A1E2-2CEDD657405E}" dt="2024-01-28T20:51:38.505" v="3732" actId="6549"/>
          <ac:spMkLst>
            <pc:docMk/>
            <pc:sldMk cId="2923724717" sldId="314"/>
            <ac:spMk id="6" creationId="{ECE6A76E-D02A-AB9C-854F-EA52BB280F8D}"/>
          </ac:spMkLst>
        </pc:spChg>
        <pc:spChg chg="add mod">
          <ac:chgData name="Andrii Krenevych" userId="87808208e2df3d44" providerId="LiveId" clId="{9F92BE4D-A448-43C9-A1E2-2CEDD657405E}" dt="2024-01-28T20:52:21.192" v="3740" actId="20577"/>
          <ac:spMkLst>
            <pc:docMk/>
            <pc:sldMk cId="2923724717" sldId="314"/>
            <ac:spMk id="7" creationId="{28830AB0-1D60-79A6-48FD-575D28928A9D}"/>
          </ac:spMkLst>
        </pc:spChg>
      </pc:sldChg>
      <pc:sldChg chg="addSp delSp modSp new mod">
        <pc:chgData name="Andrii Krenevych" userId="87808208e2df3d44" providerId="LiveId" clId="{9F92BE4D-A448-43C9-A1E2-2CEDD657405E}" dt="2024-01-28T21:12:56.631" v="4512"/>
        <pc:sldMkLst>
          <pc:docMk/>
          <pc:sldMk cId="1084271636" sldId="315"/>
        </pc:sldMkLst>
        <pc:spChg chg="mod">
          <ac:chgData name="Andrii Krenevych" userId="87808208e2df3d44" providerId="LiveId" clId="{9F92BE4D-A448-43C9-A1E2-2CEDD657405E}" dt="2024-01-28T21:02:27.689" v="4112" actId="20577"/>
          <ac:spMkLst>
            <pc:docMk/>
            <pc:sldMk cId="1084271636" sldId="315"/>
            <ac:spMk id="2" creationId="{4C4C4640-B01A-514A-94D1-98FE6E433CB8}"/>
          </ac:spMkLst>
        </pc:spChg>
        <pc:spChg chg="add mod">
          <ac:chgData name="Andrii Krenevych" userId="87808208e2df3d44" providerId="LiveId" clId="{9F92BE4D-A448-43C9-A1E2-2CEDD657405E}" dt="2024-01-28T20:58:36.013" v="4002"/>
          <ac:spMkLst>
            <pc:docMk/>
            <pc:sldMk cId="1084271636" sldId="315"/>
            <ac:spMk id="3" creationId="{D307C55B-777D-9FD5-B3EC-2483DDB45D04}"/>
          </ac:spMkLst>
        </pc:spChg>
        <pc:spChg chg="add del mod">
          <ac:chgData name="Andrii Krenevych" userId="87808208e2df3d44" providerId="LiveId" clId="{9F92BE4D-A448-43C9-A1E2-2CEDD657405E}" dt="2024-01-28T21:02:04.314" v="4084" actId="478"/>
          <ac:spMkLst>
            <pc:docMk/>
            <pc:sldMk cId="1084271636" sldId="315"/>
            <ac:spMk id="5" creationId="{230E9205-4DF1-D9F3-C069-530454A27792}"/>
          </ac:spMkLst>
        </pc:spChg>
        <pc:spChg chg="add del mod">
          <ac:chgData name="Andrii Krenevych" userId="87808208e2df3d44" providerId="LiveId" clId="{9F92BE4D-A448-43C9-A1E2-2CEDD657405E}" dt="2024-01-28T21:02:05.783" v="4085" actId="478"/>
          <ac:spMkLst>
            <pc:docMk/>
            <pc:sldMk cId="1084271636" sldId="315"/>
            <ac:spMk id="6" creationId="{2E099D6C-2891-CDD0-8F33-105EEA73A838}"/>
          </ac:spMkLst>
        </pc:spChg>
        <pc:spChg chg="add mod">
          <ac:chgData name="Andrii Krenevych" userId="87808208e2df3d44" providerId="LiveId" clId="{9F92BE4D-A448-43C9-A1E2-2CEDD657405E}" dt="2024-01-28T21:12:56.631" v="4512"/>
          <ac:spMkLst>
            <pc:docMk/>
            <pc:sldMk cId="1084271636" sldId="315"/>
            <ac:spMk id="7" creationId="{81CE5F73-414B-415A-F38D-FA1B546FB72E}"/>
          </ac:spMkLst>
        </pc:spChg>
        <pc:spChg chg="add mod">
          <ac:chgData name="Andrii Krenevych" userId="87808208e2df3d44" providerId="LiveId" clId="{9F92BE4D-A448-43C9-A1E2-2CEDD657405E}" dt="2024-01-28T20:58:46.993" v="4005" actId="1076"/>
          <ac:spMkLst>
            <pc:docMk/>
            <pc:sldMk cId="1084271636" sldId="315"/>
            <ac:spMk id="12" creationId="{E4C5033A-D531-A1E9-61B1-17F170C261C2}"/>
          </ac:spMkLst>
        </pc:spChg>
        <pc:spChg chg="add mod">
          <ac:chgData name="Andrii Krenevych" userId="87808208e2df3d44" providerId="LiveId" clId="{9F92BE4D-A448-43C9-A1E2-2CEDD657405E}" dt="2024-01-28T20:59:59.522" v="4009"/>
          <ac:spMkLst>
            <pc:docMk/>
            <pc:sldMk cId="1084271636" sldId="315"/>
            <ac:spMk id="14" creationId="{2BD09B4F-58A3-B945-99F4-2247599A1241}"/>
          </ac:spMkLst>
        </pc:spChg>
      </pc:sldChg>
      <pc:sldChg chg="addSp delSp modSp add mod">
        <pc:chgData name="Andrii Krenevych" userId="87808208e2df3d44" providerId="LiveId" clId="{9F92BE4D-A448-43C9-A1E2-2CEDD657405E}" dt="2024-01-28T21:12:58.084" v="4513"/>
        <pc:sldMkLst>
          <pc:docMk/>
          <pc:sldMk cId="3746404909" sldId="316"/>
        </pc:sldMkLst>
        <pc:spChg chg="mod">
          <ac:chgData name="Andrii Krenevych" userId="87808208e2df3d44" providerId="LiveId" clId="{9F92BE4D-A448-43C9-A1E2-2CEDD657405E}" dt="2024-01-28T21:02:48.989" v="4142" actId="20577"/>
          <ac:spMkLst>
            <pc:docMk/>
            <pc:sldMk cId="3746404909" sldId="316"/>
            <ac:spMk id="2" creationId="{4C4C4640-B01A-514A-94D1-98FE6E433CB8}"/>
          </ac:spMkLst>
        </pc:spChg>
        <pc:spChg chg="del">
          <ac:chgData name="Andrii Krenevych" userId="87808208e2df3d44" providerId="LiveId" clId="{9F92BE4D-A448-43C9-A1E2-2CEDD657405E}" dt="2024-01-28T21:02:52.734" v="4143" actId="478"/>
          <ac:spMkLst>
            <pc:docMk/>
            <pc:sldMk cId="3746404909" sldId="316"/>
            <ac:spMk id="3" creationId="{D307C55B-777D-9FD5-B3EC-2483DDB45D04}"/>
          </ac:spMkLst>
        </pc:spChg>
        <pc:spChg chg="add mod">
          <ac:chgData name="Andrii Krenevych" userId="87808208e2df3d44" providerId="LiveId" clId="{9F92BE4D-A448-43C9-A1E2-2CEDD657405E}" dt="2024-01-28T21:07:29.259" v="4329" actId="20577"/>
          <ac:spMkLst>
            <pc:docMk/>
            <pc:sldMk cId="3746404909" sldId="316"/>
            <ac:spMk id="4" creationId="{27E17A0D-F1F2-4257-9902-A776436CB7AE}"/>
          </ac:spMkLst>
        </pc:spChg>
        <pc:spChg chg="mod">
          <ac:chgData name="Andrii Krenevych" userId="87808208e2df3d44" providerId="LiveId" clId="{9F92BE4D-A448-43C9-A1E2-2CEDD657405E}" dt="2024-01-28T21:04:36.857" v="4184" actId="20577"/>
          <ac:spMkLst>
            <pc:docMk/>
            <pc:sldMk cId="3746404909" sldId="316"/>
            <ac:spMk id="5" creationId="{230E9205-4DF1-D9F3-C069-530454A27792}"/>
          </ac:spMkLst>
        </pc:spChg>
        <pc:spChg chg="mod">
          <ac:chgData name="Andrii Krenevych" userId="87808208e2df3d44" providerId="LiveId" clId="{9F92BE4D-A448-43C9-A1E2-2CEDD657405E}" dt="2024-01-28T21:03:21.661" v="4165" actId="1035"/>
          <ac:spMkLst>
            <pc:docMk/>
            <pc:sldMk cId="3746404909" sldId="316"/>
            <ac:spMk id="6" creationId="{2E099D6C-2891-CDD0-8F33-105EEA73A838}"/>
          </ac:spMkLst>
        </pc:spChg>
        <pc:spChg chg="add mod">
          <ac:chgData name="Andrii Krenevych" userId="87808208e2df3d44" providerId="LiveId" clId="{9F92BE4D-A448-43C9-A1E2-2CEDD657405E}" dt="2024-01-28T21:12:12.004" v="4506"/>
          <ac:spMkLst>
            <pc:docMk/>
            <pc:sldMk cId="3746404909" sldId="316"/>
            <ac:spMk id="8" creationId="{AC3B1C5E-F403-CFF0-581E-613FB564349A}"/>
          </ac:spMkLst>
        </pc:spChg>
        <pc:spChg chg="add mod">
          <ac:chgData name="Andrii Krenevych" userId="87808208e2df3d44" providerId="LiveId" clId="{9F92BE4D-A448-43C9-A1E2-2CEDD657405E}" dt="2024-01-28T21:07:52.783" v="4343" actId="20577"/>
          <ac:spMkLst>
            <pc:docMk/>
            <pc:sldMk cId="3746404909" sldId="316"/>
            <ac:spMk id="9" creationId="{08219B18-8C8E-E1CC-C1A3-DAC0E36AE0D6}"/>
          </ac:spMkLst>
        </pc:spChg>
        <pc:spChg chg="add mod">
          <ac:chgData name="Andrii Krenevych" userId="87808208e2df3d44" providerId="LiveId" clId="{9F92BE4D-A448-43C9-A1E2-2CEDD657405E}" dt="2024-01-28T21:12:16.301" v="4507" actId="1076"/>
          <ac:spMkLst>
            <pc:docMk/>
            <pc:sldMk cId="3746404909" sldId="316"/>
            <ac:spMk id="10" creationId="{1A2FCF1E-9390-8C9F-29AC-65AB34F803D4}"/>
          </ac:spMkLst>
        </pc:spChg>
        <pc:spChg chg="del">
          <ac:chgData name="Andrii Krenevych" userId="87808208e2df3d44" providerId="LiveId" clId="{9F92BE4D-A448-43C9-A1E2-2CEDD657405E}" dt="2024-01-28T21:02:55.913" v="4144" actId="478"/>
          <ac:spMkLst>
            <pc:docMk/>
            <pc:sldMk cId="3746404909" sldId="316"/>
            <ac:spMk id="12" creationId="{E4C5033A-D531-A1E9-61B1-17F170C261C2}"/>
          </ac:spMkLst>
        </pc:spChg>
        <pc:spChg chg="add mod">
          <ac:chgData name="Andrii Krenevych" userId="87808208e2df3d44" providerId="LiveId" clId="{9F92BE4D-A448-43C9-A1E2-2CEDD657405E}" dt="2024-01-28T21:12:45.704" v="4511"/>
          <ac:spMkLst>
            <pc:docMk/>
            <pc:sldMk cId="3746404909" sldId="316"/>
            <ac:spMk id="13" creationId="{52B97547-FC97-39CC-9847-0DBCC852AD93}"/>
          </ac:spMkLst>
        </pc:spChg>
        <pc:spChg chg="del">
          <ac:chgData name="Andrii Krenevych" userId="87808208e2df3d44" providerId="LiveId" clId="{9F92BE4D-A448-43C9-A1E2-2CEDD657405E}" dt="2024-01-28T21:02:55.913" v="4144" actId="478"/>
          <ac:spMkLst>
            <pc:docMk/>
            <pc:sldMk cId="3746404909" sldId="316"/>
            <ac:spMk id="14" creationId="{2BD09B4F-58A3-B945-99F4-2247599A1241}"/>
          </ac:spMkLst>
        </pc:spChg>
        <pc:spChg chg="add mod">
          <ac:chgData name="Andrii Krenevych" userId="87808208e2df3d44" providerId="LiveId" clId="{9F92BE4D-A448-43C9-A1E2-2CEDD657405E}" dt="2024-01-28T21:12:58.084" v="4513"/>
          <ac:spMkLst>
            <pc:docMk/>
            <pc:sldMk cId="3746404909" sldId="316"/>
            <ac:spMk id="15" creationId="{28BEC04B-5EE0-A266-AC0D-0E380678F5EB}"/>
          </ac:spMkLst>
        </pc:spChg>
      </pc:sldChg>
    </pc:docChg>
  </pc:docChgLst>
  <pc:docChgLst>
    <pc:chgData name="Andrii Krenevych" userId="87808208e2df3d44" providerId="LiveId" clId="{F16476AA-1670-4BCF-BE89-793FB78AA4DE}"/>
    <pc:docChg chg="undo redo custSel addSld delSld modSld sldOrd addSection delSection">
      <pc:chgData name="Andrii Krenevych" userId="87808208e2df3d44" providerId="LiveId" clId="{F16476AA-1670-4BCF-BE89-793FB78AA4DE}" dt="2024-01-21T20:19:38.631" v="8022" actId="313"/>
      <pc:docMkLst>
        <pc:docMk/>
      </pc:docMkLst>
      <pc:sldChg chg="modSp mod">
        <pc:chgData name="Andrii Krenevych" userId="87808208e2df3d44" providerId="LiveId" clId="{F16476AA-1670-4BCF-BE89-793FB78AA4DE}" dt="2024-01-21T17:06:20.599" v="2037" actId="27636"/>
        <pc:sldMkLst>
          <pc:docMk/>
          <pc:sldMk cId="1126920161" sldId="279"/>
        </pc:sldMkLst>
        <pc:spChg chg="mod">
          <ac:chgData name="Andrii Krenevych" userId="87808208e2df3d44" providerId="LiveId" clId="{F16476AA-1670-4BCF-BE89-793FB78AA4DE}" dt="2024-01-21T15:47:58.224" v="26" actId="20577"/>
          <ac:spMkLst>
            <pc:docMk/>
            <pc:sldMk cId="1126920161" sldId="279"/>
            <ac:spMk id="4" creationId="{EF80CEE4-DE80-4E63-A68A-2FECFC97DC2B}"/>
          </ac:spMkLst>
        </pc:spChg>
        <pc:spChg chg="mod">
          <ac:chgData name="Andrii Krenevych" userId="87808208e2df3d44" providerId="LiveId" clId="{F16476AA-1670-4BCF-BE89-793FB78AA4DE}" dt="2024-01-21T17:06:20.599" v="2037" actId="27636"/>
          <ac:spMkLst>
            <pc:docMk/>
            <pc:sldMk cId="1126920161" sldId="279"/>
            <ac:spMk id="5" creationId="{EBC9B482-6427-4EE9-97B0-2FB534908727}"/>
          </ac:spMkLst>
        </pc:spChg>
      </pc:sldChg>
      <pc:sldChg chg="modSp del mod">
        <pc:chgData name="Andrii Krenevych" userId="87808208e2df3d44" providerId="LiveId" clId="{F16476AA-1670-4BCF-BE89-793FB78AA4DE}" dt="2024-01-21T15:48:26.751" v="29" actId="47"/>
        <pc:sldMkLst>
          <pc:docMk/>
          <pc:sldMk cId="2347616671" sldId="295"/>
        </pc:sldMkLst>
        <pc:spChg chg="mod">
          <ac:chgData name="Andrii Krenevych" userId="87808208e2df3d44" providerId="LiveId" clId="{F16476AA-1670-4BCF-BE89-793FB78AA4DE}" dt="2024-01-21T15:48:23.999" v="28" actId="6549"/>
          <ac:spMkLst>
            <pc:docMk/>
            <pc:sldMk cId="2347616671" sldId="295"/>
            <ac:spMk id="2" creationId="{E17CA73A-62F1-0ED1-7D79-B43DF7D6957F}"/>
          </ac:spMkLst>
        </pc:spChg>
      </pc:sldChg>
      <pc:sldChg chg="addSp modSp mod">
        <pc:chgData name="Andrii Krenevych" userId="87808208e2df3d44" providerId="LiveId" clId="{F16476AA-1670-4BCF-BE89-793FB78AA4DE}" dt="2024-01-21T17:38:45.356" v="2613" actId="1076"/>
        <pc:sldMkLst>
          <pc:docMk/>
          <pc:sldMk cId="1123021045" sldId="296"/>
        </pc:sldMkLst>
        <pc:spChg chg="mod">
          <ac:chgData name="Andrii Krenevych" userId="87808208e2df3d44" providerId="LiveId" clId="{F16476AA-1670-4BCF-BE89-793FB78AA4DE}" dt="2024-01-21T15:48:48.100" v="45" actId="20577"/>
          <ac:spMkLst>
            <pc:docMk/>
            <pc:sldMk cId="1123021045" sldId="296"/>
            <ac:spMk id="2" creationId="{E4B8CA79-C290-6DAF-DBCC-C6B048B7DF53}"/>
          </ac:spMkLst>
        </pc:spChg>
        <pc:spChg chg="mod">
          <ac:chgData name="Andrii Krenevych" userId="87808208e2df3d44" providerId="LiveId" clId="{F16476AA-1670-4BCF-BE89-793FB78AA4DE}" dt="2024-01-21T17:33:49.626" v="2544"/>
          <ac:spMkLst>
            <pc:docMk/>
            <pc:sldMk cId="1123021045" sldId="296"/>
            <ac:spMk id="4" creationId="{43169658-E597-D115-CD8D-44C4A310B6C5}"/>
          </ac:spMkLst>
        </pc:spChg>
        <pc:spChg chg="add mod">
          <ac:chgData name="Andrii Krenevych" userId="87808208e2df3d44" providerId="LiveId" clId="{F16476AA-1670-4BCF-BE89-793FB78AA4DE}" dt="2024-01-21T17:38:45.356" v="2613" actId="1076"/>
          <ac:spMkLst>
            <pc:docMk/>
            <pc:sldMk cId="1123021045" sldId="296"/>
            <ac:spMk id="5" creationId="{69D7F1BA-AA8F-5AD3-066A-909E8708B4B6}"/>
          </ac:spMkLst>
        </pc:sp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707237168" sldId="297"/>
        </pc:sldMkLst>
      </pc:sldChg>
      <pc:sldChg chg="addSp delSp modSp new mod">
        <pc:chgData name="Andrii Krenevych" userId="87808208e2df3d44" providerId="LiveId" clId="{F16476AA-1670-4BCF-BE89-793FB78AA4DE}" dt="2024-01-21T17:34:56.590" v="2552" actId="1076"/>
        <pc:sldMkLst>
          <pc:docMk/>
          <pc:sldMk cId="2515548758" sldId="297"/>
        </pc:sldMkLst>
        <pc:spChg chg="mod">
          <ac:chgData name="Andrii Krenevych" userId="87808208e2df3d44" providerId="LiveId" clId="{F16476AA-1670-4BCF-BE89-793FB78AA4DE}" dt="2024-01-21T15:55:27.015" v="137"/>
          <ac:spMkLst>
            <pc:docMk/>
            <pc:sldMk cId="2515548758" sldId="297"/>
            <ac:spMk id="2" creationId="{E887438D-F753-6297-B47E-4F3A29D1BC72}"/>
          </ac:spMkLst>
        </pc:spChg>
        <pc:spChg chg="add del">
          <ac:chgData name="Andrii Krenevych" userId="87808208e2df3d44" providerId="LiveId" clId="{F16476AA-1670-4BCF-BE89-793FB78AA4DE}" dt="2024-01-21T15:55:30.309" v="139" actId="22"/>
          <ac:spMkLst>
            <pc:docMk/>
            <pc:sldMk cId="2515548758" sldId="297"/>
            <ac:spMk id="4" creationId="{9D7C8028-C3D1-CA6F-3E4D-AD3C5A07C1CE}"/>
          </ac:spMkLst>
        </pc:spChg>
        <pc:spChg chg="add del mod">
          <ac:chgData name="Andrii Krenevych" userId="87808208e2df3d44" providerId="LiveId" clId="{F16476AA-1670-4BCF-BE89-793FB78AA4DE}" dt="2024-01-21T15:59:25.412" v="176" actId="478"/>
          <ac:spMkLst>
            <pc:docMk/>
            <pc:sldMk cId="2515548758" sldId="297"/>
            <ac:spMk id="6" creationId="{B0884333-5DAB-428A-A7E9-E3B2AD62821B}"/>
          </ac:spMkLst>
        </pc:spChg>
        <pc:spChg chg="add mod">
          <ac:chgData name="Andrii Krenevych" userId="87808208e2df3d44" providerId="LiveId" clId="{F16476AA-1670-4BCF-BE89-793FB78AA4DE}" dt="2024-01-21T15:59:53.156" v="200" actId="1035"/>
          <ac:spMkLst>
            <pc:docMk/>
            <pc:sldMk cId="2515548758" sldId="297"/>
            <ac:spMk id="8" creationId="{8FEBFC03-D993-5954-3DD5-3077602B749C}"/>
          </ac:spMkLst>
        </pc:spChg>
        <pc:spChg chg="add del mod">
          <ac:chgData name="Andrii Krenevych" userId="87808208e2df3d44" providerId="LiveId" clId="{F16476AA-1670-4BCF-BE89-793FB78AA4DE}" dt="2024-01-21T15:57:02.826" v="166"/>
          <ac:spMkLst>
            <pc:docMk/>
            <pc:sldMk cId="2515548758" sldId="297"/>
            <ac:spMk id="9" creationId="{AB6802D6-1E43-460F-1AEA-716AEE4A76BD}"/>
          </ac:spMkLst>
        </pc:spChg>
        <pc:spChg chg="add mod">
          <ac:chgData name="Andrii Krenevych" userId="87808208e2df3d44" providerId="LiveId" clId="{F16476AA-1670-4BCF-BE89-793FB78AA4DE}" dt="2024-01-21T15:59:53.156" v="200" actId="1035"/>
          <ac:spMkLst>
            <pc:docMk/>
            <pc:sldMk cId="2515548758" sldId="297"/>
            <ac:spMk id="11" creationId="{D016BA0E-89C4-0E9F-9ACB-66D6A0444D18}"/>
          </ac:spMkLst>
        </pc:spChg>
        <pc:spChg chg="add mod">
          <ac:chgData name="Andrii Krenevych" userId="87808208e2df3d44" providerId="LiveId" clId="{F16476AA-1670-4BCF-BE89-793FB78AA4DE}" dt="2024-01-21T16:00:21.778" v="206" actId="20577"/>
          <ac:spMkLst>
            <pc:docMk/>
            <pc:sldMk cId="2515548758" sldId="297"/>
            <ac:spMk id="12" creationId="{DED0A1FC-10F2-369D-0124-54C79BE5C553}"/>
          </ac:spMkLst>
        </pc:spChg>
        <pc:spChg chg="add mod">
          <ac:chgData name="Andrii Krenevych" userId="87808208e2df3d44" providerId="LiveId" clId="{F16476AA-1670-4BCF-BE89-793FB78AA4DE}" dt="2024-01-21T16:01:13.973" v="235" actId="1036"/>
          <ac:spMkLst>
            <pc:docMk/>
            <pc:sldMk cId="2515548758" sldId="297"/>
            <ac:spMk id="13" creationId="{D45BFF56-0AFF-CB87-7055-DFD4FE15CAD7}"/>
          </ac:spMkLst>
        </pc:spChg>
        <pc:spChg chg="add del">
          <ac:chgData name="Andrii Krenevych" userId="87808208e2df3d44" providerId="LiveId" clId="{F16476AA-1670-4BCF-BE89-793FB78AA4DE}" dt="2024-01-21T17:31:58.086" v="2522" actId="478"/>
          <ac:spMkLst>
            <pc:docMk/>
            <pc:sldMk cId="2515548758" sldId="297"/>
            <ac:spMk id="14" creationId="{993B94B2-80E3-7DC9-487B-783901FBA739}"/>
          </ac:spMkLst>
        </pc:spChg>
        <pc:spChg chg="add del mod">
          <ac:chgData name="Andrii Krenevych" userId="87808208e2df3d44" providerId="LiveId" clId="{F16476AA-1670-4BCF-BE89-793FB78AA4DE}" dt="2024-01-21T17:31:56.211" v="2521" actId="478"/>
          <ac:spMkLst>
            <pc:docMk/>
            <pc:sldMk cId="2515548758" sldId="297"/>
            <ac:spMk id="15" creationId="{C7FD34E0-D6CE-7E3E-F37D-5D162C3F4B6F}"/>
          </ac:spMkLst>
        </pc:spChg>
        <pc:spChg chg="add mod">
          <ac:chgData name="Andrii Krenevych" userId="87808208e2df3d44" providerId="LiveId" clId="{F16476AA-1670-4BCF-BE89-793FB78AA4DE}" dt="2024-01-21T16:01:53.587" v="239" actId="6549"/>
          <ac:spMkLst>
            <pc:docMk/>
            <pc:sldMk cId="2515548758" sldId="297"/>
            <ac:spMk id="16" creationId="{9E405058-67E7-ECEB-CAE4-E99EAF7C8A66}"/>
          </ac:spMkLst>
        </pc:spChg>
        <pc:spChg chg="add mod">
          <ac:chgData name="Andrii Krenevych" userId="87808208e2df3d44" providerId="LiveId" clId="{F16476AA-1670-4BCF-BE89-793FB78AA4DE}" dt="2024-01-21T17:34:56.590" v="2552" actId="1076"/>
          <ac:spMkLst>
            <pc:docMk/>
            <pc:sldMk cId="2515548758" sldId="297"/>
            <ac:spMk id="18" creationId="{89517595-E226-8A2F-C397-FFB9E729BC44}"/>
          </ac:spMkLst>
        </pc:sp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3423640587" sldId="298"/>
        </pc:sldMkLst>
      </pc:sldChg>
      <pc:sldChg chg="addSp delSp modSp new mod">
        <pc:chgData name="Andrii Krenevych" userId="87808208e2df3d44" providerId="LiveId" clId="{F16476AA-1670-4BCF-BE89-793FB78AA4DE}" dt="2024-01-21T16:39:36.759" v="1173" actId="20577"/>
        <pc:sldMkLst>
          <pc:docMk/>
          <pc:sldMk cId="3508118867" sldId="298"/>
        </pc:sldMkLst>
        <pc:spChg chg="mod">
          <ac:chgData name="Andrii Krenevych" userId="87808208e2df3d44" providerId="LiveId" clId="{F16476AA-1670-4BCF-BE89-793FB78AA4DE}" dt="2024-01-21T16:07:49.232" v="329" actId="20577"/>
          <ac:spMkLst>
            <pc:docMk/>
            <pc:sldMk cId="3508118867" sldId="298"/>
            <ac:spMk id="2" creationId="{78CEFC7C-D4B4-505A-BAB8-6301471490EC}"/>
          </ac:spMkLst>
        </pc:spChg>
        <pc:spChg chg="add mod">
          <ac:chgData name="Andrii Krenevych" userId="87808208e2df3d44" providerId="LiveId" clId="{F16476AA-1670-4BCF-BE89-793FB78AA4DE}" dt="2024-01-21T16:38:01.964" v="1074" actId="1036"/>
          <ac:spMkLst>
            <pc:docMk/>
            <pc:sldMk cId="3508118867" sldId="298"/>
            <ac:spMk id="9" creationId="{9DB0B667-5CFC-8CA2-570F-C4AB833D66C4}"/>
          </ac:spMkLst>
        </pc:spChg>
        <pc:spChg chg="add mod">
          <ac:chgData name="Andrii Krenevych" userId="87808208e2df3d44" providerId="LiveId" clId="{F16476AA-1670-4BCF-BE89-793FB78AA4DE}" dt="2024-01-21T16:39:36.759" v="1173" actId="20577"/>
          <ac:spMkLst>
            <pc:docMk/>
            <pc:sldMk cId="3508118867" sldId="298"/>
            <ac:spMk id="11" creationId="{5014591D-9DDE-6823-C520-3FDC682CC876}"/>
          </ac:spMkLst>
        </pc:spChg>
        <pc:picChg chg="add del mod">
          <ac:chgData name="Andrii Krenevych" userId="87808208e2df3d44" providerId="LiveId" clId="{F16476AA-1670-4BCF-BE89-793FB78AA4DE}" dt="2024-01-21T16:05:18.601" v="281" actId="22"/>
          <ac:picMkLst>
            <pc:docMk/>
            <pc:sldMk cId="3508118867" sldId="298"/>
            <ac:picMk id="4" creationId="{1BD525A0-F1C6-3B6E-2BCE-4CE4A6951E83}"/>
          </ac:picMkLst>
        </pc:picChg>
        <pc:picChg chg="add mod">
          <ac:chgData name="Andrii Krenevych" userId="87808208e2df3d44" providerId="LiveId" clId="{F16476AA-1670-4BCF-BE89-793FB78AA4DE}" dt="2024-01-21T16:38:01.964" v="1074" actId="1036"/>
          <ac:picMkLst>
            <pc:docMk/>
            <pc:sldMk cId="3508118867" sldId="298"/>
            <ac:picMk id="6" creationId="{00121064-8065-6697-FAA1-4468CEC207DD}"/>
          </ac:picMkLst>
        </pc:picChg>
        <pc:picChg chg="add mod">
          <ac:chgData name="Andrii Krenevych" userId="87808208e2df3d44" providerId="LiveId" clId="{F16476AA-1670-4BCF-BE89-793FB78AA4DE}" dt="2024-01-21T16:38:01.964" v="1074" actId="1036"/>
          <ac:picMkLst>
            <pc:docMk/>
            <pc:sldMk cId="3508118867" sldId="298"/>
            <ac:picMk id="8" creationId="{AB3A68CB-D65C-8CB4-2312-8B358EE3D723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141140068" sldId="299"/>
        </pc:sldMkLst>
      </pc:sldChg>
      <pc:sldChg chg="delSp modSp add mod">
        <pc:chgData name="Andrii Krenevych" userId="87808208e2df3d44" providerId="LiveId" clId="{F16476AA-1670-4BCF-BE89-793FB78AA4DE}" dt="2024-01-21T16:07:54.129" v="330" actId="478"/>
        <pc:sldMkLst>
          <pc:docMk/>
          <pc:sldMk cId="809328528" sldId="299"/>
        </pc:sldMkLst>
        <pc:spChg chg="mod">
          <ac:chgData name="Andrii Krenevych" userId="87808208e2df3d44" providerId="LiveId" clId="{F16476AA-1670-4BCF-BE89-793FB78AA4DE}" dt="2024-01-21T16:07:39.184" v="323" actId="14100"/>
          <ac:spMkLst>
            <pc:docMk/>
            <pc:sldMk cId="809328528" sldId="299"/>
            <ac:spMk id="2" creationId="{78CEFC7C-D4B4-505A-BAB8-6301471490EC}"/>
          </ac:spMkLst>
        </pc:spChg>
        <pc:picChg chg="del">
          <ac:chgData name="Andrii Krenevych" userId="87808208e2df3d44" providerId="LiveId" clId="{F16476AA-1670-4BCF-BE89-793FB78AA4DE}" dt="2024-01-21T16:07:54.129" v="330" actId="478"/>
          <ac:picMkLst>
            <pc:docMk/>
            <pc:sldMk cId="809328528" sldId="299"/>
            <ac:picMk id="6" creationId="{00121064-8065-6697-FAA1-4468CEC207DD}"/>
          </ac:picMkLst>
        </pc:picChg>
        <pc:picChg chg="del">
          <ac:chgData name="Andrii Krenevych" userId="87808208e2df3d44" providerId="LiveId" clId="{F16476AA-1670-4BCF-BE89-793FB78AA4DE}" dt="2024-01-21T16:07:54.129" v="330" actId="478"/>
          <ac:picMkLst>
            <pc:docMk/>
            <pc:sldMk cId="809328528" sldId="299"/>
            <ac:picMk id="8" creationId="{AB3A68CB-D65C-8CB4-2312-8B358EE3D723}"/>
          </ac:picMkLst>
        </pc:picChg>
      </pc:sldChg>
      <pc:sldChg chg="modSp new del mod">
        <pc:chgData name="Andrii Krenevych" userId="87808208e2df3d44" providerId="LiveId" clId="{F16476AA-1670-4BCF-BE89-793FB78AA4DE}" dt="2024-01-21T16:07:13.535" v="309" actId="680"/>
        <pc:sldMkLst>
          <pc:docMk/>
          <pc:sldMk cId="827596563" sldId="299"/>
        </pc:sldMkLst>
        <pc:spChg chg="mod">
          <ac:chgData name="Andrii Krenevych" userId="87808208e2df3d44" providerId="LiveId" clId="{F16476AA-1670-4BCF-BE89-793FB78AA4DE}" dt="2024-01-21T16:07:13.082" v="308" actId="20577"/>
          <ac:spMkLst>
            <pc:docMk/>
            <pc:sldMk cId="827596563" sldId="299"/>
            <ac:spMk id="2" creationId="{7A7FE9F7-4170-2B10-8A18-19F04B28760C}"/>
          </ac:spMkLst>
        </pc:spChg>
      </pc:sldChg>
      <pc:sldChg chg="addSp delSp modSp new mod modAnim">
        <pc:chgData name="Andrii Krenevych" userId="87808208e2df3d44" providerId="LiveId" clId="{F16476AA-1670-4BCF-BE89-793FB78AA4DE}" dt="2024-01-21T17:35:41.547" v="2592" actId="20577"/>
        <pc:sldMkLst>
          <pc:docMk/>
          <pc:sldMk cId="1000594323" sldId="300"/>
        </pc:sldMkLst>
        <pc:spChg chg="mod">
          <ac:chgData name="Andrii Krenevych" userId="87808208e2df3d44" providerId="LiveId" clId="{F16476AA-1670-4BCF-BE89-793FB78AA4DE}" dt="2024-01-21T16:32:53.818" v="977" actId="20577"/>
          <ac:spMkLst>
            <pc:docMk/>
            <pc:sldMk cId="1000594323" sldId="300"/>
            <ac:spMk id="2" creationId="{19F24D06-B3A4-5C64-F35C-63B455D4DDC8}"/>
          </ac:spMkLst>
        </pc:spChg>
        <pc:spChg chg="add del mod">
          <ac:chgData name="Andrii Krenevych" userId="87808208e2df3d44" providerId="LiveId" clId="{F16476AA-1670-4BCF-BE89-793FB78AA4DE}" dt="2024-01-21T16:22:13.593" v="594" actId="21"/>
          <ac:spMkLst>
            <pc:docMk/>
            <pc:sldMk cId="1000594323" sldId="300"/>
            <ac:spMk id="6" creationId="{50BE28DD-9FFD-D780-0802-C222720D6D85}"/>
          </ac:spMkLst>
        </pc:spChg>
        <pc:spChg chg="add mod">
          <ac:chgData name="Andrii Krenevych" userId="87808208e2df3d44" providerId="LiveId" clId="{F16476AA-1670-4BCF-BE89-793FB78AA4DE}" dt="2024-01-21T17:35:08.433" v="2567" actId="1035"/>
          <ac:spMkLst>
            <pc:docMk/>
            <pc:sldMk cId="1000594323" sldId="300"/>
            <ac:spMk id="8" creationId="{2DCF1570-C597-3D2E-8D3B-F83FEF65E26C}"/>
          </ac:spMkLst>
        </pc:spChg>
        <pc:spChg chg="add mod">
          <ac:chgData name="Andrii Krenevych" userId="87808208e2df3d44" providerId="LiveId" clId="{F16476AA-1670-4BCF-BE89-793FB78AA4DE}" dt="2024-01-21T17:35:41.547" v="2592" actId="20577"/>
          <ac:spMkLst>
            <pc:docMk/>
            <pc:sldMk cId="1000594323" sldId="300"/>
            <ac:spMk id="10" creationId="{8C5DAB67-FDAE-7591-5CB9-29BA3269CDEA}"/>
          </ac:spMkLst>
        </pc:spChg>
        <pc:graphicFrameChg chg="add mod modGraphic">
          <ac:chgData name="Andrii Krenevych" userId="87808208e2df3d44" providerId="LiveId" clId="{F16476AA-1670-4BCF-BE89-793FB78AA4DE}" dt="2024-01-21T17:35:13.082" v="2587" actId="1036"/>
          <ac:graphicFrameMkLst>
            <pc:docMk/>
            <pc:sldMk cId="1000594323" sldId="300"/>
            <ac:graphicFrameMk id="3" creationId="{00FAEBCF-612A-D438-DF1D-A3A65BD78F29}"/>
          </ac:graphicFrameMkLst>
        </pc:graphicFrameChg>
        <pc:picChg chg="add del mod">
          <ac:chgData name="Andrii Krenevych" userId="87808208e2df3d44" providerId="LiveId" clId="{F16476AA-1670-4BCF-BE89-793FB78AA4DE}" dt="2024-01-21T16:22:13.593" v="594" actId="21"/>
          <ac:picMkLst>
            <pc:docMk/>
            <pc:sldMk cId="1000594323" sldId="300"/>
            <ac:picMk id="4" creationId="{C2F4A3CE-FE43-167B-07CE-114113663D33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1698308981" sldId="300"/>
        </pc:sldMkLst>
      </pc:sldChg>
      <pc:sldChg chg="addSp delSp modSp new mod modClrScheme modAnim chgLayout">
        <pc:chgData name="Andrii Krenevych" userId="87808208e2df3d44" providerId="LiveId" clId="{F16476AA-1670-4BCF-BE89-793FB78AA4DE}" dt="2024-01-21T17:32:51.917" v="2542" actId="20577"/>
        <pc:sldMkLst>
          <pc:docMk/>
          <pc:sldMk cId="2276600886" sldId="301"/>
        </pc:sldMkLst>
        <pc:spChg chg="del">
          <ac:chgData name="Andrii Krenevych" userId="87808208e2df3d44" providerId="LiveId" clId="{F16476AA-1670-4BCF-BE89-793FB78AA4DE}" dt="2024-01-21T16:22:09.951" v="593" actId="700"/>
          <ac:spMkLst>
            <pc:docMk/>
            <pc:sldMk cId="2276600886" sldId="301"/>
            <ac:spMk id="2" creationId="{E85BD2C1-4E2E-E581-0E73-97DE4F809371}"/>
          </ac:spMkLst>
        </pc:spChg>
        <pc:spChg chg="add mod">
          <ac:chgData name="Andrii Krenevych" userId="87808208e2df3d44" providerId="LiveId" clId="{F16476AA-1670-4BCF-BE89-793FB78AA4DE}" dt="2024-01-21T16:35:19.035" v="1056" actId="108"/>
          <ac:spMkLst>
            <pc:docMk/>
            <pc:sldMk cId="2276600886" sldId="301"/>
            <ac:spMk id="4" creationId="{4FC7F5DA-6B03-0B4E-0E9B-8D8E9F7D2420}"/>
          </ac:spMkLst>
        </pc:spChg>
        <pc:spChg chg="add mod">
          <ac:chgData name="Andrii Krenevych" userId="87808208e2df3d44" providerId="LiveId" clId="{F16476AA-1670-4BCF-BE89-793FB78AA4DE}" dt="2024-01-21T16:29:39.079" v="809" actId="1076"/>
          <ac:spMkLst>
            <pc:docMk/>
            <pc:sldMk cId="2276600886" sldId="301"/>
            <ac:spMk id="5" creationId="{7112AC92-7A36-085D-2EF5-0770FBAE55D7}"/>
          </ac:spMkLst>
        </pc:spChg>
        <pc:spChg chg="add mod">
          <ac:chgData name="Andrii Krenevych" userId="87808208e2df3d44" providerId="LiveId" clId="{F16476AA-1670-4BCF-BE89-793FB78AA4DE}" dt="2024-01-21T16:34:14.263" v="1044" actId="368"/>
          <ac:spMkLst>
            <pc:docMk/>
            <pc:sldMk cId="2276600886" sldId="301"/>
            <ac:spMk id="7" creationId="{5C814841-27B3-9F3A-3510-CFF3F9EE3BA0}"/>
          </ac:spMkLst>
        </pc:spChg>
        <pc:spChg chg="add mod">
          <ac:chgData name="Andrii Krenevych" userId="87808208e2df3d44" providerId="LiveId" clId="{F16476AA-1670-4BCF-BE89-793FB78AA4DE}" dt="2024-01-21T17:32:51.917" v="2542" actId="20577"/>
          <ac:spMkLst>
            <pc:docMk/>
            <pc:sldMk cId="2276600886" sldId="301"/>
            <ac:spMk id="9" creationId="{F2FEFCC1-BC67-996D-293A-C8BFA9E1A70C}"/>
          </ac:spMkLst>
        </pc:spChg>
        <pc:spChg chg="add mod">
          <ac:chgData name="Andrii Krenevych" userId="87808208e2df3d44" providerId="LiveId" clId="{F16476AA-1670-4BCF-BE89-793FB78AA4DE}" dt="2024-01-21T16:30:07.959" v="822" actId="20577"/>
          <ac:spMkLst>
            <pc:docMk/>
            <pc:sldMk cId="2276600886" sldId="301"/>
            <ac:spMk id="10" creationId="{5B39CA55-A6FD-C8BD-4AAB-2A874A9BD43F}"/>
          </ac:spMkLst>
        </pc:spChg>
        <pc:spChg chg="add mod">
          <ac:chgData name="Andrii Krenevych" userId="87808208e2df3d44" providerId="LiveId" clId="{F16476AA-1670-4BCF-BE89-793FB78AA4DE}" dt="2024-01-21T16:34:25.899" v="1046" actId="2711"/>
          <ac:spMkLst>
            <pc:docMk/>
            <pc:sldMk cId="2276600886" sldId="301"/>
            <ac:spMk id="11" creationId="{DB6B0801-1388-76CA-CF6A-8D1DA34AEF2C}"/>
          </ac:spMkLst>
        </pc:spChg>
        <pc:spChg chg="add mod">
          <ac:chgData name="Andrii Krenevych" userId="87808208e2df3d44" providerId="LiveId" clId="{F16476AA-1670-4BCF-BE89-793FB78AA4DE}" dt="2024-01-21T16:31:56.042" v="925"/>
          <ac:spMkLst>
            <pc:docMk/>
            <pc:sldMk cId="2276600886" sldId="301"/>
            <ac:spMk id="12" creationId="{7B78A5A5-A9DD-5643-ED19-F18D0344D0D4}"/>
          </ac:spMkLst>
        </pc:spChg>
        <pc:picChg chg="add mod">
          <ac:chgData name="Andrii Krenevych" userId="87808208e2df3d44" providerId="LiveId" clId="{F16476AA-1670-4BCF-BE89-793FB78AA4DE}" dt="2024-01-21T16:32:27.642" v="975" actId="1035"/>
          <ac:picMkLst>
            <pc:docMk/>
            <pc:sldMk cId="2276600886" sldId="301"/>
            <ac:picMk id="3" creationId="{3C5491BB-C678-86EA-407A-2D08701E7171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3175727664" sldId="301"/>
        </pc:sldMkLst>
      </pc:sldChg>
      <pc:sldChg chg="addSp modSp new mod modClrScheme chgLayout">
        <pc:chgData name="Andrii Krenevych" userId="87808208e2df3d44" providerId="LiveId" clId="{F16476AA-1670-4BCF-BE89-793FB78AA4DE}" dt="2024-01-21T19:43:20.229" v="6618" actId="20577"/>
        <pc:sldMkLst>
          <pc:docMk/>
          <pc:sldMk cId="4191395409" sldId="302"/>
        </pc:sldMkLst>
        <pc:spChg chg="add mod">
          <ac:chgData name="Andrii Krenevych" userId="87808208e2df3d44" providerId="LiveId" clId="{F16476AA-1670-4BCF-BE89-793FB78AA4DE}" dt="2024-01-21T16:40:54.603" v="1209" actId="20577"/>
          <ac:spMkLst>
            <pc:docMk/>
            <pc:sldMk cId="4191395409" sldId="302"/>
            <ac:spMk id="2" creationId="{6AFAC6BC-2DA4-C2A3-97D7-A4317F009A3F}"/>
          </ac:spMkLst>
        </pc:spChg>
        <pc:spChg chg="add mod">
          <ac:chgData name="Andrii Krenevych" userId="87808208e2df3d44" providerId="LiveId" clId="{F16476AA-1670-4BCF-BE89-793FB78AA4DE}" dt="2024-01-21T19:43:20.229" v="6618" actId="20577"/>
          <ac:spMkLst>
            <pc:docMk/>
            <pc:sldMk cId="4191395409" sldId="302"/>
            <ac:spMk id="4" creationId="{83D4D617-29C2-2496-0032-940159865482}"/>
          </ac:spMkLst>
        </pc:spChg>
        <pc:spChg chg="add mod">
          <ac:chgData name="Andrii Krenevych" userId="87808208e2df3d44" providerId="LiveId" clId="{F16476AA-1670-4BCF-BE89-793FB78AA4DE}" dt="2024-01-21T17:36:57.918" v="2597" actId="1076"/>
          <ac:spMkLst>
            <pc:docMk/>
            <pc:sldMk cId="4191395409" sldId="302"/>
            <ac:spMk id="6" creationId="{E3BD33F2-3F2F-F5FF-F792-E3F524235792}"/>
          </ac:spMkLst>
        </pc:spChg>
      </pc:sldChg>
      <pc:sldChg chg="addSp delSp modSp new mod">
        <pc:chgData name="Andrii Krenevych" userId="87808208e2df3d44" providerId="LiveId" clId="{F16476AA-1670-4BCF-BE89-793FB78AA4DE}" dt="2024-01-21T17:02:24.710" v="2017" actId="20577"/>
        <pc:sldMkLst>
          <pc:docMk/>
          <pc:sldMk cId="1458541816" sldId="303"/>
        </pc:sldMkLst>
        <pc:spChg chg="mod">
          <ac:chgData name="Andrii Krenevych" userId="87808208e2df3d44" providerId="LiveId" clId="{F16476AA-1670-4BCF-BE89-793FB78AA4DE}" dt="2024-01-21T16:44:58.160" v="1233" actId="790"/>
          <ac:spMkLst>
            <pc:docMk/>
            <pc:sldMk cId="1458541816" sldId="303"/>
            <ac:spMk id="2" creationId="{26C2E205-3502-A9D6-4031-E0909052939B}"/>
          </ac:spMkLst>
        </pc:spChg>
        <pc:spChg chg="add mod">
          <ac:chgData name="Andrii Krenevych" userId="87808208e2df3d44" providerId="LiveId" clId="{F16476AA-1670-4BCF-BE89-793FB78AA4DE}" dt="2024-01-21T17:01:44.292" v="1945" actId="123"/>
          <ac:spMkLst>
            <pc:docMk/>
            <pc:sldMk cId="1458541816" sldId="303"/>
            <ac:spMk id="4" creationId="{DCD7BA8E-B1EC-8EEC-8D04-D8E3A5B4122B}"/>
          </ac:spMkLst>
        </pc:spChg>
        <pc:spChg chg="add mod">
          <ac:chgData name="Andrii Krenevych" userId="87808208e2df3d44" providerId="LiveId" clId="{F16476AA-1670-4BCF-BE89-793FB78AA4DE}" dt="2024-01-21T16:47:58.090" v="1364"/>
          <ac:spMkLst>
            <pc:docMk/>
            <pc:sldMk cId="1458541816" sldId="303"/>
            <ac:spMk id="5" creationId="{5322DD8E-275D-7211-B2CC-ADA26606C954}"/>
          </ac:spMkLst>
        </pc:spChg>
        <pc:spChg chg="add del">
          <ac:chgData name="Andrii Krenevych" userId="87808208e2df3d44" providerId="LiveId" clId="{F16476AA-1670-4BCF-BE89-793FB78AA4DE}" dt="2024-01-21T16:47:41.759" v="1351"/>
          <ac:spMkLst>
            <pc:docMk/>
            <pc:sldMk cId="1458541816" sldId="303"/>
            <ac:spMk id="6" creationId="{665E0024-7FD0-956E-C09B-2100918FC300}"/>
          </ac:spMkLst>
        </pc:spChg>
        <pc:spChg chg="add del">
          <ac:chgData name="Andrii Krenevych" userId="87808208e2df3d44" providerId="LiveId" clId="{F16476AA-1670-4BCF-BE89-793FB78AA4DE}" dt="2024-01-21T16:47:43.931" v="1353"/>
          <ac:spMkLst>
            <pc:docMk/>
            <pc:sldMk cId="1458541816" sldId="303"/>
            <ac:spMk id="7" creationId="{4FA31D26-DC97-F161-BA76-C4B78807597D}"/>
          </ac:spMkLst>
        </pc:spChg>
        <pc:spChg chg="add del">
          <ac:chgData name="Andrii Krenevych" userId="87808208e2df3d44" providerId="LiveId" clId="{F16476AA-1670-4BCF-BE89-793FB78AA4DE}" dt="2024-01-21T16:47:51.167" v="1360"/>
          <ac:spMkLst>
            <pc:docMk/>
            <pc:sldMk cId="1458541816" sldId="303"/>
            <ac:spMk id="8" creationId="{E0CD36E9-4367-3639-6006-9F875CECEB9F}"/>
          </ac:spMkLst>
        </pc:spChg>
        <pc:spChg chg="add del">
          <ac:chgData name="Andrii Krenevych" userId="87808208e2df3d44" providerId="LiveId" clId="{F16476AA-1670-4BCF-BE89-793FB78AA4DE}" dt="2024-01-21T16:47:58.090" v="1362"/>
          <ac:spMkLst>
            <pc:docMk/>
            <pc:sldMk cId="1458541816" sldId="303"/>
            <ac:spMk id="9" creationId="{196AADA9-7B9D-DB47-1662-2699D7F3CD2D}"/>
          </ac:spMkLst>
        </pc:spChg>
        <pc:spChg chg="add mod">
          <ac:chgData name="Andrii Krenevych" userId="87808208e2df3d44" providerId="LiveId" clId="{F16476AA-1670-4BCF-BE89-793FB78AA4DE}" dt="2024-01-21T17:01:41.620" v="1944" actId="123"/>
          <ac:spMkLst>
            <pc:docMk/>
            <pc:sldMk cId="1458541816" sldId="303"/>
            <ac:spMk id="11" creationId="{0676DBCA-9C36-B0DC-ED3F-20EE5FFFF075}"/>
          </ac:spMkLst>
        </pc:spChg>
        <pc:spChg chg="add mod">
          <ac:chgData name="Andrii Krenevych" userId="87808208e2df3d44" providerId="LiveId" clId="{F16476AA-1670-4BCF-BE89-793FB78AA4DE}" dt="2024-01-21T16:59:05.584" v="1860" actId="1036"/>
          <ac:spMkLst>
            <pc:docMk/>
            <pc:sldMk cId="1458541816" sldId="303"/>
            <ac:spMk id="12" creationId="{8AEB1E01-C813-C70E-F935-07FDA6532458}"/>
          </ac:spMkLst>
        </pc:spChg>
        <pc:spChg chg="add del">
          <ac:chgData name="Andrii Krenevych" userId="87808208e2df3d44" providerId="LiveId" clId="{F16476AA-1670-4BCF-BE89-793FB78AA4DE}" dt="2024-01-21T16:55:50.573" v="1537"/>
          <ac:spMkLst>
            <pc:docMk/>
            <pc:sldMk cId="1458541816" sldId="303"/>
            <ac:spMk id="13" creationId="{3E497EC5-4AC7-6F44-D991-AA4B90FE915B}"/>
          </ac:spMkLst>
        </pc:spChg>
        <pc:spChg chg="add mod">
          <ac:chgData name="Andrii Krenevych" userId="87808208e2df3d44" providerId="LiveId" clId="{F16476AA-1670-4BCF-BE89-793FB78AA4DE}" dt="2024-01-21T17:02:24.710" v="2017" actId="20577"/>
          <ac:spMkLst>
            <pc:docMk/>
            <pc:sldMk cId="1458541816" sldId="303"/>
            <ac:spMk id="14" creationId="{FB7DDF8E-4D2B-8788-CD26-EC717F358C3A}"/>
          </ac:spMkLst>
        </pc:spChg>
      </pc:sldChg>
      <pc:sldChg chg="addSp delSp modSp new mod ord">
        <pc:chgData name="Andrii Krenevych" userId="87808208e2df3d44" providerId="LiveId" clId="{F16476AA-1670-4BCF-BE89-793FB78AA4DE}" dt="2024-01-21T19:43:05.082" v="6612"/>
        <pc:sldMkLst>
          <pc:docMk/>
          <pc:sldMk cId="1828943545" sldId="304"/>
        </pc:sldMkLst>
        <pc:spChg chg="mod">
          <ac:chgData name="Andrii Krenevych" userId="87808208e2df3d44" providerId="LiveId" clId="{F16476AA-1670-4BCF-BE89-793FB78AA4DE}" dt="2024-01-21T17:04:28.385" v="2019"/>
          <ac:spMkLst>
            <pc:docMk/>
            <pc:sldMk cId="1828943545" sldId="304"/>
            <ac:spMk id="2" creationId="{29F6B52C-82C0-E420-8E2B-9AFE16D1CA73}"/>
          </ac:spMkLst>
        </pc:spChg>
        <pc:spChg chg="add mod">
          <ac:chgData name="Andrii Krenevych" userId="87808208e2df3d44" providerId="LiveId" clId="{F16476AA-1670-4BCF-BE89-793FB78AA4DE}" dt="2024-01-21T17:08:09.695" v="2047" actId="20577"/>
          <ac:spMkLst>
            <pc:docMk/>
            <pc:sldMk cId="1828943545" sldId="304"/>
            <ac:spMk id="4" creationId="{5CF91546-C82D-A92A-BB98-45BE4A39AEE8}"/>
          </ac:spMkLst>
        </pc:spChg>
        <pc:spChg chg="add mod">
          <ac:chgData name="Andrii Krenevych" userId="87808208e2df3d44" providerId="LiveId" clId="{F16476AA-1670-4BCF-BE89-793FB78AA4DE}" dt="2024-01-21T17:10:19.260" v="2075" actId="1035"/>
          <ac:spMkLst>
            <pc:docMk/>
            <pc:sldMk cId="1828943545" sldId="304"/>
            <ac:spMk id="5" creationId="{2B0AAE72-B6A7-0A51-FD7E-31C4BEACD9BD}"/>
          </ac:spMkLst>
        </pc:spChg>
        <pc:spChg chg="add mod">
          <ac:chgData name="Andrii Krenevych" userId="87808208e2df3d44" providerId="LiveId" clId="{F16476AA-1670-4BCF-BE89-793FB78AA4DE}" dt="2024-01-21T17:15:11.950" v="2147" actId="123"/>
          <ac:spMkLst>
            <pc:docMk/>
            <pc:sldMk cId="1828943545" sldId="304"/>
            <ac:spMk id="11" creationId="{BF373AA9-C6DD-7822-22E6-A0606E1F83F9}"/>
          </ac:spMkLst>
        </pc:spChg>
        <pc:picChg chg="add del mod">
          <ac:chgData name="Andrii Krenevych" userId="87808208e2df3d44" providerId="LiveId" clId="{F16476AA-1670-4BCF-BE89-793FB78AA4DE}" dt="2024-01-21T17:11:30.905" v="2091" actId="22"/>
          <ac:picMkLst>
            <pc:docMk/>
            <pc:sldMk cId="1828943545" sldId="304"/>
            <ac:picMk id="7" creationId="{BCDED0FB-B945-2A03-4245-3E47C84941A0}"/>
          </ac:picMkLst>
        </pc:picChg>
        <pc:picChg chg="add mod">
          <ac:chgData name="Andrii Krenevych" userId="87808208e2df3d44" providerId="LiveId" clId="{F16476AA-1670-4BCF-BE89-793FB78AA4DE}" dt="2024-01-21T17:11:58.768" v="2097" actId="1076"/>
          <ac:picMkLst>
            <pc:docMk/>
            <pc:sldMk cId="1828943545" sldId="304"/>
            <ac:picMk id="9" creationId="{B5D14850-6925-EE0F-9925-AC5E36872302}"/>
          </ac:picMkLst>
        </pc:picChg>
      </pc:sldChg>
      <pc:sldChg chg="addSp delSp modSp new mod ord">
        <pc:chgData name="Andrii Krenevych" userId="87808208e2df3d44" providerId="LiveId" clId="{F16476AA-1670-4BCF-BE89-793FB78AA4DE}" dt="2024-01-21T18:21:16.240" v="4594"/>
        <pc:sldMkLst>
          <pc:docMk/>
          <pc:sldMk cId="2446861590" sldId="305"/>
        </pc:sldMkLst>
        <pc:spChg chg="mod">
          <ac:chgData name="Andrii Krenevych" userId="87808208e2df3d44" providerId="LiveId" clId="{F16476AA-1670-4BCF-BE89-793FB78AA4DE}" dt="2024-01-21T17:16:44.657" v="2192" actId="20577"/>
          <ac:spMkLst>
            <pc:docMk/>
            <pc:sldMk cId="2446861590" sldId="305"/>
            <ac:spMk id="2" creationId="{1A452770-7EF7-5040-20A5-8BB65FB4C06C}"/>
          </ac:spMkLst>
        </pc:spChg>
        <pc:spChg chg="add mod">
          <ac:chgData name="Andrii Krenevych" userId="87808208e2df3d44" providerId="LiveId" clId="{F16476AA-1670-4BCF-BE89-793FB78AA4DE}" dt="2024-01-21T17:17:33.585" v="2195" actId="14100"/>
          <ac:spMkLst>
            <pc:docMk/>
            <pc:sldMk cId="2446861590" sldId="305"/>
            <ac:spMk id="4" creationId="{CB40E5A9-A09E-D5C2-52F4-5F921A775F49}"/>
          </ac:spMkLst>
        </pc:spChg>
        <pc:spChg chg="add mod">
          <ac:chgData name="Andrii Krenevych" userId="87808208e2df3d44" providerId="LiveId" clId="{F16476AA-1670-4BCF-BE89-793FB78AA4DE}" dt="2024-01-21T17:17:50.212" v="2206" actId="20577"/>
          <ac:spMkLst>
            <pc:docMk/>
            <pc:sldMk cId="2446861590" sldId="305"/>
            <ac:spMk id="5" creationId="{B1013A52-7457-CDE3-88DD-6C23480DA888}"/>
          </ac:spMkLst>
        </pc:spChg>
        <pc:spChg chg="add del mod">
          <ac:chgData name="Andrii Krenevych" userId="87808208e2df3d44" providerId="LiveId" clId="{F16476AA-1670-4BCF-BE89-793FB78AA4DE}" dt="2024-01-21T17:19:32.883" v="2354" actId="478"/>
          <ac:spMkLst>
            <pc:docMk/>
            <pc:sldMk cId="2446861590" sldId="305"/>
            <ac:spMk id="6" creationId="{82A0A842-B9EE-DEA8-231F-232187545EED}"/>
          </ac:spMkLst>
        </pc:spChg>
        <pc:spChg chg="add mod">
          <ac:chgData name="Andrii Krenevych" userId="87808208e2df3d44" providerId="LiveId" clId="{F16476AA-1670-4BCF-BE89-793FB78AA4DE}" dt="2024-01-21T18:20:58.261" v="4588"/>
          <ac:spMkLst>
            <pc:docMk/>
            <pc:sldMk cId="2446861590" sldId="305"/>
            <ac:spMk id="7" creationId="{0E497D61-6916-0B3C-75CD-F3C510A0BB57}"/>
          </ac:spMkLst>
        </pc:spChg>
        <pc:spChg chg="add mod">
          <ac:chgData name="Andrii Krenevych" userId="87808208e2df3d44" providerId="LiveId" clId="{F16476AA-1670-4BCF-BE89-793FB78AA4DE}" dt="2024-01-21T18:21:16.240" v="4594"/>
          <ac:spMkLst>
            <pc:docMk/>
            <pc:sldMk cId="2446861590" sldId="305"/>
            <ac:spMk id="8" creationId="{1E15DF0E-9272-9F06-171E-A613AAEACFF1}"/>
          </ac:spMkLst>
        </pc:spChg>
      </pc:sldChg>
      <pc:sldChg chg="addSp delSp modSp new mod">
        <pc:chgData name="Andrii Krenevych" userId="87808208e2df3d44" providerId="LiveId" clId="{F16476AA-1670-4BCF-BE89-793FB78AA4DE}" dt="2024-01-21T17:44:09.294" v="2691" actId="478"/>
        <pc:sldMkLst>
          <pc:docMk/>
          <pc:sldMk cId="1786021471" sldId="306"/>
        </pc:sldMkLst>
        <pc:spChg chg="mod">
          <ac:chgData name="Andrii Krenevych" userId="87808208e2df3d44" providerId="LiveId" clId="{F16476AA-1670-4BCF-BE89-793FB78AA4DE}" dt="2024-01-21T17:21:05.683" v="2368" actId="20577"/>
          <ac:spMkLst>
            <pc:docMk/>
            <pc:sldMk cId="1786021471" sldId="306"/>
            <ac:spMk id="2" creationId="{48D281BB-3032-A2A0-35C3-05426D231249}"/>
          </ac:spMkLst>
        </pc:spChg>
        <pc:spChg chg="add mod">
          <ac:chgData name="Andrii Krenevych" userId="87808208e2df3d44" providerId="LiveId" clId="{F16476AA-1670-4BCF-BE89-793FB78AA4DE}" dt="2024-01-21T17:22:39.396" v="2376" actId="20577"/>
          <ac:spMkLst>
            <pc:docMk/>
            <pc:sldMk cId="1786021471" sldId="306"/>
            <ac:spMk id="4" creationId="{AFE35438-D8BD-309A-16FE-D544354C03A6}"/>
          </ac:spMkLst>
        </pc:spChg>
        <pc:spChg chg="add mod">
          <ac:chgData name="Andrii Krenevych" userId="87808208e2df3d44" providerId="LiveId" clId="{F16476AA-1670-4BCF-BE89-793FB78AA4DE}" dt="2024-01-21T17:37:58.528" v="2611" actId="1076"/>
          <ac:spMkLst>
            <pc:docMk/>
            <pc:sldMk cId="1786021471" sldId="306"/>
            <ac:spMk id="6" creationId="{BDE485FF-2A4B-2502-FB24-EB1D5D10D782}"/>
          </ac:spMkLst>
        </pc:spChg>
        <pc:spChg chg="add del mod">
          <ac:chgData name="Andrii Krenevych" userId="87808208e2df3d44" providerId="LiveId" clId="{F16476AA-1670-4BCF-BE89-793FB78AA4DE}" dt="2024-01-21T17:44:09.294" v="2691" actId="478"/>
          <ac:spMkLst>
            <pc:docMk/>
            <pc:sldMk cId="1786021471" sldId="306"/>
            <ac:spMk id="7" creationId="{8E084845-B4AB-4E14-7C2E-49A6519768C6}"/>
          </ac:spMkLst>
        </pc:spChg>
      </pc:sldChg>
      <pc:sldChg chg="addSp delSp modSp new mod modClrScheme chgLayout">
        <pc:chgData name="Andrii Krenevych" userId="87808208e2df3d44" providerId="LiveId" clId="{F16476AA-1670-4BCF-BE89-793FB78AA4DE}" dt="2024-01-21T17:45:02.487" v="2711" actId="20577"/>
        <pc:sldMkLst>
          <pc:docMk/>
          <pc:sldMk cId="4121131816" sldId="307"/>
        </pc:sldMkLst>
        <pc:spChg chg="del">
          <ac:chgData name="Andrii Krenevych" userId="87808208e2df3d44" providerId="LiveId" clId="{F16476AA-1670-4BCF-BE89-793FB78AA4DE}" dt="2024-01-21T17:23:58.875" v="2380" actId="700"/>
          <ac:spMkLst>
            <pc:docMk/>
            <pc:sldMk cId="4121131816" sldId="307"/>
            <ac:spMk id="2" creationId="{B39A8978-8F4D-39C7-20B7-4ED6DED0586E}"/>
          </ac:spMkLst>
        </pc:spChg>
        <pc:spChg chg="add del mod">
          <ac:chgData name="Andrii Krenevych" userId="87808208e2df3d44" providerId="LiveId" clId="{F16476AA-1670-4BCF-BE89-793FB78AA4DE}" dt="2024-01-21T17:24:28.336" v="2386" actId="22"/>
          <ac:spMkLst>
            <pc:docMk/>
            <pc:sldMk cId="4121131816" sldId="307"/>
            <ac:spMk id="4" creationId="{40450968-431A-A088-2A77-441A5727D147}"/>
          </ac:spMkLst>
        </pc:spChg>
        <pc:spChg chg="add mod">
          <ac:chgData name="Andrii Krenevych" userId="87808208e2df3d44" providerId="LiveId" clId="{F16476AA-1670-4BCF-BE89-793FB78AA4DE}" dt="2024-01-21T17:30:35.601" v="2518" actId="20577"/>
          <ac:spMkLst>
            <pc:docMk/>
            <pc:sldMk cId="4121131816" sldId="307"/>
            <ac:spMk id="6" creationId="{2123A538-9C46-7768-CBB0-BC1D9A94762D}"/>
          </ac:spMkLst>
        </pc:spChg>
        <pc:spChg chg="add del">
          <ac:chgData name="Andrii Krenevych" userId="87808208e2df3d44" providerId="LiveId" clId="{F16476AA-1670-4BCF-BE89-793FB78AA4DE}" dt="2024-01-21T17:26:14.294" v="2440" actId="22"/>
          <ac:spMkLst>
            <pc:docMk/>
            <pc:sldMk cId="4121131816" sldId="307"/>
            <ac:spMk id="8" creationId="{E7BB8669-02F5-C9CD-6FD1-4DC21FBAF94C}"/>
          </ac:spMkLst>
        </pc:spChg>
        <pc:spChg chg="add mod">
          <ac:chgData name="Andrii Krenevych" userId="87808208e2df3d44" providerId="LiveId" clId="{F16476AA-1670-4BCF-BE89-793FB78AA4DE}" dt="2024-01-21T17:45:02.487" v="2711" actId="20577"/>
          <ac:spMkLst>
            <pc:docMk/>
            <pc:sldMk cId="4121131816" sldId="307"/>
            <ac:spMk id="10" creationId="{B3B6EBF9-C7C3-BC1F-3123-23C1313B278D}"/>
          </ac:spMkLst>
        </pc:spChg>
        <pc:spChg chg="add mod">
          <ac:chgData name="Andrii Krenevych" userId="87808208e2df3d44" providerId="LiveId" clId="{F16476AA-1670-4BCF-BE89-793FB78AA4DE}" dt="2024-01-21T17:38:06.719" v="2612"/>
          <ac:spMkLst>
            <pc:docMk/>
            <pc:sldMk cId="4121131816" sldId="307"/>
            <ac:spMk id="11" creationId="{F0FA7986-1383-FBEE-3802-DF6DCD49E927}"/>
          </ac:spMkLst>
        </pc:spChg>
        <pc:picChg chg="add mod">
          <ac:chgData name="Andrii Krenevych" userId="87808208e2df3d44" providerId="LiveId" clId="{F16476AA-1670-4BCF-BE89-793FB78AA4DE}" dt="2024-01-21T17:25:50.821" v="2438" actId="1076"/>
          <ac:picMkLst>
            <pc:docMk/>
            <pc:sldMk cId="4121131816" sldId="307"/>
            <ac:picMk id="5122" creationId="{86D91046-08C3-E9F0-07A2-A61F2CBFFC03}"/>
          </ac:picMkLst>
        </pc:picChg>
      </pc:sldChg>
      <pc:sldChg chg="addSp modSp new mod modClrScheme chgLayout">
        <pc:chgData name="Andrii Krenevych" userId="87808208e2df3d44" providerId="LiveId" clId="{F16476AA-1670-4BCF-BE89-793FB78AA4DE}" dt="2024-01-21T17:55:40.496" v="3314" actId="20577"/>
        <pc:sldMkLst>
          <pc:docMk/>
          <pc:sldMk cId="2699739895" sldId="308"/>
        </pc:sldMkLst>
        <pc:spChg chg="add mod">
          <ac:chgData name="Andrii Krenevych" userId="87808208e2df3d44" providerId="LiveId" clId="{F16476AA-1670-4BCF-BE89-793FB78AA4DE}" dt="2024-01-21T17:40:25.452" v="2616"/>
          <ac:spMkLst>
            <pc:docMk/>
            <pc:sldMk cId="2699739895" sldId="308"/>
            <ac:spMk id="2" creationId="{5E3F0747-5B9F-FE06-DD17-E8A7B50BBC9D}"/>
          </ac:spMkLst>
        </pc:spChg>
        <pc:spChg chg="add mod">
          <ac:chgData name="Andrii Krenevych" userId="87808208e2df3d44" providerId="LiveId" clId="{F16476AA-1670-4BCF-BE89-793FB78AA4DE}" dt="2024-01-21T17:53:09.915" v="3220" actId="1036"/>
          <ac:spMkLst>
            <pc:docMk/>
            <pc:sldMk cId="2699739895" sldId="308"/>
            <ac:spMk id="4" creationId="{6F2E712F-D0B2-C186-A2C8-506A0326DA93}"/>
          </ac:spMkLst>
        </pc:spChg>
        <pc:spChg chg="add mod">
          <ac:chgData name="Andrii Krenevych" userId="87808208e2df3d44" providerId="LiveId" clId="{F16476AA-1670-4BCF-BE89-793FB78AA4DE}" dt="2024-01-21T17:52:36.182" v="3155" actId="1035"/>
          <ac:spMkLst>
            <pc:docMk/>
            <pc:sldMk cId="2699739895" sldId="308"/>
            <ac:spMk id="6" creationId="{09891883-A65C-7C5F-D133-55899B41A80A}"/>
          </ac:spMkLst>
        </pc:spChg>
        <pc:spChg chg="add mod">
          <ac:chgData name="Andrii Krenevych" userId="87808208e2df3d44" providerId="LiveId" clId="{F16476AA-1670-4BCF-BE89-793FB78AA4DE}" dt="2024-01-21T17:55:40.496" v="3314" actId="20577"/>
          <ac:spMkLst>
            <pc:docMk/>
            <pc:sldMk cId="2699739895" sldId="308"/>
            <ac:spMk id="8" creationId="{A4A75103-E57D-56A9-E479-97B7D951471E}"/>
          </ac:spMkLst>
        </pc:spChg>
      </pc:sldChg>
      <pc:sldChg chg="addSp modSp new mod">
        <pc:chgData name="Andrii Krenevych" userId="87808208e2df3d44" providerId="LiveId" clId="{F16476AA-1670-4BCF-BE89-793FB78AA4DE}" dt="2024-01-21T17:54:45.737" v="3264"/>
        <pc:sldMkLst>
          <pc:docMk/>
          <pc:sldMk cId="4062581580" sldId="309"/>
        </pc:sldMkLst>
        <pc:spChg chg="mod">
          <ac:chgData name="Andrii Krenevych" userId="87808208e2df3d44" providerId="LiveId" clId="{F16476AA-1670-4BCF-BE89-793FB78AA4DE}" dt="2024-01-21T17:54:14.569" v="3257" actId="20577"/>
          <ac:spMkLst>
            <pc:docMk/>
            <pc:sldMk cId="4062581580" sldId="309"/>
            <ac:spMk id="2" creationId="{06BA56C8-A914-3C5A-30BA-C7942182BBF7}"/>
          </ac:spMkLst>
        </pc:spChg>
        <pc:spChg chg="add mod">
          <ac:chgData name="Andrii Krenevych" userId="87808208e2df3d44" providerId="LiveId" clId="{F16476AA-1670-4BCF-BE89-793FB78AA4DE}" dt="2024-01-21T17:54:45.737" v="3264"/>
          <ac:spMkLst>
            <pc:docMk/>
            <pc:sldMk cId="4062581580" sldId="309"/>
            <ac:spMk id="3" creationId="{BBD61F12-144E-FADB-DAFA-078D5D7B0547}"/>
          </ac:spMkLst>
        </pc:spChg>
        <pc:picChg chg="add mod">
          <ac:chgData name="Andrii Krenevych" userId="87808208e2df3d44" providerId="LiveId" clId="{F16476AA-1670-4BCF-BE89-793FB78AA4DE}" dt="2024-01-21T17:54:38.541" v="3263" actId="1076"/>
          <ac:picMkLst>
            <pc:docMk/>
            <pc:sldMk cId="4062581580" sldId="309"/>
            <ac:picMk id="8194" creationId="{2637A4F9-B821-64E4-0352-E0648C714C3B}"/>
          </ac:picMkLst>
        </pc:picChg>
      </pc:sldChg>
      <pc:sldChg chg="addSp delSp modSp new mod">
        <pc:chgData name="Andrii Krenevych" userId="87808208e2df3d44" providerId="LiveId" clId="{F16476AA-1670-4BCF-BE89-793FB78AA4DE}" dt="2024-01-21T18:21:10.428" v="4593"/>
        <pc:sldMkLst>
          <pc:docMk/>
          <pc:sldMk cId="3912568176" sldId="310"/>
        </pc:sldMkLst>
        <pc:spChg chg="mod">
          <ac:chgData name="Andrii Krenevych" userId="87808208e2df3d44" providerId="LiveId" clId="{F16476AA-1670-4BCF-BE89-793FB78AA4DE}" dt="2024-01-21T18:06:13.473" v="3568"/>
          <ac:spMkLst>
            <pc:docMk/>
            <pc:sldMk cId="3912568176" sldId="310"/>
            <ac:spMk id="2" creationId="{7CFE05CA-D47C-4C6D-8017-4CC103C49105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4" creationId="{24996449-D360-640F-9D8E-4ADAE006B392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5" creationId="{35CA838E-3746-B2B6-312E-C4372555479E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6" creationId="{E2B13244-BDA7-A097-4BD8-444337DCE73C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7" creationId="{DFABC2E7-FEB7-A07B-DA3F-5DC5459EEFE2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8" creationId="{E3426B64-3856-5063-3905-11A030BCE7D4}"/>
          </ac:spMkLst>
        </pc:spChg>
        <pc:spChg chg="add del">
          <ac:chgData name="Andrii Krenevych" userId="87808208e2df3d44" providerId="LiveId" clId="{F16476AA-1670-4BCF-BE89-793FB78AA4DE}" dt="2024-01-21T18:01:33.840" v="3561"/>
          <ac:spMkLst>
            <pc:docMk/>
            <pc:sldMk cId="3912568176" sldId="310"/>
            <ac:spMk id="9" creationId="{DC1D3320-6359-C4A0-56DA-95CDD9AFB211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10" creationId="{310D381A-860E-EC8C-AE36-C12C66772A1A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11" creationId="{C7280063-A365-FB69-1207-DCDDF59E667F}"/>
          </ac:spMkLst>
        </pc:spChg>
        <pc:spChg chg="add mod">
          <ac:chgData name="Andrii Krenevych" userId="87808208e2df3d44" providerId="LiveId" clId="{F16476AA-1670-4BCF-BE89-793FB78AA4DE}" dt="2024-01-21T18:08:57.571" v="3788" actId="20577"/>
          <ac:spMkLst>
            <pc:docMk/>
            <pc:sldMk cId="3912568176" sldId="310"/>
            <ac:spMk id="12" creationId="{E5B4B69C-F0B6-9C06-033F-5B93DE25EEC5}"/>
          </ac:spMkLst>
        </pc:spChg>
        <pc:spChg chg="add mod">
          <ac:chgData name="Andrii Krenevych" userId="87808208e2df3d44" providerId="LiveId" clId="{F16476AA-1670-4BCF-BE89-793FB78AA4DE}" dt="2024-01-21T18:21:07.782" v="4591" actId="1076"/>
          <ac:spMkLst>
            <pc:docMk/>
            <pc:sldMk cId="3912568176" sldId="310"/>
            <ac:spMk id="13" creationId="{3FBBACBC-CBDA-D3D8-9F79-6126D7A0C0DE}"/>
          </ac:spMkLst>
        </pc:spChg>
        <pc:spChg chg="add del mod">
          <ac:chgData name="Andrii Krenevych" userId="87808208e2df3d44" providerId="LiveId" clId="{F16476AA-1670-4BCF-BE89-793FB78AA4DE}" dt="2024-01-21T18:21:10.428" v="4593"/>
          <ac:spMkLst>
            <pc:docMk/>
            <pc:sldMk cId="3912568176" sldId="310"/>
            <ac:spMk id="14" creationId="{800412EF-F8FC-3CD9-422A-C8189EC71FC1}"/>
          </ac:spMkLst>
        </pc:spChg>
      </pc:sldChg>
      <pc:sldChg chg="addSp delSp modSp add mod">
        <pc:chgData name="Andrii Krenevych" userId="87808208e2df3d44" providerId="LiveId" clId="{F16476AA-1670-4BCF-BE89-793FB78AA4DE}" dt="2024-01-21T18:21:22.582" v="4595"/>
        <pc:sldMkLst>
          <pc:docMk/>
          <pc:sldMk cId="3001570373" sldId="311"/>
        </pc:sldMkLst>
        <pc:spChg chg="mod">
          <ac:chgData name="Andrii Krenevych" userId="87808208e2df3d44" providerId="LiveId" clId="{F16476AA-1670-4BCF-BE89-793FB78AA4DE}" dt="2024-01-21T18:09:59.314" v="3792"/>
          <ac:spMkLst>
            <pc:docMk/>
            <pc:sldMk cId="3001570373" sldId="311"/>
            <ac:spMk id="2" creationId="{7CFE05CA-D47C-4C6D-8017-4CC103C49105}"/>
          </ac:spMkLst>
        </pc:spChg>
        <pc:spChg chg="add mod">
          <ac:chgData name="Andrii Krenevych" userId="87808208e2df3d44" providerId="LiveId" clId="{F16476AA-1670-4BCF-BE89-793FB78AA4DE}" dt="2024-01-21T18:21:22.582" v="4595"/>
          <ac:spMkLst>
            <pc:docMk/>
            <pc:sldMk cId="3001570373" sldId="311"/>
            <ac:spMk id="3" creationId="{A9AA698E-DCE4-5EE2-CBA0-D909AECBBDD7}"/>
          </ac:spMkLst>
        </pc:spChg>
        <pc:spChg chg="del">
          <ac:chgData name="Andrii Krenevych" userId="87808208e2df3d44" providerId="LiveId" clId="{F16476AA-1670-4BCF-BE89-793FB78AA4DE}" dt="2024-01-21T18:11:52.995" v="4056" actId="478"/>
          <ac:spMkLst>
            <pc:docMk/>
            <pc:sldMk cId="3001570373" sldId="311"/>
            <ac:spMk id="4" creationId="{24996449-D360-640F-9D8E-4ADAE006B392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5" creationId="{35CA838E-3746-B2B6-312E-C4372555479E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6" creationId="{E2B13244-BDA7-A097-4BD8-444337DCE73C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7" creationId="{DFABC2E7-FEB7-A07B-DA3F-5DC5459EEFE2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8" creationId="{E3426B64-3856-5063-3905-11A030BCE7D4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10" creationId="{310D381A-860E-EC8C-AE36-C12C66772A1A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11" creationId="{C7280063-A365-FB69-1207-DCDDF59E667F}"/>
          </ac:spMkLst>
        </pc:spChg>
        <pc:spChg chg="mod">
          <ac:chgData name="Andrii Krenevych" userId="87808208e2df3d44" providerId="LiveId" clId="{F16476AA-1670-4BCF-BE89-793FB78AA4DE}" dt="2024-01-21T18:13:32.274" v="4170" actId="20577"/>
          <ac:spMkLst>
            <pc:docMk/>
            <pc:sldMk cId="3001570373" sldId="311"/>
            <ac:spMk id="12" creationId="{E5B4B69C-F0B6-9C06-033F-5B93DE25EEC5}"/>
          </ac:spMkLst>
        </pc:spChg>
      </pc:sldChg>
      <pc:sldChg chg="addSp delSp modSp new mod">
        <pc:chgData name="Andrii Krenevych" userId="87808208e2df3d44" providerId="LiveId" clId="{F16476AA-1670-4BCF-BE89-793FB78AA4DE}" dt="2024-01-21T19:05:23.954" v="5220" actId="1076"/>
        <pc:sldMkLst>
          <pc:docMk/>
          <pc:sldMk cId="1048526869" sldId="312"/>
        </pc:sldMkLst>
        <pc:spChg chg="mod">
          <ac:chgData name="Andrii Krenevych" userId="87808208e2df3d44" providerId="LiveId" clId="{F16476AA-1670-4BCF-BE89-793FB78AA4DE}" dt="2024-01-21T18:16:26.746" v="4373"/>
          <ac:spMkLst>
            <pc:docMk/>
            <pc:sldMk cId="1048526869" sldId="312"/>
            <ac:spMk id="2" creationId="{5E543C4F-D6A6-5529-0C5A-D133832C3640}"/>
          </ac:spMkLst>
        </pc:spChg>
        <pc:spChg chg="add mod">
          <ac:chgData name="Andrii Krenevych" userId="87808208e2df3d44" providerId="LiveId" clId="{F16476AA-1670-4BCF-BE89-793FB78AA4DE}" dt="2024-01-21T18:23:17.471" v="4673" actId="20577"/>
          <ac:spMkLst>
            <pc:docMk/>
            <pc:sldMk cId="1048526869" sldId="312"/>
            <ac:spMk id="4" creationId="{85F49C64-DE41-AAEA-671E-8E35CF062661}"/>
          </ac:spMkLst>
        </pc:spChg>
        <pc:spChg chg="add del">
          <ac:chgData name="Andrii Krenevych" userId="87808208e2df3d44" providerId="LiveId" clId="{F16476AA-1670-4BCF-BE89-793FB78AA4DE}" dt="2024-01-21T18:17:23.224" v="4380"/>
          <ac:spMkLst>
            <pc:docMk/>
            <pc:sldMk cId="1048526869" sldId="312"/>
            <ac:spMk id="5" creationId="{9AE31C7E-C565-578A-E63D-3BED3240A141}"/>
          </ac:spMkLst>
        </pc:spChg>
        <pc:spChg chg="add mod">
          <ac:chgData name="Andrii Krenevych" userId="87808208e2df3d44" providerId="LiveId" clId="{F16476AA-1670-4BCF-BE89-793FB78AA4DE}" dt="2024-01-21T18:21:24.504" v="4596"/>
          <ac:spMkLst>
            <pc:docMk/>
            <pc:sldMk cId="1048526869" sldId="312"/>
            <ac:spMk id="6" creationId="{7766ADFD-3C42-E90A-F99C-6FF0D56E5E2B}"/>
          </ac:spMkLst>
        </pc:spChg>
        <pc:spChg chg="add del mod">
          <ac:chgData name="Andrii Krenevych" userId="87808208e2df3d44" providerId="LiveId" clId="{F16476AA-1670-4BCF-BE89-793FB78AA4DE}" dt="2024-01-21T18:53:31.851" v="4679" actId="22"/>
          <ac:spMkLst>
            <pc:docMk/>
            <pc:sldMk cId="1048526869" sldId="312"/>
            <ac:spMk id="8" creationId="{ACC63EE3-D17A-8C3D-CD17-C8D9ED204B9A}"/>
          </ac:spMkLst>
        </pc:spChg>
        <pc:spChg chg="add del mod">
          <ac:chgData name="Andrii Krenevych" userId="87808208e2df3d44" providerId="LiveId" clId="{F16476AA-1670-4BCF-BE89-793FB78AA4DE}" dt="2024-01-21T18:53:39.038" v="4686" actId="22"/>
          <ac:spMkLst>
            <pc:docMk/>
            <pc:sldMk cId="1048526869" sldId="312"/>
            <ac:spMk id="10" creationId="{CDB3DFB3-7166-D20B-2404-1B437A6E3A08}"/>
          </ac:spMkLst>
        </pc:spChg>
        <pc:picChg chg="add mod">
          <ac:chgData name="Andrii Krenevych" userId="87808208e2df3d44" providerId="LiveId" clId="{F16476AA-1670-4BCF-BE89-793FB78AA4DE}" dt="2024-01-21T19:05:23.954" v="5220" actId="1076"/>
          <ac:picMkLst>
            <pc:docMk/>
            <pc:sldMk cId="1048526869" sldId="312"/>
            <ac:picMk id="12" creationId="{7F04A3D5-5ECE-20C5-198F-17AEA42120D3}"/>
          </ac:picMkLst>
        </pc:picChg>
      </pc:sldChg>
      <pc:sldChg chg="addSp delSp modSp new mod">
        <pc:chgData name="Andrii Krenevych" userId="87808208e2df3d44" providerId="LiveId" clId="{F16476AA-1670-4BCF-BE89-793FB78AA4DE}" dt="2024-01-21T20:19:38.631" v="8022" actId="313"/>
        <pc:sldMkLst>
          <pc:docMk/>
          <pc:sldMk cId="3055199422" sldId="313"/>
        </pc:sldMkLst>
        <pc:spChg chg="mod">
          <ac:chgData name="Andrii Krenevych" userId="87808208e2df3d44" providerId="LiveId" clId="{F16476AA-1670-4BCF-BE89-793FB78AA4DE}" dt="2024-01-21T18:56:52.064" v="4698" actId="790"/>
          <ac:spMkLst>
            <pc:docMk/>
            <pc:sldMk cId="3055199422" sldId="313"/>
            <ac:spMk id="2" creationId="{569BF965-F9FF-6718-826E-D12B554F3A8E}"/>
          </ac:spMkLst>
        </pc:spChg>
        <pc:spChg chg="add mod">
          <ac:chgData name="Andrii Krenevych" userId="87808208e2df3d44" providerId="LiveId" clId="{F16476AA-1670-4BCF-BE89-793FB78AA4DE}" dt="2024-01-21T19:06:51.216" v="5300" actId="2711"/>
          <ac:spMkLst>
            <pc:docMk/>
            <pc:sldMk cId="3055199422" sldId="313"/>
            <ac:spMk id="6" creationId="{41475D03-C921-C917-8773-C5D6103BB89E}"/>
          </ac:spMkLst>
        </pc:spChg>
        <pc:spChg chg="add mod">
          <ac:chgData name="Andrii Krenevych" userId="87808208e2df3d44" providerId="LiveId" clId="{F16476AA-1670-4BCF-BE89-793FB78AA4DE}" dt="2024-01-21T19:00:37.066" v="4822" actId="790"/>
          <ac:spMkLst>
            <pc:docMk/>
            <pc:sldMk cId="3055199422" sldId="313"/>
            <ac:spMk id="7" creationId="{1F4F0567-F370-136C-74A3-9B690AF1E3D6}"/>
          </ac:spMkLst>
        </pc:spChg>
        <pc:spChg chg="add mod">
          <ac:chgData name="Andrii Krenevych" userId="87808208e2df3d44" providerId="LiveId" clId="{F16476AA-1670-4BCF-BE89-793FB78AA4DE}" dt="2024-01-21T19:04:23.287" v="5125" actId="20577"/>
          <ac:spMkLst>
            <pc:docMk/>
            <pc:sldMk cId="3055199422" sldId="313"/>
            <ac:spMk id="8" creationId="{BCD83125-CD9C-0A02-93E8-2EE85609A6A2}"/>
          </ac:spMkLst>
        </pc:spChg>
        <pc:spChg chg="add mod">
          <ac:chgData name="Andrii Krenevych" userId="87808208e2df3d44" providerId="LiveId" clId="{F16476AA-1670-4BCF-BE89-793FB78AA4DE}" dt="2024-01-21T19:04:38.165" v="5158" actId="20577"/>
          <ac:spMkLst>
            <pc:docMk/>
            <pc:sldMk cId="3055199422" sldId="313"/>
            <ac:spMk id="9" creationId="{091F443C-2857-D856-C605-6D257C873134}"/>
          </ac:spMkLst>
        </pc:spChg>
        <pc:spChg chg="add mod">
          <ac:chgData name="Andrii Krenevych" userId="87808208e2df3d44" providerId="LiveId" clId="{F16476AA-1670-4BCF-BE89-793FB78AA4DE}" dt="2024-01-21T20:19:38.631" v="8022" actId="313"/>
          <ac:spMkLst>
            <pc:docMk/>
            <pc:sldMk cId="3055199422" sldId="313"/>
            <ac:spMk id="10" creationId="{E3EB01EB-3C45-BB8F-94E2-A73EBE5CF1C3}"/>
          </ac:spMkLst>
        </pc:spChg>
        <pc:spChg chg="add mod">
          <ac:chgData name="Andrii Krenevych" userId="87808208e2df3d44" providerId="LiveId" clId="{F16476AA-1670-4BCF-BE89-793FB78AA4DE}" dt="2024-01-21T19:05:25.525" v="5221"/>
          <ac:spMkLst>
            <pc:docMk/>
            <pc:sldMk cId="3055199422" sldId="313"/>
            <ac:spMk id="11" creationId="{85D2271C-C936-4FD3-7642-44D34E9887BC}"/>
          </ac:spMkLst>
        </pc:spChg>
        <pc:picChg chg="add del">
          <ac:chgData name="Andrii Krenevych" userId="87808208e2df3d44" providerId="LiveId" clId="{F16476AA-1670-4BCF-BE89-793FB78AA4DE}" dt="2024-01-21T18:56:20.866" v="4689" actId="22"/>
          <ac:picMkLst>
            <pc:docMk/>
            <pc:sldMk cId="3055199422" sldId="313"/>
            <ac:picMk id="4" creationId="{302F4577-45D4-8F19-FE11-2BC01D5A8F8A}"/>
          </ac:picMkLst>
        </pc:picChg>
      </pc:sldChg>
      <pc:sldChg chg="addSp delSp modSp new mod">
        <pc:chgData name="Andrii Krenevych" userId="87808208e2df3d44" providerId="LiveId" clId="{F16476AA-1670-4BCF-BE89-793FB78AA4DE}" dt="2024-01-21T19:16:04.723" v="5880" actId="20577"/>
        <pc:sldMkLst>
          <pc:docMk/>
          <pc:sldMk cId="1118712559" sldId="314"/>
        </pc:sldMkLst>
        <pc:spChg chg="mod">
          <ac:chgData name="Andrii Krenevych" userId="87808208e2df3d44" providerId="LiveId" clId="{F16476AA-1670-4BCF-BE89-793FB78AA4DE}" dt="2024-01-21T19:06:19.396" v="5299" actId="20577"/>
          <ac:spMkLst>
            <pc:docMk/>
            <pc:sldMk cId="1118712559" sldId="314"/>
            <ac:spMk id="2" creationId="{F2370F2A-071A-E640-1846-C5D3CC79F199}"/>
          </ac:spMkLst>
        </pc:spChg>
        <pc:spChg chg="add mod">
          <ac:chgData name="Andrii Krenevych" userId="87808208e2df3d44" providerId="LiveId" clId="{F16476AA-1670-4BCF-BE89-793FB78AA4DE}" dt="2024-01-21T19:07:27.845" v="5367" actId="20577"/>
          <ac:spMkLst>
            <pc:docMk/>
            <pc:sldMk cId="1118712559" sldId="314"/>
            <ac:spMk id="3" creationId="{196B9E1B-AF9C-401D-26E8-1038080EE660}"/>
          </ac:spMkLst>
        </pc:spChg>
        <pc:spChg chg="add mod">
          <ac:chgData name="Andrii Krenevych" userId="87808208e2df3d44" providerId="LiveId" clId="{F16476AA-1670-4BCF-BE89-793FB78AA4DE}" dt="2024-01-21T19:07:46.551" v="5374" actId="20577"/>
          <ac:spMkLst>
            <pc:docMk/>
            <pc:sldMk cId="1118712559" sldId="314"/>
            <ac:spMk id="4" creationId="{1135139B-F6E4-9B6E-D53A-562FC9A6A38A}"/>
          </ac:spMkLst>
        </pc:spChg>
        <pc:spChg chg="add mod">
          <ac:chgData name="Andrii Krenevych" userId="87808208e2df3d44" providerId="LiveId" clId="{F16476AA-1670-4BCF-BE89-793FB78AA4DE}" dt="2024-01-21T19:14:16.900" v="5752" actId="20577"/>
          <ac:spMkLst>
            <pc:docMk/>
            <pc:sldMk cId="1118712559" sldId="314"/>
            <ac:spMk id="5" creationId="{3CC0B817-A75D-97FC-81CB-CBF4C98AC5EB}"/>
          </ac:spMkLst>
        </pc:spChg>
        <pc:spChg chg="add mod">
          <ac:chgData name="Andrii Krenevych" userId="87808208e2df3d44" providerId="LiveId" clId="{F16476AA-1670-4BCF-BE89-793FB78AA4DE}" dt="2024-01-21T19:08:34.175" v="5380" actId="1076"/>
          <ac:spMkLst>
            <pc:docMk/>
            <pc:sldMk cId="1118712559" sldId="314"/>
            <ac:spMk id="7" creationId="{2C1E05B8-3186-3E94-B95E-8E22C62448B9}"/>
          </ac:spMkLst>
        </pc:spChg>
        <pc:spChg chg="add mod">
          <ac:chgData name="Andrii Krenevych" userId="87808208e2df3d44" providerId="LiveId" clId="{F16476AA-1670-4BCF-BE89-793FB78AA4DE}" dt="2024-01-21T19:14:23.832" v="5771" actId="1035"/>
          <ac:spMkLst>
            <pc:docMk/>
            <pc:sldMk cId="1118712559" sldId="314"/>
            <ac:spMk id="8" creationId="{1E0E5F46-215C-CFC0-94C2-2201CA5535D0}"/>
          </ac:spMkLst>
        </pc:spChg>
        <pc:spChg chg="add del">
          <ac:chgData name="Andrii Krenevych" userId="87808208e2df3d44" providerId="LiveId" clId="{F16476AA-1670-4BCF-BE89-793FB78AA4DE}" dt="2024-01-21T19:11:32.636" v="5644"/>
          <ac:spMkLst>
            <pc:docMk/>
            <pc:sldMk cId="1118712559" sldId="314"/>
            <ac:spMk id="9" creationId="{1639CE9E-BC01-212C-E56B-0C0CEB1F1495}"/>
          </ac:spMkLst>
        </pc:spChg>
        <pc:spChg chg="add mod">
          <ac:chgData name="Andrii Krenevych" userId="87808208e2df3d44" providerId="LiveId" clId="{F16476AA-1670-4BCF-BE89-793FB78AA4DE}" dt="2024-01-21T19:15:28.503" v="5808" actId="6549"/>
          <ac:spMkLst>
            <pc:docMk/>
            <pc:sldMk cId="1118712559" sldId="314"/>
            <ac:spMk id="10" creationId="{64E4AB93-BFAD-B183-2F95-25CA08EECC91}"/>
          </ac:spMkLst>
        </pc:spChg>
        <pc:spChg chg="add mod">
          <ac:chgData name="Andrii Krenevych" userId="87808208e2df3d44" providerId="LiveId" clId="{F16476AA-1670-4BCF-BE89-793FB78AA4DE}" dt="2024-01-21T19:15:11.129" v="5799" actId="1035"/>
          <ac:spMkLst>
            <pc:docMk/>
            <pc:sldMk cId="1118712559" sldId="314"/>
            <ac:spMk id="11" creationId="{47DAFD43-D5E1-B412-7189-9618AD8D011D}"/>
          </ac:spMkLst>
        </pc:spChg>
        <pc:spChg chg="add mod">
          <ac:chgData name="Andrii Krenevych" userId="87808208e2df3d44" providerId="LiveId" clId="{F16476AA-1670-4BCF-BE89-793FB78AA4DE}" dt="2024-01-21T19:16:04.723" v="5880" actId="20577"/>
          <ac:spMkLst>
            <pc:docMk/>
            <pc:sldMk cId="1118712559" sldId="314"/>
            <ac:spMk id="12" creationId="{0574F447-0304-FF5D-00FA-8511F0D3FD83}"/>
          </ac:spMkLst>
        </pc:spChg>
      </pc:sldChg>
      <pc:sldChg chg="addSp modSp new mod ord">
        <pc:chgData name="Andrii Krenevych" userId="87808208e2df3d44" providerId="LiveId" clId="{F16476AA-1670-4BCF-BE89-793FB78AA4DE}" dt="2024-01-21T19:35:28.791" v="6126" actId="20577"/>
        <pc:sldMkLst>
          <pc:docMk/>
          <pc:sldMk cId="3126226927" sldId="315"/>
        </pc:sldMkLst>
        <pc:spChg chg="mod">
          <ac:chgData name="Andrii Krenevych" userId="87808208e2df3d44" providerId="LiveId" clId="{F16476AA-1670-4BCF-BE89-793FB78AA4DE}" dt="2024-01-21T19:27:53.461" v="5938" actId="14100"/>
          <ac:spMkLst>
            <pc:docMk/>
            <pc:sldMk cId="3126226927" sldId="315"/>
            <ac:spMk id="2" creationId="{DF14F042-6A68-509F-C253-0FED7743B4A1}"/>
          </ac:spMkLst>
        </pc:spChg>
        <pc:spChg chg="add mod">
          <ac:chgData name="Andrii Krenevych" userId="87808208e2df3d44" providerId="LiveId" clId="{F16476AA-1670-4BCF-BE89-793FB78AA4DE}" dt="2024-01-21T19:35:28.791" v="6126" actId="20577"/>
          <ac:spMkLst>
            <pc:docMk/>
            <pc:sldMk cId="3126226927" sldId="315"/>
            <ac:spMk id="4" creationId="{BAE47E70-8921-C387-5E92-09F354084EFB}"/>
          </ac:spMkLst>
        </pc:spChg>
        <pc:picChg chg="add mod">
          <ac:chgData name="Andrii Krenevych" userId="87808208e2df3d44" providerId="LiveId" clId="{F16476AA-1670-4BCF-BE89-793FB78AA4DE}" dt="2024-01-21T19:33:08.727" v="6104" actId="1076"/>
          <ac:picMkLst>
            <pc:docMk/>
            <pc:sldMk cId="3126226927" sldId="315"/>
            <ac:picMk id="6" creationId="{C7268832-0C1C-F873-2448-313602A97439}"/>
          </ac:picMkLst>
        </pc:picChg>
      </pc:sldChg>
      <pc:sldChg chg="addSp delSp modSp new mod modClrScheme chgLayout">
        <pc:chgData name="Andrii Krenevych" userId="87808208e2df3d44" providerId="LiveId" clId="{F16476AA-1670-4BCF-BE89-793FB78AA4DE}" dt="2024-01-21T19:38:36.933" v="6358" actId="20577"/>
        <pc:sldMkLst>
          <pc:docMk/>
          <pc:sldMk cId="709528429" sldId="316"/>
        </pc:sldMkLst>
        <pc:spChg chg="del">
          <ac:chgData name="Andrii Krenevych" userId="87808208e2df3d44" providerId="LiveId" clId="{F16476AA-1670-4BCF-BE89-793FB78AA4DE}" dt="2024-01-21T19:35:10.933" v="6119" actId="700"/>
          <ac:spMkLst>
            <pc:docMk/>
            <pc:sldMk cId="709528429" sldId="316"/>
            <ac:spMk id="2" creationId="{E4813CC7-0D3B-5BED-6C24-921A69BB12EC}"/>
          </ac:spMkLst>
        </pc:spChg>
        <pc:spChg chg="add mod">
          <ac:chgData name="Andrii Krenevych" userId="87808208e2df3d44" providerId="LiveId" clId="{F16476AA-1670-4BCF-BE89-793FB78AA4DE}" dt="2024-01-21T19:38:19.181" v="6314"/>
          <ac:spMkLst>
            <pc:docMk/>
            <pc:sldMk cId="709528429" sldId="316"/>
            <ac:spMk id="5" creationId="{EC9B236A-0F03-FC90-C0D9-37C9D19700EA}"/>
          </ac:spMkLst>
        </pc:spChg>
        <pc:spChg chg="add mod">
          <ac:chgData name="Andrii Krenevych" userId="87808208e2df3d44" providerId="LiveId" clId="{F16476AA-1670-4BCF-BE89-793FB78AA4DE}" dt="2024-01-21T19:38:36.933" v="6358" actId="20577"/>
          <ac:spMkLst>
            <pc:docMk/>
            <pc:sldMk cId="709528429" sldId="316"/>
            <ac:spMk id="8" creationId="{3A11A9A2-57A2-ACEF-9E49-F036B90DDD80}"/>
          </ac:spMkLst>
        </pc:spChg>
        <pc:picChg chg="add mod">
          <ac:chgData name="Andrii Krenevych" userId="87808208e2df3d44" providerId="LiveId" clId="{F16476AA-1670-4BCF-BE89-793FB78AA4DE}" dt="2024-01-21T19:36:31.376" v="6247" actId="1076"/>
          <ac:picMkLst>
            <pc:docMk/>
            <pc:sldMk cId="709528429" sldId="316"/>
            <ac:picMk id="4" creationId="{62B47E8B-06BF-E512-374B-9ED26D56E991}"/>
          </ac:picMkLst>
        </pc:picChg>
        <pc:picChg chg="add mod">
          <ac:chgData name="Andrii Krenevych" userId="87808208e2df3d44" providerId="LiveId" clId="{F16476AA-1670-4BCF-BE89-793FB78AA4DE}" dt="2024-01-21T19:37:37.066" v="6250" actId="1076"/>
          <ac:picMkLst>
            <pc:docMk/>
            <pc:sldMk cId="709528429" sldId="316"/>
            <ac:picMk id="7" creationId="{6B666C65-A09A-62F3-3082-0109E58CED59}"/>
          </ac:picMkLst>
        </pc:picChg>
      </pc:sldChg>
      <pc:sldChg chg="addSp modSp new mod modClrScheme chgLayout">
        <pc:chgData name="Andrii Krenevych" userId="87808208e2df3d44" providerId="LiveId" clId="{F16476AA-1670-4BCF-BE89-793FB78AA4DE}" dt="2024-01-21T19:53:48.740" v="7059" actId="20577"/>
        <pc:sldMkLst>
          <pc:docMk/>
          <pc:sldMk cId="2712469552" sldId="317"/>
        </pc:sldMkLst>
        <pc:spChg chg="add mod">
          <ac:chgData name="Andrii Krenevych" userId="87808208e2df3d44" providerId="LiveId" clId="{F16476AA-1670-4BCF-BE89-793FB78AA4DE}" dt="2024-01-21T19:39:21.031" v="6408" actId="20577"/>
          <ac:spMkLst>
            <pc:docMk/>
            <pc:sldMk cId="2712469552" sldId="317"/>
            <ac:spMk id="2" creationId="{664F9FA0-0D4F-166E-A3B3-00C798430F3D}"/>
          </ac:spMkLst>
        </pc:spChg>
        <pc:spChg chg="add mod">
          <ac:chgData name="Andrii Krenevych" userId="87808208e2df3d44" providerId="LiveId" clId="{F16476AA-1670-4BCF-BE89-793FB78AA4DE}" dt="2024-01-21T19:53:48.740" v="7059" actId="20577"/>
          <ac:spMkLst>
            <pc:docMk/>
            <pc:sldMk cId="2712469552" sldId="317"/>
            <ac:spMk id="3" creationId="{4F5BA09A-23DE-9EB1-CDBC-865FB9665A1B}"/>
          </ac:spMkLst>
        </pc:spChg>
        <pc:picChg chg="add mod">
          <ac:chgData name="Andrii Krenevych" userId="87808208e2df3d44" providerId="LiveId" clId="{F16476AA-1670-4BCF-BE89-793FB78AA4DE}" dt="2024-01-21T19:42:21.572" v="6593" actId="1076"/>
          <ac:picMkLst>
            <pc:docMk/>
            <pc:sldMk cId="2712469552" sldId="317"/>
            <ac:picMk id="5" creationId="{1AEECB18-F51B-6CF0-C69D-6FBF0228E093}"/>
          </ac:picMkLst>
        </pc:picChg>
      </pc:sldChg>
      <pc:sldChg chg="addSp modSp new mod">
        <pc:chgData name="Andrii Krenevych" userId="87808208e2df3d44" providerId="LiveId" clId="{F16476AA-1670-4BCF-BE89-793FB78AA4DE}" dt="2024-01-21T19:58:20.517" v="7405" actId="1035"/>
        <pc:sldMkLst>
          <pc:docMk/>
          <pc:sldMk cId="3737741149" sldId="318"/>
        </pc:sldMkLst>
        <pc:spChg chg="mod">
          <ac:chgData name="Andrii Krenevych" userId="87808208e2df3d44" providerId="LiveId" clId="{F16476AA-1670-4BCF-BE89-793FB78AA4DE}" dt="2024-01-21T19:51:53.809" v="6908" actId="14100"/>
          <ac:spMkLst>
            <pc:docMk/>
            <pc:sldMk cId="3737741149" sldId="318"/>
            <ac:spMk id="2" creationId="{EDFC2B47-C222-19E4-12BA-AC88960FEC69}"/>
          </ac:spMkLst>
        </pc:spChg>
        <pc:spChg chg="add mod">
          <ac:chgData name="Andrii Krenevych" userId="87808208e2df3d44" providerId="LiveId" clId="{F16476AA-1670-4BCF-BE89-793FB78AA4DE}" dt="2024-01-21T19:57:35.543" v="7346" actId="1076"/>
          <ac:spMkLst>
            <pc:docMk/>
            <pc:sldMk cId="3737741149" sldId="318"/>
            <ac:spMk id="3" creationId="{07B18558-150E-880B-8B12-1C90285FBEBE}"/>
          </ac:spMkLst>
        </pc:spChg>
        <pc:spChg chg="add mod">
          <ac:chgData name="Andrii Krenevych" userId="87808208e2df3d44" providerId="LiveId" clId="{F16476AA-1670-4BCF-BE89-793FB78AA4DE}" dt="2024-01-21T19:57:23.040" v="7337" actId="20577"/>
          <ac:spMkLst>
            <pc:docMk/>
            <pc:sldMk cId="3737741149" sldId="318"/>
            <ac:spMk id="4" creationId="{85D9A83C-28F8-BF05-82A5-760C6217D6B5}"/>
          </ac:spMkLst>
        </pc:spChg>
        <pc:spChg chg="add mod">
          <ac:chgData name="Andrii Krenevych" userId="87808208e2df3d44" providerId="LiveId" clId="{F16476AA-1670-4BCF-BE89-793FB78AA4DE}" dt="2024-01-21T19:58:05.121" v="7394" actId="6549"/>
          <ac:spMkLst>
            <pc:docMk/>
            <pc:sldMk cId="3737741149" sldId="318"/>
            <ac:spMk id="5" creationId="{4EAC78E7-C15C-D57E-CE74-549F573D439F}"/>
          </ac:spMkLst>
        </pc:spChg>
        <pc:spChg chg="add mod">
          <ac:chgData name="Andrii Krenevych" userId="87808208e2df3d44" providerId="LiveId" clId="{F16476AA-1670-4BCF-BE89-793FB78AA4DE}" dt="2024-01-21T19:58:20.517" v="7405" actId="1035"/>
          <ac:spMkLst>
            <pc:docMk/>
            <pc:sldMk cId="3737741149" sldId="318"/>
            <ac:spMk id="6" creationId="{816F22EE-E0F4-EFE9-8729-FC9996C6C2CB}"/>
          </ac:spMkLst>
        </pc:spChg>
      </pc:sldChg>
      <pc:sldChg chg="addSp delSp modSp new mod">
        <pc:chgData name="Andrii Krenevych" userId="87808208e2df3d44" providerId="LiveId" clId="{F16476AA-1670-4BCF-BE89-793FB78AA4DE}" dt="2024-01-21T20:05:36.714" v="7892" actId="20577"/>
        <pc:sldMkLst>
          <pc:docMk/>
          <pc:sldMk cId="2131547003" sldId="319"/>
        </pc:sldMkLst>
        <pc:spChg chg="mod">
          <ac:chgData name="Andrii Krenevych" userId="87808208e2df3d44" providerId="LiveId" clId="{F16476AA-1670-4BCF-BE89-793FB78AA4DE}" dt="2024-01-21T19:59:03.429" v="7441" actId="20577"/>
          <ac:spMkLst>
            <pc:docMk/>
            <pc:sldMk cId="2131547003" sldId="319"/>
            <ac:spMk id="2" creationId="{0540F13E-E521-A855-1EF1-482580460980}"/>
          </ac:spMkLst>
        </pc:spChg>
        <pc:spChg chg="add del mod">
          <ac:chgData name="Andrii Krenevych" userId="87808208e2df3d44" providerId="LiveId" clId="{F16476AA-1670-4BCF-BE89-793FB78AA4DE}" dt="2024-01-21T19:59:10.821" v="7443"/>
          <ac:spMkLst>
            <pc:docMk/>
            <pc:sldMk cId="2131547003" sldId="319"/>
            <ac:spMk id="3" creationId="{68A2A8BD-E05A-F5E0-8FC9-895A3D9DB359}"/>
          </ac:spMkLst>
        </pc:spChg>
        <pc:spChg chg="add mod">
          <ac:chgData name="Andrii Krenevych" userId="87808208e2df3d44" providerId="LiveId" clId="{F16476AA-1670-4BCF-BE89-793FB78AA4DE}" dt="2024-01-21T20:00:35.430" v="7653" actId="20577"/>
          <ac:spMkLst>
            <pc:docMk/>
            <pc:sldMk cId="2131547003" sldId="319"/>
            <ac:spMk id="4" creationId="{3797EBAF-97B6-3B62-E2A9-3D6D729A0C7B}"/>
          </ac:spMkLst>
        </pc:spChg>
        <pc:spChg chg="add mod">
          <ac:chgData name="Andrii Krenevych" userId="87808208e2df3d44" providerId="LiveId" clId="{F16476AA-1670-4BCF-BE89-793FB78AA4DE}" dt="2024-01-21T20:05:36.714" v="7892" actId="20577"/>
          <ac:spMkLst>
            <pc:docMk/>
            <pc:sldMk cId="2131547003" sldId="319"/>
            <ac:spMk id="5" creationId="{021E3258-A723-A1AC-1666-B367C73A6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70BF-165F-4901-BE37-EF7420B4A28E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5B3B-9EF4-4A56-AAA7-5B96B56E440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4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D5B3B-9EF4-4A56-AAA7-5B96B56E4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83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3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9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3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4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1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3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3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0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1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8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4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3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uk/v2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en/v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uk/v2/%D0%9E%D1%81%D0%BD%D0%BE%D0%B2%D0%B8-Git-%D0%92%D0%B7%D0%B0%D1%94%D0%BC%D0%BE%D0%B4%D1%96%D1%8F-%D0%B7-%D0%B2%D1%96%D0%B4%D0%B4%D0%B0%D0%BB%D0%B5%D0%BD%D0%B8%D0%BC%D0%B8-%D1%81%D1%85%D0%BE%D0%B2%D0%B8%D1%89%D0%B0%D0%BC%D0%B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E%D1%81%D0%BD%D0%BE%D0%B2%D0%B8-Git-%D0%92%D0%B7%D0%B0%D1%94%D0%BC%D0%BE%D0%B4%D1%96%D1%8F-%D0%B7-%D0%B2%D1%96%D0%B4%D0%B4%D0%B0%D0%BB%D0%B5%D0%BD%D0%B8%D0%BC%D0%B8-%D1%81%D1%85%D0%BE%D0%B2%D0%B8%D1%89%D0%B0%D0%BC%D0%B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book/uk/v2/%D0%93%D0%B0%D0%BB%D1%83%D0%B6%D0%B5%D0%BD%D0%BD%D1%8F-%D0%B2-git-%D0%92%D1%96%D0%B4%D0%B4%D0%B0%D0%BB%D0%B5%D0%BD%D1%96-%D0%B3%D1%96%D0%BB%D0%BA%D0%B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0CEE4-DE80-4E63-A68A-2FECFC97D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Віддалені репозиторії</a:t>
            </a:r>
          </a:p>
        </p:txBody>
      </p:sp>
      <p:sp>
        <p:nvSpPr>
          <p:cNvPr id="5" name="Підзаголовок 4">
            <a:extLst>
              <a:ext uri="{FF2B5EF4-FFF2-40B4-BE49-F238E27FC236}">
                <a16:creationId xmlns:a16="http://schemas.microsoft.com/office/drawing/2014/main" id="{EBC9B482-6427-4EE9-97B0-2FB534908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2"/>
              </a:rPr>
              <a:t>HTTPS://git-scm.com/</a:t>
            </a:r>
            <a:endParaRPr lang="en-US" b="0" i="0" u="none" strike="noStrike" dirty="0">
              <a:solidFill>
                <a:srgbClr val="2962FF"/>
              </a:solidFill>
              <a:effectLst/>
              <a:latin typeface="Roboto" panose="02000000000000000000" pitchFamily="2" charset="0"/>
            </a:endParaRPr>
          </a:p>
          <a:p>
            <a:r>
              <a:rPr lang="uk-UA" dirty="0">
                <a:hlinkClick r:id="rId3"/>
              </a:rPr>
              <a:t>Підручник</a:t>
            </a:r>
            <a:endParaRPr lang="en-US" dirty="0"/>
          </a:p>
          <a:p>
            <a:r>
              <a:rPr lang="en-US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4"/>
              </a:rPr>
              <a:t>Handbook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692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FBF1A-C03D-1852-2C9E-3A882174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11447" cy="706964"/>
          </a:xfrm>
        </p:spPr>
        <p:txBody>
          <a:bodyPr/>
          <a:lstStyle/>
          <a:p>
            <a:r>
              <a:rPr lang="uk-UA" dirty="0"/>
              <a:t>Особливості команди </a:t>
            </a:r>
            <a:r>
              <a:rPr lang="en-US" dirty="0"/>
              <a:t>fetch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B7553-8457-DE53-04DB-E6621FF69B08}"/>
              </a:ext>
            </a:extLst>
          </p:cNvPr>
          <p:cNvSpPr txBox="1"/>
          <p:nvPr/>
        </p:nvSpPr>
        <p:spPr>
          <a:xfrm>
            <a:off x="1099537" y="2258490"/>
            <a:ext cx="10658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Під час виклику, команда </a:t>
            </a:r>
            <a:r>
              <a:rPr lang="uk-UA" dirty="0" err="1"/>
              <a:t>fetch</a:t>
            </a:r>
            <a:r>
              <a:rPr lang="uk-UA" dirty="0"/>
              <a:t> не створює жодних локальних гілок та не проводить злиття віддалених та локальних гілок – вона проводить оновлення стану віддалено-</a:t>
            </a:r>
            <a:r>
              <a:rPr lang="uk-UA" dirty="0" err="1"/>
              <a:t>відслідковуваних</a:t>
            </a:r>
            <a:r>
              <a:rPr lang="uk-UA" dirty="0"/>
              <a:t> гілок віддаленого сервера не проводячи жодних маніпуляцій з локальними гілками.</a:t>
            </a:r>
          </a:p>
        </p:txBody>
      </p:sp>
      <p:pic>
        <p:nvPicPr>
          <p:cNvPr id="5" name="Picture 3" descr="D:\akren\Downloads\attention.png">
            <a:extLst>
              <a:ext uri="{FF2B5EF4-FFF2-40B4-BE49-F238E27FC236}">
                <a16:creationId xmlns:a16="http://schemas.microsoft.com/office/drawing/2014/main" id="{2427A570-134F-2D84-45C4-1C580E33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69" y="2375116"/>
            <a:ext cx="709268" cy="7092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91B08-C856-A378-7C2A-12A48CBDDC4F}"/>
              </a:ext>
            </a:extLst>
          </p:cNvPr>
          <p:cNvSpPr txBox="1"/>
          <p:nvPr/>
        </p:nvSpPr>
        <p:spPr>
          <a:xfrm>
            <a:off x="390269" y="3409966"/>
            <a:ext cx="1124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злити отримані зміни в вашу поточну робочу гілку виконайте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A07A1-C043-4CFF-6C53-145951A48631}"/>
              </a:ext>
            </a:extLst>
          </p:cNvPr>
          <p:cNvSpPr txBox="1"/>
          <p:nvPr/>
        </p:nvSpPr>
        <p:spPr>
          <a:xfrm>
            <a:off x="415636" y="384491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merge &lt;</a:t>
            </a:r>
            <a:r>
              <a:rPr lang="uk-UA" noProof="1">
                <a:latin typeface="Consolas" panose="020B0609020204030204" pitchFamily="49" charset="0"/>
              </a:rPr>
              <a:t>віддалена гілка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336C2-9267-D16A-6A8A-16E46B04F155}"/>
              </a:ext>
            </a:extLst>
          </p:cNvPr>
          <p:cNvSpPr txBox="1"/>
          <p:nvPr/>
        </p:nvSpPr>
        <p:spPr>
          <a:xfrm>
            <a:off x="415636" y="4597685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merge origin/main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803A8-7885-36A0-D754-44FDBE9595EC}"/>
              </a:ext>
            </a:extLst>
          </p:cNvPr>
          <p:cNvSpPr txBox="1"/>
          <p:nvPr/>
        </p:nvSpPr>
        <p:spPr>
          <a:xfrm>
            <a:off x="394887" y="4190438"/>
            <a:ext cx="1124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наприклад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A5A20-0C72-1C6F-F5B0-EC61E9D96F94}"/>
              </a:ext>
            </a:extLst>
          </p:cNvPr>
          <p:cNvSpPr txBox="1"/>
          <p:nvPr/>
        </p:nvSpPr>
        <p:spPr>
          <a:xfrm>
            <a:off x="415636" y="5038200"/>
            <a:ext cx="1124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вмержить</a:t>
            </a:r>
            <a:r>
              <a:rPr lang="uk-UA" dirty="0"/>
              <a:t> зміни з віддаленої гілки </a:t>
            </a:r>
            <a:r>
              <a:rPr lang="en-US" noProof="1">
                <a:latin typeface="Consolas" panose="020B0609020204030204" pitchFamily="49" charset="0"/>
              </a:rPr>
              <a:t>origin/main </a:t>
            </a:r>
            <a:r>
              <a:rPr lang="uk-UA" dirty="0"/>
              <a:t>у поточну гілку.</a:t>
            </a:r>
          </a:p>
        </p:txBody>
      </p:sp>
    </p:spTree>
    <p:extLst>
      <p:ext uri="{BB962C8B-B14F-4D97-AF65-F5344CB8AC3E}">
        <p14:creationId xmlns:p14="http://schemas.microsoft.com/office/powerpoint/2010/main" val="1619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007F4-8D09-4E09-6092-6A30446F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Стягування з віддаленого репозиторія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48970-3FF9-45EB-6D81-F5CC8E7AAB42}"/>
              </a:ext>
            </a:extLst>
          </p:cNvPr>
          <p:cNvSpPr txBox="1"/>
          <p:nvPr/>
        </p:nvSpPr>
        <p:spPr>
          <a:xfrm>
            <a:off x="472223" y="4280285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pull origin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main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A691-4A79-9DB0-3346-C9591E5A5536}"/>
              </a:ext>
            </a:extLst>
          </p:cNvPr>
          <p:cNvSpPr txBox="1"/>
          <p:nvPr/>
        </p:nvSpPr>
        <p:spPr>
          <a:xfrm>
            <a:off x="472223" y="5237376"/>
            <a:ext cx="1095666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fetch origin</a:t>
            </a:r>
            <a:endParaRPr lang="uk-UA" noProof="1">
              <a:latin typeface="Consolas" panose="020B0609020204030204" pitchFamily="49" charset="0"/>
            </a:endParaRPr>
          </a:p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merge origin/main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2E374-73F4-9774-E306-6C248E2ADFFB}"/>
              </a:ext>
            </a:extLst>
          </p:cNvPr>
          <p:cNvSpPr txBox="1"/>
          <p:nvPr/>
        </p:nvSpPr>
        <p:spPr>
          <a:xfrm>
            <a:off x="472224" y="4777044"/>
            <a:ext cx="1124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заміняє виклик двох команд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2B19D-728B-4069-3108-6D0C11D04ED9}"/>
              </a:ext>
            </a:extLst>
          </p:cNvPr>
          <p:cNvSpPr txBox="1"/>
          <p:nvPr/>
        </p:nvSpPr>
        <p:spPr>
          <a:xfrm>
            <a:off x="472224" y="2313028"/>
            <a:ext cx="1124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Команда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E351E-0795-413C-DCD7-2ECB47C29B4E}"/>
              </a:ext>
            </a:extLst>
          </p:cNvPr>
          <p:cNvSpPr txBox="1"/>
          <p:nvPr/>
        </p:nvSpPr>
        <p:spPr>
          <a:xfrm>
            <a:off x="472225" y="275213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pull 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гілка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8A97F-104D-81E4-4F12-D3E8B5871A50}"/>
              </a:ext>
            </a:extLst>
          </p:cNvPr>
          <p:cNvSpPr txBox="1"/>
          <p:nvPr/>
        </p:nvSpPr>
        <p:spPr>
          <a:xfrm>
            <a:off x="472223" y="3229528"/>
            <a:ext cx="11111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1"/>
              <a:t>де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>
                <a:latin typeface="Consolas" panose="020B0609020204030204" pitchFamily="49" charset="0"/>
              </a:rPr>
              <a:t> - </a:t>
            </a:r>
            <a:r>
              <a:rPr lang="uk-UA" dirty="0"/>
              <a:t>віддалений  репозиторій,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гілка</a:t>
            </a:r>
            <a:r>
              <a:rPr lang="en-US" noProof="1">
                <a:latin typeface="Consolas" panose="020B0609020204030204" pitchFamily="49" charset="0"/>
              </a:rPr>
              <a:t>&gt; </a:t>
            </a:r>
            <a:r>
              <a:rPr lang="uk-UA" noProof="1"/>
              <a:t>- гілка віддаленого репозиторія </a:t>
            </a:r>
            <a:r>
              <a:rPr lang="uk-UA" dirty="0"/>
              <a:t>здійснює синхронізацію з віддаленим репозиторієм, та об’єднує у поточній гілці зміни, отримані з віддаленої гілки. Такими чином, для прикладу, фактично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34640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84B82-7FC5-7837-777E-062FFD6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Надсилання на віддалений репозиторій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CF7E5-CA6D-AF4D-A634-D73FC0CDF974}"/>
              </a:ext>
            </a:extLst>
          </p:cNvPr>
          <p:cNvSpPr txBox="1"/>
          <p:nvPr/>
        </p:nvSpPr>
        <p:spPr>
          <a:xfrm>
            <a:off x="10173854" y="6427637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A4A78-E425-528B-FAA0-7927FCD01BC7}"/>
              </a:ext>
            </a:extLst>
          </p:cNvPr>
          <p:cNvSpPr txBox="1"/>
          <p:nvPr/>
        </p:nvSpPr>
        <p:spPr>
          <a:xfrm>
            <a:off x="415636" y="2967244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push 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гілка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7085C-C59D-5037-5CB1-9D76161FB588}"/>
              </a:ext>
            </a:extLst>
          </p:cNvPr>
          <p:cNvSpPr txBox="1"/>
          <p:nvPr/>
        </p:nvSpPr>
        <p:spPr>
          <a:xfrm>
            <a:off x="383308" y="2230735"/>
            <a:ext cx="11143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Ваші локальні гілки не синхронізуються з віддаленими автоматично — потрібно явно надсилати гілки, якими хочете поділитися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F877F-5379-26A2-F118-77A8E51D21B7}"/>
              </a:ext>
            </a:extLst>
          </p:cNvPr>
          <p:cNvSpPr txBox="1"/>
          <p:nvPr/>
        </p:nvSpPr>
        <p:spPr>
          <a:xfrm>
            <a:off x="383307" y="3355170"/>
            <a:ext cx="11143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/>
              <a:t> - віддалений репозиторій і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гілка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/>
              <a:t> - гілка яка надсилається на віддалений репозиторій, при умові, що назва локальної та віддаленої гілки однакові, наприклад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1DAD2-DA68-E7CA-709E-3EED42D74277}"/>
              </a:ext>
            </a:extLst>
          </p:cNvPr>
          <p:cNvSpPr txBox="1"/>
          <p:nvPr/>
        </p:nvSpPr>
        <p:spPr>
          <a:xfrm>
            <a:off x="415636" y="4094293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push origin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main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6F152-A13D-B9B5-68C3-93F80D0CEF49}"/>
              </a:ext>
            </a:extLst>
          </p:cNvPr>
          <p:cNvSpPr txBox="1"/>
          <p:nvPr/>
        </p:nvSpPr>
        <p:spPr>
          <a:xfrm>
            <a:off x="415636" y="4614175"/>
            <a:ext cx="1111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1"/>
              <a:t>надішле зміни з локальної гілки </a:t>
            </a:r>
            <a:r>
              <a:rPr lang="en-US" noProof="1"/>
              <a:t>main </a:t>
            </a:r>
            <a:r>
              <a:rPr lang="uk-UA" noProof="1"/>
              <a:t>на гілку </a:t>
            </a:r>
            <a:r>
              <a:rPr lang="en-US" noProof="1">
                <a:latin typeface="Consolas" panose="020B0609020204030204" pitchFamily="49" charset="0"/>
              </a:rPr>
              <a:t>main</a:t>
            </a:r>
            <a:r>
              <a:rPr lang="en-US" noProof="1"/>
              <a:t> </a:t>
            </a:r>
            <a:r>
              <a:rPr lang="uk-UA" noProof="1"/>
              <a:t>віддаленого репозиторія </a:t>
            </a:r>
            <a:r>
              <a:rPr lang="en-US" noProof="1"/>
              <a:t>origin.</a:t>
            </a:r>
          </a:p>
        </p:txBody>
      </p:sp>
    </p:spTree>
    <p:extLst>
      <p:ext uri="{BB962C8B-B14F-4D97-AF65-F5344CB8AC3E}">
        <p14:creationId xmlns:p14="http://schemas.microsoft.com/office/powerpoint/2010/main" val="423102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84B82-7FC5-7837-777E-062FFD6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Надсилання на віддалений репозиторій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CF7E5-CA6D-AF4D-A634-D73FC0CDF974}"/>
              </a:ext>
            </a:extLst>
          </p:cNvPr>
          <p:cNvSpPr txBox="1"/>
          <p:nvPr/>
        </p:nvSpPr>
        <p:spPr>
          <a:xfrm>
            <a:off x="10173854" y="6427637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F11D4-6DF1-C0A8-4A10-BFD998282629}"/>
              </a:ext>
            </a:extLst>
          </p:cNvPr>
          <p:cNvSpPr txBox="1"/>
          <p:nvPr/>
        </p:nvSpPr>
        <p:spPr>
          <a:xfrm>
            <a:off x="468748" y="2323070"/>
            <a:ext cx="11143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1"/>
              <a:t>Якщо локальна гілка, та гілка на віддаленому репозиторії називаються по різному, то команда буде виглядати таким чином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6EC88-A87C-B0E1-3DE5-5AC35D1D16AD}"/>
              </a:ext>
            </a:extLst>
          </p:cNvPr>
          <p:cNvSpPr txBox="1"/>
          <p:nvPr/>
        </p:nvSpPr>
        <p:spPr>
          <a:xfrm>
            <a:off x="484911" y="302316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push 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локальна гілка</a:t>
            </a:r>
            <a:r>
              <a:rPr lang="en-US" noProof="1">
                <a:latin typeface="Consolas" panose="020B0609020204030204" pitchFamily="49" charset="0"/>
              </a:rPr>
              <a:t>&gt;:&lt;</a:t>
            </a:r>
            <a:r>
              <a:rPr lang="uk-UA" noProof="1">
                <a:latin typeface="Consolas" panose="020B0609020204030204" pitchFamily="49" charset="0"/>
              </a:rPr>
              <a:t>гілка на віддаленому репозиторії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22D8C-0999-8AA5-9D84-AFDEA132FBF2}"/>
              </a:ext>
            </a:extLst>
          </p:cNvPr>
          <p:cNvSpPr txBox="1"/>
          <p:nvPr/>
        </p:nvSpPr>
        <p:spPr>
          <a:xfrm>
            <a:off x="468748" y="3455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1"/>
              <a:t>Наприклад, команда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4F8B6-9B14-4467-93A3-F61CAB83C2BD}"/>
              </a:ext>
            </a:extLst>
          </p:cNvPr>
          <p:cNvSpPr txBox="1"/>
          <p:nvPr/>
        </p:nvSpPr>
        <p:spPr>
          <a:xfrm>
            <a:off x="468748" y="3880239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push origin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main:develop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1E316-72E7-99F9-EC17-16FEF8BE16FF}"/>
              </a:ext>
            </a:extLst>
          </p:cNvPr>
          <p:cNvSpPr txBox="1"/>
          <p:nvPr/>
        </p:nvSpPr>
        <p:spPr>
          <a:xfrm>
            <a:off x="484910" y="4294096"/>
            <a:ext cx="1111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1"/>
              <a:t>надішле зміни з локальної гілки </a:t>
            </a:r>
            <a:r>
              <a:rPr lang="en-US" noProof="1"/>
              <a:t>main </a:t>
            </a:r>
            <a:r>
              <a:rPr lang="uk-UA" noProof="1"/>
              <a:t>на гілку </a:t>
            </a:r>
            <a:r>
              <a:rPr lang="en-US" noProof="1"/>
              <a:t>develop </a:t>
            </a:r>
            <a:r>
              <a:rPr lang="uk-UA" noProof="1"/>
              <a:t>віддаленого репозиторія </a:t>
            </a:r>
            <a:r>
              <a:rPr lang="en-US" noProof="1"/>
              <a:t>origin.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19CC6-BC6E-7696-345D-D0D05B6923F0}"/>
              </a:ext>
            </a:extLst>
          </p:cNvPr>
          <p:cNvSpPr txBox="1"/>
          <p:nvPr/>
        </p:nvSpPr>
        <p:spPr>
          <a:xfrm>
            <a:off x="1219202" y="4707140"/>
            <a:ext cx="103608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Описаний тут підхід використовують, коли внесення зміни у гілку віддаленого репозиторія заборонений напряму, наприклад, для реалізації процедури рецензування коду відповідно до політик компанії. На </a:t>
            </a:r>
            <a:r>
              <a:rPr lang="en-US" dirty="0"/>
              <a:t>GitHub</a:t>
            </a:r>
            <a:r>
              <a:rPr lang="uk-UA" dirty="0"/>
              <a:t> це реалізується через підхід, що називається </a:t>
            </a:r>
            <a:r>
              <a:rPr lang="en-US" dirty="0"/>
              <a:t>Pull request.</a:t>
            </a:r>
            <a:endParaRPr lang="uk-UA" dirty="0"/>
          </a:p>
        </p:txBody>
      </p:sp>
      <p:pic>
        <p:nvPicPr>
          <p:cNvPr id="15" name="Picture 3" descr="D:\akren\Downloads\attention.png">
            <a:extLst>
              <a:ext uri="{FF2B5EF4-FFF2-40B4-BE49-F238E27FC236}">
                <a16:creationId xmlns:a16="http://schemas.microsoft.com/office/drawing/2014/main" id="{CAD2E7D1-46D4-A7E2-6595-E5FEF5C8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69" y="4737316"/>
            <a:ext cx="709268" cy="7092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DA71B-6254-7235-DA74-FDE8B0FF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Видаляння віддалених гілок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95362-84B1-15C5-DC49-BF40DB7CCAF0}"/>
              </a:ext>
            </a:extLst>
          </p:cNvPr>
          <p:cNvSpPr txBox="1"/>
          <p:nvPr/>
        </p:nvSpPr>
        <p:spPr>
          <a:xfrm>
            <a:off x="489527" y="2295343"/>
            <a:ext cx="1075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видалення віддаленої гілки користуйтеся командою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513AB-CDD1-97F6-286D-E204A7F4927B}"/>
              </a:ext>
            </a:extLst>
          </p:cNvPr>
          <p:cNvSpPr txBox="1"/>
          <p:nvPr/>
        </p:nvSpPr>
        <p:spPr>
          <a:xfrm>
            <a:off x="484911" y="279225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push 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>
                <a:latin typeface="Consolas" panose="020B0609020204030204" pitchFamily="49" charset="0"/>
              </a:rPr>
              <a:t> --</a:t>
            </a:r>
            <a:r>
              <a:rPr lang="en-US" noProof="1">
                <a:latin typeface="Consolas" panose="020B0609020204030204" pitchFamily="49" charset="0"/>
              </a:rPr>
              <a:t>delete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гілка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6A76E-D02A-AB9C-854F-EA52BB280F8D}"/>
              </a:ext>
            </a:extLst>
          </p:cNvPr>
          <p:cNvSpPr txBox="1"/>
          <p:nvPr/>
        </p:nvSpPr>
        <p:spPr>
          <a:xfrm>
            <a:off x="484911" y="3289169"/>
            <a:ext cx="1114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/>
              <a:t> - віддалений репозиторій і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гілка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/>
              <a:t> - гілка на віддаленому репозиторії, наприклад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30AB0-1D60-79A6-48FD-575D28928A9D}"/>
              </a:ext>
            </a:extLst>
          </p:cNvPr>
          <p:cNvSpPr txBox="1"/>
          <p:nvPr/>
        </p:nvSpPr>
        <p:spPr>
          <a:xfrm>
            <a:off x="484911" y="3825840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push origin</a:t>
            </a:r>
            <a:r>
              <a:rPr lang="uk-UA" noProof="1">
                <a:latin typeface="Consolas" panose="020B0609020204030204" pitchFamily="49" charset="0"/>
              </a:rPr>
              <a:t> --</a:t>
            </a:r>
            <a:r>
              <a:rPr lang="en-US" noProof="1">
                <a:latin typeface="Consolas" panose="020B0609020204030204" pitchFamily="49" charset="0"/>
              </a:rPr>
              <a:t>delete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develop</a:t>
            </a:r>
            <a:endParaRPr lang="uk-UA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2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28564-1874-CBEC-6A6A-DD00BFC3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Відслідковувані</a:t>
            </a:r>
            <a:r>
              <a:rPr lang="uk-UA" dirty="0"/>
              <a:t> гілки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63B34-2367-FD9F-8BAD-D94DFD9622F5}"/>
              </a:ext>
            </a:extLst>
          </p:cNvPr>
          <p:cNvSpPr txBox="1"/>
          <p:nvPr/>
        </p:nvSpPr>
        <p:spPr>
          <a:xfrm>
            <a:off x="415636" y="2258398"/>
            <a:ext cx="1127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 err="1"/>
              <a:t>Відслідковувані</a:t>
            </a:r>
            <a:r>
              <a:rPr lang="uk-UA" dirty="0"/>
              <a:t> гілки — це локальні гілки, що мають безпосередній зв’язок з віддаленою гілкою.</a:t>
            </a:r>
          </a:p>
          <a:p>
            <a:r>
              <a:rPr lang="uk-UA" dirty="0"/>
              <a:t>Якщо ви знаходитеся на </a:t>
            </a:r>
            <a:r>
              <a:rPr lang="uk-UA" dirty="0" err="1"/>
              <a:t>відслідковуваній</a:t>
            </a:r>
            <a:r>
              <a:rPr lang="uk-UA" dirty="0"/>
              <a:t> гілці і потягнете зміни, виконуючи команду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3F5C9-14BC-A482-9E1E-D2F14958DCD9}"/>
              </a:ext>
            </a:extLst>
          </p:cNvPr>
          <p:cNvSpPr txBox="1"/>
          <p:nvPr/>
        </p:nvSpPr>
        <p:spPr>
          <a:xfrm>
            <a:off x="415635" y="3493653"/>
            <a:ext cx="11111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</a:t>
            </a:r>
            <a:r>
              <a:rPr lang="uk-UA" dirty="0"/>
              <a:t>знатиме з якого сервера брати та з якої гілки зливати зміни. Аналогічно для команди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29B17-2A2F-8A53-622C-9AA892DDAB98}"/>
              </a:ext>
            </a:extLst>
          </p:cNvPr>
          <p:cNvSpPr txBox="1"/>
          <p:nvPr/>
        </p:nvSpPr>
        <p:spPr>
          <a:xfrm>
            <a:off x="415636" y="299501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pull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43858-77AC-68FA-10F9-EF3EA759FFB5}"/>
              </a:ext>
            </a:extLst>
          </p:cNvPr>
          <p:cNvSpPr txBox="1"/>
          <p:nvPr/>
        </p:nvSpPr>
        <p:spPr>
          <a:xfrm>
            <a:off x="415635" y="395327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push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290CD-BA07-0C3E-1B5B-2D33AC90E93D}"/>
              </a:ext>
            </a:extLst>
          </p:cNvPr>
          <p:cNvSpPr txBox="1"/>
          <p:nvPr/>
        </p:nvSpPr>
        <p:spPr>
          <a:xfrm>
            <a:off x="415635" y="4415072"/>
            <a:ext cx="11111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</a:t>
            </a:r>
            <a:r>
              <a:rPr lang="uk-UA" dirty="0"/>
              <a:t>знатиме на який віддалений сервер та на яку його віддалену гілку зливати зміни.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6CE0A-F57A-8038-F487-D1CFBCCACD5F}"/>
              </a:ext>
            </a:extLst>
          </p:cNvPr>
          <p:cNvSpPr txBox="1"/>
          <p:nvPr/>
        </p:nvSpPr>
        <p:spPr>
          <a:xfrm>
            <a:off x="415635" y="4959689"/>
            <a:ext cx="1127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Така </a:t>
            </a:r>
            <a:r>
              <a:rPr lang="uk-UA" dirty="0" err="1"/>
              <a:t>відслідковувана</a:t>
            </a:r>
            <a:r>
              <a:rPr lang="uk-UA" dirty="0"/>
              <a:t> локальна гілка називається </a:t>
            </a:r>
            <a:r>
              <a:rPr lang="en-US" b="1" dirty="0"/>
              <a:t>tracking branch</a:t>
            </a:r>
            <a:r>
              <a:rPr lang="uk-UA" dirty="0"/>
              <a:t>. А віддалена гілка за якою вона стежить називається </a:t>
            </a:r>
            <a:r>
              <a:rPr lang="en-US" b="1" dirty="0"/>
              <a:t>upstream branch</a:t>
            </a:r>
            <a:r>
              <a:rPr lang="uk-UA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72F58-EA09-FA9C-609D-A283D1159785}"/>
              </a:ext>
            </a:extLst>
          </p:cNvPr>
          <p:cNvSpPr txBox="1"/>
          <p:nvPr/>
        </p:nvSpPr>
        <p:spPr>
          <a:xfrm>
            <a:off x="10173854" y="6427637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85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4640-B01A-514A-94D1-98FE6E43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Перегляд </a:t>
            </a:r>
            <a:r>
              <a:rPr lang="uk-UA" dirty="0" err="1"/>
              <a:t>відслідковуваних</a:t>
            </a:r>
            <a:r>
              <a:rPr lang="uk-UA" dirty="0"/>
              <a:t> гілок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7C55B-777D-9FD5-B3EC-2483DDB45D04}"/>
              </a:ext>
            </a:extLst>
          </p:cNvPr>
          <p:cNvSpPr txBox="1"/>
          <p:nvPr/>
        </p:nvSpPr>
        <p:spPr>
          <a:xfrm>
            <a:off x="415636" y="2258398"/>
            <a:ext cx="1127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Коли ви клонуєте репозиторій, </a:t>
            </a:r>
            <a:r>
              <a:rPr lang="en-US" dirty="0"/>
              <a:t>Git </a:t>
            </a:r>
            <a:r>
              <a:rPr lang="uk-UA" dirty="0"/>
              <a:t>автоматично створює гілку </a:t>
            </a:r>
            <a:r>
              <a:rPr lang="en-US" dirty="0"/>
              <a:t>main, </a:t>
            </a:r>
            <a:r>
              <a:rPr lang="uk-UA" dirty="0"/>
              <a:t>яка слідкує за віддаленою гілкою </a:t>
            </a:r>
            <a:r>
              <a:rPr lang="en-US" dirty="0"/>
              <a:t>origin/main.</a:t>
            </a:r>
            <a:r>
              <a:rPr lang="uk-UA" dirty="0"/>
              <a:t> Також, операції переключення на локальну гілку з віддаленої створює такий зв’язок.</a:t>
            </a:r>
          </a:p>
          <a:p>
            <a:pPr algn="just"/>
            <a:r>
              <a:rPr lang="uk-UA" dirty="0"/>
              <a:t>Команда</a:t>
            </a:r>
          </a:p>
          <a:p>
            <a:pPr algn="just"/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5033A-D531-A1E9-61B1-17F170C261C2}"/>
              </a:ext>
            </a:extLst>
          </p:cNvPr>
          <p:cNvSpPr txBox="1"/>
          <p:nvPr/>
        </p:nvSpPr>
        <p:spPr>
          <a:xfrm>
            <a:off x="415636" y="324394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branch -vv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09B4F-58A3-B945-99F4-2247599A1241}"/>
              </a:ext>
            </a:extLst>
          </p:cNvPr>
          <p:cNvSpPr txBox="1"/>
          <p:nvPr/>
        </p:nvSpPr>
        <p:spPr>
          <a:xfrm>
            <a:off x="415636" y="3704875"/>
            <a:ext cx="964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дозволяє дізнатися, які у вас налаштовані </a:t>
            </a:r>
            <a:r>
              <a:rPr lang="uk-UA" dirty="0" err="1"/>
              <a:t>відслідковувані</a:t>
            </a:r>
            <a:r>
              <a:rPr lang="uk-UA" dirty="0"/>
              <a:t> гілки.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E5F73-414B-415A-F38D-FA1B546FB72E}"/>
              </a:ext>
            </a:extLst>
          </p:cNvPr>
          <p:cNvSpPr txBox="1"/>
          <p:nvPr/>
        </p:nvSpPr>
        <p:spPr>
          <a:xfrm>
            <a:off x="10173854" y="6427637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427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4640-B01A-514A-94D1-98FE6E43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 відслідковування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E9205-4DF1-D9F3-C069-530454A27792}"/>
              </a:ext>
            </a:extLst>
          </p:cNvPr>
          <p:cNvSpPr txBox="1"/>
          <p:nvPr/>
        </p:nvSpPr>
        <p:spPr>
          <a:xfrm>
            <a:off x="397162" y="2292327"/>
            <a:ext cx="11111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налаштувати </a:t>
            </a:r>
            <a:r>
              <a:rPr lang="uk-UA" dirty="0" err="1"/>
              <a:t>відслідковувані</a:t>
            </a:r>
            <a:r>
              <a:rPr lang="uk-UA" dirty="0"/>
              <a:t> гілки явно можна скористатися командою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99D6C-2891-CDD0-8F33-105EEA73A838}"/>
              </a:ext>
            </a:extLst>
          </p:cNvPr>
          <p:cNvSpPr txBox="1"/>
          <p:nvPr/>
        </p:nvSpPr>
        <p:spPr>
          <a:xfrm>
            <a:off x="397161" y="275816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branch –u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віддалена гілка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17A0D-F1F2-4257-9902-A776436CB7AE}"/>
              </a:ext>
            </a:extLst>
          </p:cNvPr>
          <p:cNvSpPr txBox="1"/>
          <p:nvPr/>
        </p:nvSpPr>
        <p:spPr>
          <a:xfrm>
            <a:off x="397161" y="3273354"/>
            <a:ext cx="1114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де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віддалена гілка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r>
              <a:rPr lang="uk-UA" noProof="1"/>
              <a:t> - гілка на віддаленому репозиторії. Наприклад команда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B1C5E-F403-CFF0-581E-613FB564349A}"/>
              </a:ext>
            </a:extLst>
          </p:cNvPr>
          <p:cNvSpPr txBox="1"/>
          <p:nvPr/>
        </p:nvSpPr>
        <p:spPr>
          <a:xfrm>
            <a:off x="397161" y="4303738"/>
            <a:ext cx="11111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1"/>
              <a:t>встановлює зв’язок між поточною локальною гілкою та гілкою</a:t>
            </a:r>
            <a:r>
              <a:rPr lang="en-US" noProof="1"/>
              <a:t> </a:t>
            </a:r>
            <a:r>
              <a:rPr lang="en-US" noProof="1">
                <a:latin typeface="Consolas" panose="020B0609020204030204" pitchFamily="49" charset="0"/>
              </a:rPr>
              <a:t>develop</a:t>
            </a:r>
            <a:r>
              <a:rPr lang="uk-UA" noProof="1"/>
              <a:t> віддаленого репозиторія</a:t>
            </a:r>
            <a:r>
              <a:rPr lang="en-US" noProof="1"/>
              <a:t> </a:t>
            </a:r>
            <a:r>
              <a:rPr lang="en-US" noProof="1">
                <a:latin typeface="Consolas" panose="020B0609020204030204" pitchFamily="49" charset="0"/>
              </a:rPr>
              <a:t>origin</a:t>
            </a:r>
            <a:r>
              <a:rPr lang="uk-UA" noProof="1"/>
              <a:t>.</a:t>
            </a:r>
            <a:endParaRPr lang="en-US" noProof="1"/>
          </a:p>
          <a:p>
            <a:r>
              <a:rPr lang="uk-UA" noProof="1"/>
              <a:t>Також, такий зв’язок можна встановити при засиланні змін на відалений сервер</a:t>
            </a:r>
            <a:r>
              <a:rPr lang="en-US" noProof="1"/>
              <a:t> </a:t>
            </a:r>
            <a:r>
              <a:rPr lang="uk-UA" noProof="1"/>
              <a:t>командою </a:t>
            </a:r>
            <a:r>
              <a:rPr lang="en-US" noProof="1"/>
              <a:t>push </a:t>
            </a:r>
            <a:r>
              <a:rPr lang="uk-UA" noProof="1"/>
              <a:t>з параметром </a:t>
            </a:r>
            <a:r>
              <a:rPr lang="en-US" noProof="1"/>
              <a:t>–u 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19B18-8C8E-E1CC-C1A3-DAC0E36AE0D6}"/>
              </a:ext>
            </a:extLst>
          </p:cNvPr>
          <p:cNvSpPr txBox="1"/>
          <p:nvPr/>
        </p:nvSpPr>
        <p:spPr>
          <a:xfrm>
            <a:off x="397161" y="378854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branch –u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origin/develop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FCF1E-9390-8C9F-29AC-65AB34F803D4}"/>
              </a:ext>
            </a:extLst>
          </p:cNvPr>
          <p:cNvSpPr txBox="1"/>
          <p:nvPr/>
        </p:nvSpPr>
        <p:spPr>
          <a:xfrm>
            <a:off x="397161" y="5549190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push -u origin main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97547-FC97-39CC-9847-0DBCC852AD93}"/>
              </a:ext>
            </a:extLst>
          </p:cNvPr>
          <p:cNvSpPr txBox="1"/>
          <p:nvPr/>
        </p:nvSpPr>
        <p:spPr>
          <a:xfrm>
            <a:off x="397161" y="5978484"/>
            <a:ext cx="1111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1"/>
              <a:t>встановлює зв’язок між поточною локальною гілкою та гілкою</a:t>
            </a:r>
            <a:r>
              <a:rPr lang="en-US" noProof="1"/>
              <a:t> </a:t>
            </a:r>
            <a:r>
              <a:rPr lang="en-US" noProof="1">
                <a:latin typeface="Consolas" panose="020B0609020204030204" pitchFamily="49" charset="0"/>
              </a:rPr>
              <a:t>main</a:t>
            </a:r>
            <a:r>
              <a:rPr lang="uk-UA" noProof="1"/>
              <a:t> віддаленого репозиторія</a:t>
            </a:r>
            <a:r>
              <a:rPr lang="en-US" noProof="1"/>
              <a:t> </a:t>
            </a:r>
            <a:r>
              <a:rPr lang="en-US" noProof="1">
                <a:latin typeface="Consolas" panose="020B0609020204030204" pitchFamily="49" charset="0"/>
              </a:rPr>
              <a:t>origin</a:t>
            </a:r>
            <a:r>
              <a:rPr lang="uk-UA" noProof="1"/>
              <a:t>.</a:t>
            </a:r>
            <a:endParaRPr lang="en-US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EC04B-5EE0-A266-AC0D-0E380678F5EB}"/>
              </a:ext>
            </a:extLst>
          </p:cNvPr>
          <p:cNvSpPr txBox="1"/>
          <p:nvPr/>
        </p:nvSpPr>
        <p:spPr>
          <a:xfrm>
            <a:off x="10173854" y="6427637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640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BDDFC-4304-F4BB-1D79-D42B4A23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Віддалені репозиторії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196AB-3F5F-C20E-430E-805AAE8A5B63}"/>
              </a:ext>
            </a:extLst>
          </p:cNvPr>
          <p:cNvSpPr txBox="1"/>
          <p:nvPr/>
        </p:nvSpPr>
        <p:spPr>
          <a:xfrm>
            <a:off x="498763" y="2443125"/>
            <a:ext cx="1116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побачити, які віддалені сервера ви налаштували, ви можете виконати команду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ADC32-E12B-F826-802E-1EC418CB241C}"/>
              </a:ext>
            </a:extLst>
          </p:cNvPr>
          <p:cNvSpPr txBox="1"/>
          <p:nvPr/>
        </p:nvSpPr>
        <p:spPr>
          <a:xfrm>
            <a:off x="434108" y="2967305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A409A-82F1-AE82-B04A-4E0A56708059}"/>
              </a:ext>
            </a:extLst>
          </p:cNvPr>
          <p:cNvSpPr txBox="1"/>
          <p:nvPr/>
        </p:nvSpPr>
        <p:spPr>
          <a:xfrm>
            <a:off x="498763" y="3574950"/>
            <a:ext cx="11111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Якщо ви отримали своє сховище клонуванням, то ви побачите </a:t>
            </a:r>
            <a:r>
              <a:rPr lang="uk-UA" dirty="0" err="1"/>
              <a:t>origin</a:t>
            </a:r>
            <a:r>
              <a:rPr lang="uk-UA" dirty="0"/>
              <a:t> — таке ім’я </a:t>
            </a:r>
            <a:r>
              <a:rPr lang="uk-UA" dirty="0" err="1"/>
              <a:t>Git</a:t>
            </a:r>
            <a:r>
              <a:rPr lang="uk-UA" dirty="0"/>
              <a:t> дає серверу, з якого ви зробили клон. Якщо додати до наведеної вище команди параметр </a:t>
            </a:r>
            <a:r>
              <a:rPr lang="en-US" dirty="0"/>
              <a:t>–v, </a:t>
            </a:r>
            <a:r>
              <a:rPr lang="uk-UA" dirty="0"/>
              <a:t>то будуть виведені посилання на віддалені сервери, які </a:t>
            </a:r>
            <a:r>
              <a:rPr lang="en-US" dirty="0"/>
              <a:t>Git </a:t>
            </a:r>
            <a:r>
              <a:rPr lang="uk-UA" dirty="0"/>
              <a:t>зберігає та використовує при читанні та записі до цього сховища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770E-F3A5-E370-25CD-E26F11667534}"/>
              </a:ext>
            </a:extLst>
          </p:cNvPr>
          <p:cNvSpPr txBox="1"/>
          <p:nvPr/>
        </p:nvSpPr>
        <p:spPr>
          <a:xfrm>
            <a:off x="434108" y="4846904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-v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A5F35-38B5-2264-CDFE-DE18C55D26EF}"/>
              </a:ext>
            </a:extLst>
          </p:cNvPr>
          <p:cNvSpPr txBox="1"/>
          <p:nvPr/>
        </p:nvSpPr>
        <p:spPr>
          <a:xfrm>
            <a:off x="434108" y="5287861"/>
            <a:ext cx="1117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Якщо у вас більш ніж одне віддалене сховище, ця команда описує їх усі.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D0142B-4A1A-5509-A85A-83FDA060CD13}"/>
              </a:ext>
            </a:extLst>
          </p:cNvPr>
          <p:cNvSpPr txBox="1"/>
          <p:nvPr/>
        </p:nvSpPr>
        <p:spPr>
          <a:xfrm>
            <a:off x="9916366" y="6392828"/>
            <a:ext cx="2004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7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130D-0678-D298-7C8D-25D8A799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Додавання віддалених сховищ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D0DAE-3713-0A9D-0AED-5C5994EBC9B4}"/>
              </a:ext>
            </a:extLst>
          </p:cNvPr>
          <p:cNvSpPr txBox="1"/>
          <p:nvPr/>
        </p:nvSpPr>
        <p:spPr>
          <a:xfrm>
            <a:off x="443349" y="2341478"/>
            <a:ext cx="9827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Команда </a:t>
            </a:r>
            <a:r>
              <a:rPr lang="uk-UA" dirty="0" err="1"/>
              <a:t>clone</a:t>
            </a:r>
            <a:r>
              <a:rPr lang="uk-UA" dirty="0"/>
              <a:t> неявно додає віддалене сховище </a:t>
            </a:r>
            <a:r>
              <a:rPr lang="uk-UA" dirty="0" err="1"/>
              <a:t>origin</a:t>
            </a:r>
            <a:r>
              <a:rPr lang="uk-UA" dirty="0"/>
              <a:t>. Щоб додати нове віддалене </a:t>
            </a:r>
            <a:r>
              <a:rPr lang="en-US" dirty="0"/>
              <a:t>Git </a:t>
            </a:r>
            <a:r>
              <a:rPr lang="uk-UA" dirty="0"/>
              <a:t>сховище під заданим ім’ям, на яке ви можете легко посилатись, виконайте: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6CA2F-92A1-6769-D5EE-C7DFED79D9A5}"/>
              </a:ext>
            </a:extLst>
          </p:cNvPr>
          <p:cNvSpPr txBox="1"/>
          <p:nvPr/>
        </p:nvSpPr>
        <p:spPr>
          <a:xfrm>
            <a:off x="443349" y="305966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 add &lt;</a:t>
            </a:r>
            <a:r>
              <a:rPr lang="uk-UA" noProof="1">
                <a:latin typeface="Consolas" panose="020B0609020204030204" pitchFamily="49" charset="0"/>
              </a:rPr>
              <a:t>ім’я&gt; &lt;посилання&gt;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E13D1-73CC-4C9F-BD17-8459C3ACFBA3}"/>
              </a:ext>
            </a:extLst>
          </p:cNvPr>
          <p:cNvSpPr txBox="1"/>
          <p:nvPr/>
        </p:nvSpPr>
        <p:spPr>
          <a:xfrm>
            <a:off x="443349" y="398040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 add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second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https://github.com/krenevych/oop.git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DCC0B-5DCF-AB81-DF80-C37550004E9B}"/>
              </a:ext>
            </a:extLst>
          </p:cNvPr>
          <p:cNvSpPr txBox="1"/>
          <p:nvPr/>
        </p:nvSpPr>
        <p:spPr>
          <a:xfrm>
            <a:off x="374076" y="3494053"/>
            <a:ext cx="982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наприклад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1726C-5325-F78B-EAC5-64E1173BE759}"/>
              </a:ext>
            </a:extLst>
          </p:cNvPr>
          <p:cNvSpPr txBox="1"/>
          <p:nvPr/>
        </p:nvSpPr>
        <p:spPr>
          <a:xfrm>
            <a:off x="9916366" y="6392828"/>
            <a:ext cx="2004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93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A6B7A-E9E2-F131-AF94-C0382439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97774" cy="706964"/>
          </a:xfrm>
        </p:spPr>
        <p:txBody>
          <a:bodyPr/>
          <a:lstStyle/>
          <a:p>
            <a:r>
              <a:rPr lang="uk-UA" dirty="0"/>
              <a:t>Перейменування віддалених сховищ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C2445-CEC1-5A2C-8B65-173E83CFF5F6}"/>
              </a:ext>
            </a:extLst>
          </p:cNvPr>
          <p:cNvSpPr txBox="1"/>
          <p:nvPr/>
        </p:nvSpPr>
        <p:spPr>
          <a:xfrm>
            <a:off x="443349" y="2341478"/>
            <a:ext cx="982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 Щоб перейменувати віддалене сховище треба скористатися командою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E063A-6E66-70A3-76A9-CB13A1D468F6}"/>
              </a:ext>
            </a:extLst>
          </p:cNvPr>
          <p:cNvSpPr txBox="1"/>
          <p:nvPr/>
        </p:nvSpPr>
        <p:spPr>
          <a:xfrm>
            <a:off x="443349" y="2810287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 rename &lt;</a:t>
            </a:r>
            <a:r>
              <a:rPr lang="uk-UA" noProof="1">
                <a:latin typeface="Consolas" panose="020B0609020204030204" pitchFamily="49" charset="0"/>
              </a:rPr>
              <a:t>ім’я&gt; &lt;нове ім’я&gt;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77838-AC6E-94D7-FE06-FAA94BB97EFC}"/>
              </a:ext>
            </a:extLst>
          </p:cNvPr>
          <p:cNvSpPr txBox="1"/>
          <p:nvPr/>
        </p:nvSpPr>
        <p:spPr>
          <a:xfrm>
            <a:off x="443349" y="395879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 rename origin new_origin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A3C13-1707-2751-CD60-040577323E8F}"/>
              </a:ext>
            </a:extLst>
          </p:cNvPr>
          <p:cNvSpPr txBox="1"/>
          <p:nvPr/>
        </p:nvSpPr>
        <p:spPr>
          <a:xfrm>
            <a:off x="443349" y="3371656"/>
            <a:ext cx="982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Наприклад, команда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1E389-43B3-45C9-5691-7DF064B592DF}"/>
              </a:ext>
            </a:extLst>
          </p:cNvPr>
          <p:cNvSpPr txBox="1"/>
          <p:nvPr/>
        </p:nvSpPr>
        <p:spPr>
          <a:xfrm>
            <a:off x="443349" y="4520167"/>
            <a:ext cx="982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Перейменує віддалений репозиторій </a:t>
            </a:r>
            <a:r>
              <a:rPr lang="en-US" noProof="1">
                <a:latin typeface="Consolas" panose="020B0609020204030204" pitchFamily="49" charset="0"/>
              </a:rPr>
              <a:t>origin </a:t>
            </a:r>
            <a:r>
              <a:rPr lang="uk-UA" noProof="1">
                <a:latin typeface="Consolas" panose="020B0609020204030204" pitchFamily="49" charset="0"/>
              </a:rPr>
              <a:t>на </a:t>
            </a:r>
            <a:r>
              <a:rPr lang="en-US" noProof="1">
                <a:latin typeface="Consolas" panose="020B0609020204030204" pitchFamily="49" charset="0"/>
              </a:rPr>
              <a:t>new_origin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00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A6B7A-E9E2-F131-AF94-C0382439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97774" cy="706964"/>
          </a:xfrm>
        </p:spPr>
        <p:txBody>
          <a:bodyPr/>
          <a:lstStyle/>
          <a:p>
            <a:r>
              <a:rPr lang="uk-UA" dirty="0"/>
              <a:t>Видалення віддалених сховищ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C2445-CEC1-5A2C-8B65-173E83CFF5F6}"/>
              </a:ext>
            </a:extLst>
          </p:cNvPr>
          <p:cNvSpPr txBox="1"/>
          <p:nvPr/>
        </p:nvSpPr>
        <p:spPr>
          <a:xfrm>
            <a:off x="443349" y="2341478"/>
            <a:ext cx="982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 Щоб видалити віддалене сховище треба скористатися командою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E063A-6E66-70A3-76A9-CB13A1D468F6}"/>
              </a:ext>
            </a:extLst>
          </p:cNvPr>
          <p:cNvSpPr txBox="1"/>
          <p:nvPr/>
        </p:nvSpPr>
        <p:spPr>
          <a:xfrm>
            <a:off x="443349" y="2810287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 remove &lt;</a:t>
            </a:r>
            <a:r>
              <a:rPr lang="uk-UA" noProof="1">
                <a:latin typeface="Consolas" panose="020B0609020204030204" pitchFamily="49" charset="0"/>
              </a:rPr>
              <a:t>ім’я&gt;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77838-AC6E-94D7-FE06-FAA94BB97EFC}"/>
              </a:ext>
            </a:extLst>
          </p:cNvPr>
          <p:cNvSpPr txBox="1"/>
          <p:nvPr/>
        </p:nvSpPr>
        <p:spPr>
          <a:xfrm>
            <a:off x="443349" y="395879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 remove origin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A3C13-1707-2751-CD60-040577323E8F}"/>
              </a:ext>
            </a:extLst>
          </p:cNvPr>
          <p:cNvSpPr txBox="1"/>
          <p:nvPr/>
        </p:nvSpPr>
        <p:spPr>
          <a:xfrm>
            <a:off x="443349" y="3371656"/>
            <a:ext cx="982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Наприклад, команда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1E389-43B3-45C9-5691-7DF064B592DF}"/>
              </a:ext>
            </a:extLst>
          </p:cNvPr>
          <p:cNvSpPr txBox="1"/>
          <p:nvPr/>
        </p:nvSpPr>
        <p:spPr>
          <a:xfrm>
            <a:off x="443349" y="4520167"/>
            <a:ext cx="982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видалить віддалений репозиторій </a:t>
            </a:r>
            <a:r>
              <a:rPr lang="en-US" noProof="1">
                <a:latin typeface="Consolas" panose="020B0609020204030204" pitchFamily="49" charset="0"/>
              </a:rPr>
              <a:t>origin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0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B8BE2-0B25-BFE3-61FA-280DECB2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Віддалені гілки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B328F-83D1-06A7-72A9-FBCE4414FCFA}"/>
              </a:ext>
            </a:extLst>
          </p:cNvPr>
          <p:cNvSpPr txBox="1"/>
          <p:nvPr/>
        </p:nvSpPr>
        <p:spPr>
          <a:xfrm>
            <a:off x="415636" y="2276872"/>
            <a:ext cx="11268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Віддалені посилання (гілки) — це посилання (вказівники) у ваших віддалених сховищах. </a:t>
            </a:r>
          </a:p>
          <a:p>
            <a:r>
              <a:rPr lang="uk-UA" dirty="0"/>
              <a:t>Локально ці вказівники неможливо змінити, але їх змінює </a:t>
            </a:r>
            <a:r>
              <a:rPr lang="en-US" dirty="0"/>
              <a:t>Git, </a:t>
            </a:r>
            <a:r>
              <a:rPr lang="uk-UA" dirty="0"/>
              <a:t>коли ви виконуєте мережеві операції, щоб вони точно відповідали стану віддаленого сховища</a:t>
            </a:r>
          </a:p>
          <a:p>
            <a:r>
              <a:rPr lang="uk-UA" dirty="0"/>
              <a:t>Щоб вивести список віддалених гілок треба виконати команду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F4060-B39D-8F5A-6F69-84D321532450}"/>
              </a:ext>
            </a:extLst>
          </p:cNvPr>
          <p:cNvSpPr txBox="1"/>
          <p:nvPr/>
        </p:nvSpPr>
        <p:spPr>
          <a:xfrm>
            <a:off x="415636" y="351218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 show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4BB06-465B-76A6-B955-01590CEFFC32}"/>
              </a:ext>
            </a:extLst>
          </p:cNvPr>
          <p:cNvSpPr txBox="1"/>
          <p:nvPr/>
        </p:nvSpPr>
        <p:spPr>
          <a:xfrm>
            <a:off x="415636" y="3925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або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57D2A-B9A5-2DC2-0CF1-737FAA382CE0}"/>
              </a:ext>
            </a:extLst>
          </p:cNvPr>
          <p:cNvSpPr txBox="1"/>
          <p:nvPr/>
        </p:nvSpPr>
        <p:spPr>
          <a:xfrm>
            <a:off x="415636" y="4311227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ls-remote 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26BB5-C4CC-BEDA-7D97-F489D6AF60D5}"/>
              </a:ext>
            </a:extLst>
          </p:cNvPr>
          <p:cNvSpPr txBox="1"/>
          <p:nvPr/>
        </p:nvSpPr>
        <p:spPr>
          <a:xfrm>
            <a:off x="415635" y="4687657"/>
            <a:ext cx="11360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де 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uk-UA" noProof="1">
                <a:latin typeface="Consolas" panose="020B0609020204030204" pitchFamily="49" charset="0"/>
              </a:rPr>
              <a:t>репозиторій</a:t>
            </a:r>
            <a:r>
              <a:rPr lang="en-US" noProof="1">
                <a:latin typeface="Consolas" panose="020B0609020204030204" pitchFamily="49" charset="0"/>
              </a:rPr>
              <a:t>&gt; </a:t>
            </a:r>
            <a:r>
              <a:rPr lang="uk-UA" dirty="0"/>
              <a:t>ім’я віддаленого репозиторія. Наприклад для стандартного репозиторія буде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F6306-F210-AA4E-9F39-4843D84A55D1}"/>
              </a:ext>
            </a:extLst>
          </p:cNvPr>
          <p:cNvSpPr txBox="1"/>
          <p:nvPr/>
        </p:nvSpPr>
        <p:spPr>
          <a:xfrm>
            <a:off x="415635" y="5511936"/>
            <a:ext cx="10788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Віддалені гілки мають такий запис: &lt;віддалене сховище&gt;/&lt;гілка&gt;. Наприклад, гілка </a:t>
            </a:r>
            <a:r>
              <a:rPr lang="en-US" dirty="0"/>
              <a:t>master </a:t>
            </a:r>
            <a:r>
              <a:rPr lang="uk-UA" dirty="0"/>
              <a:t>з віддаленого сховища </a:t>
            </a:r>
            <a:r>
              <a:rPr lang="en-US" dirty="0"/>
              <a:t>origin</a:t>
            </a:r>
            <a:r>
              <a:rPr lang="uk-UA" dirty="0"/>
              <a:t> буде мати вигляд для нашого локального репозиторію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0077F-5450-5582-C0B5-2F81A757EBA9}"/>
              </a:ext>
            </a:extLst>
          </p:cNvPr>
          <p:cNvSpPr txBox="1"/>
          <p:nvPr/>
        </p:nvSpPr>
        <p:spPr>
          <a:xfrm>
            <a:off x="415636" y="6162984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noProof="1">
                <a:latin typeface="Consolas" panose="020B0609020204030204" pitchFamily="49" charset="0"/>
              </a:rPr>
              <a:t>origin/master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A0AC0-D97B-555B-47AC-62800684AC86}"/>
              </a:ext>
            </a:extLst>
          </p:cNvPr>
          <p:cNvSpPr txBox="1"/>
          <p:nvPr/>
        </p:nvSpPr>
        <p:spPr>
          <a:xfrm>
            <a:off x="415635" y="5091653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remote show origin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1126C-3C36-C3FB-7C6B-BE7DC367A71E}"/>
              </a:ext>
            </a:extLst>
          </p:cNvPr>
          <p:cNvSpPr txBox="1"/>
          <p:nvPr/>
        </p:nvSpPr>
        <p:spPr>
          <a:xfrm>
            <a:off x="9781309" y="6532316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059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DA2AD-E6B3-75C4-3E97-CF0D1432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Віддалені гілки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AAA78-2A1E-5049-B6E9-8A4DDC8DD4D5}"/>
              </a:ext>
            </a:extLst>
          </p:cNvPr>
          <p:cNvSpPr txBox="1"/>
          <p:nvPr/>
        </p:nvSpPr>
        <p:spPr>
          <a:xfrm>
            <a:off x="415637" y="2274838"/>
            <a:ext cx="49088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Коли ви </a:t>
            </a:r>
            <a:r>
              <a:rPr lang="uk-UA" dirty="0" err="1"/>
              <a:t>склонуєте</a:t>
            </a:r>
            <a:r>
              <a:rPr lang="uk-UA" dirty="0"/>
              <a:t> з віддаленого сервера репозиторій, команда </a:t>
            </a:r>
            <a:r>
              <a:rPr lang="uk-UA" dirty="0" err="1"/>
              <a:t>clone</a:t>
            </a:r>
            <a:r>
              <a:rPr lang="uk-UA" dirty="0"/>
              <a:t> автоматично іменує його </a:t>
            </a:r>
            <a:r>
              <a:rPr lang="uk-UA" dirty="0" err="1"/>
              <a:t>origin</a:t>
            </a:r>
            <a:r>
              <a:rPr lang="uk-UA" dirty="0"/>
              <a:t>, стягує всі дані, створює вказівник на те місце, де зараз знаходиться </a:t>
            </a:r>
            <a:r>
              <a:rPr lang="uk-UA" dirty="0" err="1"/>
              <a:t>master</a:t>
            </a:r>
            <a:r>
              <a:rPr lang="uk-UA" dirty="0"/>
              <a:t> і локально іменує це посилання </a:t>
            </a:r>
            <a:r>
              <a:rPr lang="uk-UA" dirty="0" err="1"/>
              <a:t>origin</a:t>
            </a:r>
            <a:r>
              <a:rPr lang="uk-UA" dirty="0"/>
              <a:t>/</a:t>
            </a:r>
            <a:r>
              <a:rPr lang="uk-UA" dirty="0" err="1"/>
              <a:t>master</a:t>
            </a:r>
            <a:r>
              <a:rPr lang="en-US" dirty="0"/>
              <a:t> (</a:t>
            </a:r>
            <a:r>
              <a:rPr lang="uk-UA" dirty="0"/>
              <a:t>якщо основна гілка віддаленого репозиторія називається </a:t>
            </a:r>
            <a:r>
              <a:rPr lang="en-US" dirty="0"/>
              <a:t>master)</a:t>
            </a:r>
            <a:endParaRPr lang="uk-UA" dirty="0"/>
          </a:p>
        </p:txBody>
      </p:sp>
      <p:pic>
        <p:nvPicPr>
          <p:cNvPr id="1026" name="Picture 2" descr="Серверний та локальний репозиторії після клонування.">
            <a:extLst>
              <a:ext uri="{FF2B5EF4-FFF2-40B4-BE49-F238E27FC236}">
                <a16:creationId xmlns:a16="http://schemas.microsoft.com/office/drawing/2014/main" id="{3E5F340A-7B34-4EF7-3F41-309E9DA9D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4" y="2016026"/>
            <a:ext cx="6713308" cy="48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E4C79F-02A7-3349-5CDA-1C4CF965D0ED}"/>
              </a:ext>
            </a:extLst>
          </p:cNvPr>
          <p:cNvSpPr txBox="1"/>
          <p:nvPr/>
        </p:nvSpPr>
        <p:spPr>
          <a:xfrm>
            <a:off x="271030" y="6292171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Детальніше...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21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42293-94AA-8326-80D0-10212EA2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Віддалені гілки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15D4B-B0C9-2431-9A11-22FEE6DF3A88}"/>
              </a:ext>
            </a:extLst>
          </p:cNvPr>
          <p:cNvSpPr txBox="1"/>
          <p:nvPr/>
        </p:nvSpPr>
        <p:spPr>
          <a:xfrm>
            <a:off x="271030" y="2175985"/>
            <a:ext cx="4424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Якщо ви виконали якусь роботу на локальній гілці </a:t>
            </a:r>
            <a:r>
              <a:rPr lang="uk-UA" dirty="0" err="1"/>
              <a:t>master</a:t>
            </a:r>
            <a:r>
              <a:rPr lang="uk-UA" dirty="0"/>
              <a:t>, і водночас, хтось виклав зміни на git.ourcompany.com в </a:t>
            </a:r>
            <a:r>
              <a:rPr lang="uk-UA" dirty="0" err="1"/>
              <a:t>master</a:t>
            </a:r>
            <a:r>
              <a:rPr lang="uk-UA" dirty="0"/>
              <a:t>, тоді ваші історії прогресують по-різному. Доки ви не </a:t>
            </a:r>
            <a:r>
              <a:rPr lang="uk-UA" dirty="0" err="1"/>
              <a:t>синхронізутесь</a:t>
            </a:r>
            <a:r>
              <a:rPr lang="uk-UA" dirty="0"/>
              <a:t> з сервером, вказівник </a:t>
            </a:r>
            <a:r>
              <a:rPr lang="uk-UA" dirty="0" err="1"/>
              <a:t>origin</a:t>
            </a:r>
            <a:r>
              <a:rPr lang="uk-UA" dirty="0"/>
              <a:t>/</a:t>
            </a:r>
            <a:r>
              <a:rPr lang="uk-UA" dirty="0" err="1"/>
              <a:t>master</a:t>
            </a:r>
            <a:r>
              <a:rPr lang="uk-UA" dirty="0"/>
              <a:t> не буде рухатись</a:t>
            </a:r>
          </a:p>
        </p:txBody>
      </p:sp>
      <p:pic>
        <p:nvPicPr>
          <p:cNvPr id="2050" name="Picture 2" descr="Локальна та віддалена робота розійшлися.">
            <a:extLst>
              <a:ext uri="{FF2B5EF4-FFF2-40B4-BE49-F238E27FC236}">
                <a16:creationId xmlns:a16="http://schemas.microsoft.com/office/drawing/2014/main" id="{6D257925-028F-6CFA-4D8C-56DB865E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75985"/>
            <a:ext cx="7620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DD893-E0EF-AC62-7733-FF0077D7C56B}"/>
              </a:ext>
            </a:extLst>
          </p:cNvPr>
          <p:cNvSpPr txBox="1"/>
          <p:nvPr/>
        </p:nvSpPr>
        <p:spPr>
          <a:xfrm>
            <a:off x="271030" y="6292171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Детальніше...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725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077EB-AF11-9F08-CA06-64896EB8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94574" cy="706964"/>
          </a:xfrm>
        </p:spPr>
        <p:txBody>
          <a:bodyPr/>
          <a:lstStyle/>
          <a:p>
            <a:r>
              <a:rPr lang="uk-UA" dirty="0"/>
              <a:t>Синхронізація з віддаленим репозиторієм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C0BD1-0641-E14D-ACCC-409304312A53}"/>
              </a:ext>
            </a:extLst>
          </p:cNvPr>
          <p:cNvSpPr txBox="1"/>
          <p:nvPr/>
        </p:nvSpPr>
        <p:spPr>
          <a:xfrm>
            <a:off x="383309" y="6389658"/>
            <a:ext cx="18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A8404-40EB-5ED9-372C-E9E8F988198E}"/>
              </a:ext>
            </a:extLst>
          </p:cNvPr>
          <p:cNvSpPr txBox="1"/>
          <p:nvPr/>
        </p:nvSpPr>
        <p:spPr>
          <a:xfrm>
            <a:off x="383309" y="2253173"/>
            <a:ext cx="4899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відновити синхронність, виконайте команду</a:t>
            </a:r>
          </a:p>
        </p:txBody>
      </p:sp>
      <p:pic>
        <p:nvPicPr>
          <p:cNvPr id="3074" name="Picture 2" descr="`git fetch` оновлює віддалені посилання.">
            <a:extLst>
              <a:ext uri="{FF2B5EF4-FFF2-40B4-BE49-F238E27FC236}">
                <a16:creationId xmlns:a16="http://schemas.microsoft.com/office/drawing/2014/main" id="{5E3549AD-E491-204C-4A50-0A030021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09" y="2054993"/>
            <a:ext cx="6664036" cy="48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B1A5C-4310-689B-05F7-75AB8F0AB127}"/>
              </a:ext>
            </a:extLst>
          </p:cNvPr>
          <p:cNvSpPr txBox="1"/>
          <p:nvPr/>
        </p:nvSpPr>
        <p:spPr>
          <a:xfrm>
            <a:off x="443350" y="2948831"/>
            <a:ext cx="379614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fetch origin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44446-19C9-66A8-360A-85657115F04C}"/>
              </a:ext>
            </a:extLst>
          </p:cNvPr>
          <p:cNvSpPr txBox="1"/>
          <p:nvPr/>
        </p:nvSpPr>
        <p:spPr>
          <a:xfrm>
            <a:off x="364385" y="3418146"/>
            <a:ext cx="51404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Ця команда шукає який сервер відповідає імені </a:t>
            </a:r>
            <a:r>
              <a:rPr lang="uk-UA" dirty="0" err="1"/>
              <a:t>origin</a:t>
            </a:r>
            <a:r>
              <a:rPr lang="uk-UA" dirty="0"/>
              <a:t>, отримує дані, яких ви ще не маєте і оновлює вашу локальну базу даних, переміщаючи вказівник </a:t>
            </a:r>
            <a:r>
              <a:rPr lang="uk-UA" dirty="0" err="1"/>
              <a:t>origin</a:t>
            </a:r>
            <a:r>
              <a:rPr lang="uk-UA" dirty="0"/>
              <a:t>/</a:t>
            </a:r>
            <a:r>
              <a:rPr lang="uk-UA" dirty="0" err="1"/>
              <a:t>master</a:t>
            </a:r>
            <a:r>
              <a:rPr lang="uk-UA" dirty="0"/>
              <a:t> на нову, більш актуальну, позицію.</a:t>
            </a:r>
          </a:p>
        </p:txBody>
      </p:sp>
    </p:spTree>
    <p:extLst>
      <p:ext uri="{BB962C8B-B14F-4D97-AF65-F5344CB8AC3E}">
        <p14:creationId xmlns:p14="http://schemas.microsoft.com/office/powerpoint/2010/main" val="254457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626</TotalTime>
  <Words>1114</Words>
  <Application>Microsoft Office PowerPoint</Application>
  <PresentationFormat>Широкий екран</PresentationFormat>
  <Paragraphs>113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Lucida Console</vt:lpstr>
      <vt:lpstr>Roboto</vt:lpstr>
      <vt:lpstr>Wingdings 3</vt:lpstr>
      <vt:lpstr>Зал засідань</vt:lpstr>
      <vt:lpstr>Віддалені репозиторії</vt:lpstr>
      <vt:lpstr>Віддалені репозиторії</vt:lpstr>
      <vt:lpstr>Додавання віддалених сховищ</vt:lpstr>
      <vt:lpstr>Перейменування віддалених сховищ </vt:lpstr>
      <vt:lpstr>Видалення віддалених сховищ </vt:lpstr>
      <vt:lpstr>Віддалені гілки</vt:lpstr>
      <vt:lpstr>Віддалені гілки</vt:lpstr>
      <vt:lpstr>Віддалені гілки</vt:lpstr>
      <vt:lpstr>Синхронізація з віддаленим репозиторієм</vt:lpstr>
      <vt:lpstr>Особливості команди fetch</vt:lpstr>
      <vt:lpstr>Стягування з віддаленого репозиторія</vt:lpstr>
      <vt:lpstr>Надсилання на віддалений репозиторій</vt:lpstr>
      <vt:lpstr>Надсилання на віддалений репозиторій</vt:lpstr>
      <vt:lpstr>Видаляння віддалених гілок</vt:lpstr>
      <vt:lpstr>Відслідковувані гілки</vt:lpstr>
      <vt:lpstr>Перегляд відслідковуваних гілок</vt:lpstr>
      <vt:lpstr>Налаштування відслідковування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Testing Advanced level</dc:title>
  <dc:creator>Ivan Keliukh</dc:creator>
  <cp:lastModifiedBy>Andrii Krenevych</cp:lastModifiedBy>
  <cp:revision>2</cp:revision>
  <dcterms:created xsi:type="dcterms:W3CDTF">2016-02-24T12:01:30Z</dcterms:created>
  <dcterms:modified xsi:type="dcterms:W3CDTF">2024-01-28T21:12:58Z</dcterms:modified>
</cp:coreProperties>
</file>