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8" r:id="rId7"/>
    <p:sldId id="262" r:id="rId8"/>
    <p:sldId id="270" r:id="rId9"/>
    <p:sldId id="263" r:id="rId10"/>
    <p:sldId id="267" r:id="rId11"/>
    <p:sldId id="271" r:id="rId12"/>
    <p:sldId id="272" r:id="rId13"/>
    <p:sldId id="264" r:id="rId14"/>
    <p:sldId id="266" r:id="rId15"/>
    <p:sldId id="269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8" y="-46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CF7D-39FB-4ACA-85B0-135A851AB71B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AD5-4E09-4A20-8038-A8AF52360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CF7D-39FB-4ACA-85B0-135A851AB71B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AD5-4E09-4A20-8038-A8AF52360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CF7D-39FB-4ACA-85B0-135A851AB71B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AD5-4E09-4A20-8038-A8AF52360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CF7D-39FB-4ACA-85B0-135A851AB71B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AD5-4E09-4A20-8038-A8AF52360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CF7D-39FB-4ACA-85B0-135A851AB71B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AD5-4E09-4A20-8038-A8AF52360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CF7D-39FB-4ACA-85B0-135A851AB71B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AD5-4E09-4A20-8038-A8AF52360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CF7D-39FB-4ACA-85B0-135A851AB71B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AD5-4E09-4A20-8038-A8AF52360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CF7D-39FB-4ACA-85B0-135A851AB71B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03EAD5-4E09-4A20-8038-A8AF52360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CF7D-39FB-4ACA-85B0-135A851AB71B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AD5-4E09-4A20-8038-A8AF52360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CF7D-39FB-4ACA-85B0-135A851AB71B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703EAD5-4E09-4A20-8038-A8AF52360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62BCF7D-39FB-4ACA-85B0-135A851AB71B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EAD5-4E09-4A20-8038-A8AF52360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62BCF7D-39FB-4ACA-85B0-135A851AB71B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703EAD5-4E09-4A20-8038-A8AF52360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b="0" smtClean="0"/>
              <a:t>Driver bazat pe microcontroler ARM pentru controlul unui motor pas cu pas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Pascal Marian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otor-pas-cu-pas-jk42hs40-1704-1-7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928529"/>
            <a:ext cx="9144000" cy="1045464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Senzor de lumină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743200"/>
            <a:ext cx="7467600" cy="3200400"/>
          </a:xfrm>
        </p:spPr>
        <p:txBody>
          <a:bodyPr/>
          <a:lstStyle/>
          <a:p>
            <a:r>
              <a:rPr lang="en-US" dirty="0" smtClean="0"/>
              <a:t>Senzorul de </a:t>
            </a:r>
            <a:r>
              <a:rPr lang="en-US" dirty="0" smtClean="0"/>
              <a:t>lumin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smtClean="0"/>
              <a:t>este o </a:t>
            </a:r>
            <a:r>
              <a:rPr lang="en-US" dirty="0" smtClean="0"/>
              <a:t>component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smtClean="0"/>
              <a:t>care </a:t>
            </a:r>
            <a:r>
              <a:rPr lang="en-US" dirty="0" smtClean="0"/>
              <a:t>sesizeaz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smtClean="0"/>
              <a:t>nivelul de iluminare al mediului.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nzor-lumin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447800"/>
            <a:ext cx="5119868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STM32 CUBE MX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STM32CubeMX este un instrument</a:t>
            </a:r>
            <a:r>
              <a:rPr lang="en-US" dirty="0" smtClean="0"/>
              <a:t> </a:t>
            </a:r>
            <a:r>
              <a:rPr lang="vi-VN" dirty="0" smtClean="0"/>
              <a:t>grafic care permite o configurare foarte</a:t>
            </a:r>
            <a:r>
              <a:rPr lang="en-US" dirty="0" smtClean="0"/>
              <a:t> </a:t>
            </a:r>
            <a:r>
              <a:rPr lang="vi-VN" dirty="0" smtClean="0"/>
              <a:t>ușoară a microcontrolerelor și</a:t>
            </a:r>
            <a:r>
              <a:rPr lang="en-US" dirty="0" smtClean="0"/>
              <a:t> </a:t>
            </a:r>
            <a:r>
              <a:rPr lang="vi-VN" dirty="0" smtClean="0"/>
              <a:t>microprocesoarelor STM32, precum și</a:t>
            </a:r>
            <a:r>
              <a:rPr lang="en-US" dirty="0" smtClean="0"/>
              <a:t> </a:t>
            </a:r>
            <a:r>
              <a:rPr lang="vi-VN" dirty="0" smtClean="0"/>
              <a:t>generarea codului C de inițializare</a:t>
            </a:r>
            <a:r>
              <a:rPr lang="en-US" dirty="0" smtClean="0"/>
              <a:t> </a:t>
            </a:r>
            <a:r>
              <a:rPr lang="vi-VN" dirty="0" smtClean="0"/>
              <a:t>corespunzător pentru nucleul Arm</a:t>
            </a:r>
            <a:r>
              <a:rPr lang="en-US" dirty="0" smtClean="0"/>
              <a:t> </a:t>
            </a:r>
            <a:r>
              <a:rPr lang="vi-VN" dirty="0" smtClean="0"/>
              <a:t>Cortex-M, printr-un proces pas cu pas.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938001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138940943_246367676902040_6823963401742947232_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447800"/>
            <a:ext cx="6034617" cy="45259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STM32F429I-DISCO</a:t>
            </a:r>
            <a:endParaRPr lang="en-US" dirty="0"/>
          </a:p>
        </p:txBody>
      </p:sp>
      <p:pic>
        <p:nvPicPr>
          <p:cNvPr id="4" name="Content Placeholder 3" descr="image.PF259090.en.feature-description-include-personalized-no-cpn-mediu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828800"/>
            <a:ext cx="3773112" cy="4525963"/>
          </a:xfrm>
        </p:spPr>
      </p:pic>
      <p:sp>
        <p:nvSpPr>
          <p:cNvPr id="5" name="TextBox 4"/>
          <p:cNvSpPr txBox="1"/>
          <p:nvPr/>
        </p:nvSpPr>
        <p:spPr>
          <a:xfrm>
            <a:off x="5257800" y="1828800"/>
            <a:ext cx="342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/>
              <a:t>Kitul 32F429IDISCOVERY Discovery valorifică capacitățile microcontrolerelor STM32F429 de înaltă performanță, pentru a permite utilizatorilor să dezvolte cu ușurință aplicații bogate cu interfețe grafice avansate de utilizator.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Specifica</a:t>
            </a:r>
            <a:r>
              <a:rPr lang="ro-RO" dirty="0" smtClean="0"/>
              <a:t>ții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467600" cy="4525963"/>
          </a:xfrm>
        </p:spPr>
        <p:txBody>
          <a:bodyPr>
            <a:normAutofit fontScale="85000" lnSpcReduction="20000"/>
          </a:bodyPr>
          <a:lstStyle/>
          <a:p>
            <a:r>
              <a:rPr lang="ro-RO" dirty="0" smtClean="0"/>
              <a:t>STM32F429ZIT6 MCU cu 180MHz/225DMIPS ARM Cortex-M4 cu </a:t>
            </a:r>
            <a:r>
              <a:rPr lang="pt-BR" dirty="0" smtClean="0"/>
              <a:t>performanță de execuție din memoria flash</a:t>
            </a:r>
            <a:r>
              <a:rPr lang="en-US" dirty="0" smtClean="0"/>
              <a:t>;</a:t>
            </a:r>
          </a:p>
          <a:p>
            <a:r>
              <a:rPr lang="en-US" dirty="0" smtClean="0"/>
              <a:t>2 Mbytes </a:t>
            </a:r>
            <a:r>
              <a:rPr lang="en-US" dirty="0" err="1" smtClean="0"/>
              <a:t>memorie</a:t>
            </a:r>
            <a:r>
              <a:rPr lang="en-US" dirty="0" smtClean="0"/>
              <a:t> flash, 256 Kbytes de RAM;</a:t>
            </a:r>
          </a:p>
          <a:p>
            <a:r>
              <a:rPr lang="ro-RO" dirty="0" err="1" smtClean="0"/>
              <a:t>S</a:t>
            </a:r>
            <a:r>
              <a:rPr lang="en-US" dirty="0" err="1" smtClean="0"/>
              <a:t>enzor</a:t>
            </a:r>
            <a:r>
              <a:rPr lang="en-US" dirty="0" smtClean="0"/>
              <a:t> MEMS </a:t>
            </a:r>
            <a:r>
              <a:rPr lang="en-US" dirty="0" err="1" smtClean="0"/>
              <a:t>pe</a:t>
            </a:r>
            <a:r>
              <a:rPr lang="en-US" dirty="0" smtClean="0"/>
              <a:t> 3 axe;</a:t>
            </a:r>
          </a:p>
          <a:p>
            <a:r>
              <a:rPr lang="en-US" dirty="0" smtClean="0"/>
              <a:t>2.4” QVGA TFT LCD display;</a:t>
            </a:r>
          </a:p>
          <a:p>
            <a:r>
              <a:rPr lang="en-US" dirty="0" smtClean="0"/>
              <a:t>64-Mbit SDRAM;</a:t>
            </a:r>
          </a:p>
          <a:p>
            <a:r>
              <a:rPr lang="en-US" dirty="0" smtClean="0"/>
              <a:t>2x </a:t>
            </a:r>
            <a:r>
              <a:rPr lang="en-US" dirty="0" err="1" smtClean="0"/>
              <a:t>conectori</a:t>
            </a:r>
            <a:r>
              <a:rPr lang="en-US" dirty="0" smtClean="0"/>
              <a:t> USB(debug, </a:t>
            </a:r>
            <a:r>
              <a:rPr lang="en-US" dirty="0" err="1" smtClean="0"/>
              <a:t>programare</a:t>
            </a:r>
            <a:r>
              <a:rPr lang="en-US" dirty="0" smtClean="0"/>
              <a:t>, </a:t>
            </a:r>
            <a:r>
              <a:rPr lang="en-US" dirty="0" err="1" smtClean="0"/>
              <a:t>aplica</a:t>
            </a:r>
            <a:r>
              <a:rPr lang="ro-RO" dirty="0" smtClean="0"/>
              <a:t>ție)</a:t>
            </a:r>
            <a:r>
              <a:rPr lang="en-US" dirty="0" smtClean="0"/>
              <a:t>;</a:t>
            </a:r>
            <a:endParaRPr lang="ro-RO" dirty="0" smtClean="0"/>
          </a:p>
          <a:p>
            <a:r>
              <a:rPr lang="ro-RO" dirty="0" smtClean="0"/>
              <a:t>Embedded ST-LING/V2-B</a:t>
            </a:r>
            <a:r>
              <a:rPr lang="en-US" dirty="0" smtClean="0"/>
              <a:t>;</a:t>
            </a:r>
            <a:endParaRPr lang="ro-RO" dirty="0" smtClean="0"/>
          </a:p>
          <a:p>
            <a:r>
              <a:rPr lang="ro-RO" dirty="0" smtClean="0"/>
              <a:t>Arm Mbed Enabled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Cortex M4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dirty="0" smtClean="0"/>
              <a:t>Procesorul Cortex-M4 este dezvoltat pentru a se adresa piețelor de control al semnalului digital care necesită o combinație eficientă, ușor de utilizat, de capacități de control și procesare a semnalului. Combinația dintre funcționalitatea de procesare a semnalului cu eficiență ridicată și beneficiile de consum redus, cost redus și ușurință în utilizare a familiei de procesoare Cortex-M satisface multe piețe. Aceste industrii includ controlul motoarelor, industria automobilelor, gestionarea energiei electrice, audio încorporat și piețe de automatizare industrială.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Pinii</a:t>
            </a:r>
            <a:r>
              <a:rPr lang="en-US" dirty="0" smtClean="0"/>
              <a:t>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Majoritatea</a:t>
            </a:r>
            <a:r>
              <a:rPr lang="en-US" dirty="0" smtClean="0"/>
              <a:t> </a:t>
            </a:r>
            <a:r>
              <a:rPr lang="en-US" dirty="0" err="1" smtClean="0"/>
              <a:t>pinilor</a:t>
            </a:r>
            <a:r>
              <a:rPr lang="en-US" dirty="0" smtClean="0"/>
              <a:t> STM32 pot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err="1" smtClean="0"/>
              <a:t>configurați</a:t>
            </a:r>
            <a:r>
              <a:rPr lang="en-US" dirty="0" smtClean="0"/>
              <a:t> ca </a:t>
            </a:r>
            <a:r>
              <a:rPr lang="en-US" dirty="0" err="1" smtClean="0"/>
              <a:t>intrare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ieșire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pot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err="1" smtClean="0"/>
              <a:t>conecta</a:t>
            </a:r>
            <a:r>
              <a:rPr lang="ro-RO" dirty="0" smtClean="0"/>
              <a:t>ți</a:t>
            </a:r>
            <a:r>
              <a:rPr lang="en-US" dirty="0" smtClean="0"/>
              <a:t> fie la </a:t>
            </a:r>
            <a:r>
              <a:rPr lang="en-US" dirty="0" err="1" smtClean="0"/>
              <a:t>porturile</a:t>
            </a:r>
            <a:r>
              <a:rPr lang="en-US" dirty="0" smtClean="0"/>
              <a:t> GPIO, fie la „</a:t>
            </a:r>
            <a:r>
              <a:rPr lang="en-US" dirty="0" err="1" smtClean="0"/>
              <a:t>funcții</a:t>
            </a:r>
            <a:r>
              <a:rPr lang="en-US" dirty="0" smtClean="0"/>
              <a:t> alternative” (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periferice</a:t>
            </a:r>
            <a:r>
              <a:rPr lang="en-US" dirty="0" smtClean="0"/>
              <a:t>). Ca o </a:t>
            </a:r>
            <a:r>
              <a:rPr lang="en-US" dirty="0" err="1" smtClean="0"/>
              <a:t>convenție</a:t>
            </a:r>
            <a:r>
              <a:rPr lang="en-US" dirty="0" smtClean="0"/>
              <a:t> standard de </a:t>
            </a:r>
            <a:r>
              <a:rPr lang="en-US" dirty="0" err="1" smtClean="0"/>
              <a:t>denumire</a:t>
            </a:r>
            <a:r>
              <a:rPr lang="en-US" dirty="0" smtClean="0"/>
              <a:t>, </a:t>
            </a:r>
            <a:r>
              <a:rPr lang="en-US" dirty="0" err="1" smtClean="0"/>
              <a:t>pinii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numiți</a:t>
            </a:r>
            <a:r>
              <a:rPr lang="en-US" dirty="0" smtClean="0"/>
              <a:t> de </a:t>
            </a:r>
            <a:r>
              <a:rPr lang="en-US" dirty="0" err="1" smtClean="0"/>
              <a:t>funcția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 GPIO - de </a:t>
            </a:r>
            <a:r>
              <a:rPr lang="en-US" dirty="0" err="1" smtClean="0"/>
              <a:t>exemplu</a:t>
            </a:r>
            <a:r>
              <a:rPr lang="en-US" dirty="0" smtClean="0"/>
              <a:t> PA0 (</a:t>
            </a:r>
            <a:r>
              <a:rPr lang="en-US" dirty="0" err="1" smtClean="0"/>
              <a:t>bitul</a:t>
            </a:r>
            <a:r>
              <a:rPr lang="en-US" dirty="0" smtClean="0"/>
              <a:t> 0 al </a:t>
            </a:r>
            <a:r>
              <a:rPr lang="en-US" dirty="0" err="1" smtClean="0"/>
              <a:t>portului</a:t>
            </a:r>
            <a:r>
              <a:rPr lang="en-US" dirty="0" smtClean="0"/>
              <a:t> A) </a:t>
            </a:r>
            <a:r>
              <a:rPr lang="en-US" dirty="0" err="1" smtClean="0"/>
              <a:t>sau</a:t>
            </a:r>
            <a:r>
              <a:rPr lang="en-US" dirty="0" smtClean="0"/>
              <a:t> PB9 (</a:t>
            </a:r>
            <a:r>
              <a:rPr lang="en-US" dirty="0" err="1" smtClean="0"/>
              <a:t>bitul</a:t>
            </a:r>
            <a:r>
              <a:rPr lang="en-US" dirty="0" smtClean="0"/>
              <a:t> 9 al </a:t>
            </a:r>
            <a:r>
              <a:rPr lang="en-US" dirty="0" err="1" smtClean="0"/>
              <a:t>portului</a:t>
            </a:r>
            <a:r>
              <a:rPr lang="en-US" dirty="0" smtClean="0"/>
              <a:t> B).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isco_f429zi_2017-07-25_slide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59909" y="0"/>
            <a:ext cx="10332509" cy="774938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Cronometrele</a:t>
            </a:r>
            <a:r>
              <a:rPr lang="en-US" dirty="0" smtClean="0"/>
              <a:t>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0000" lnSpcReduction="20000"/>
          </a:bodyPr>
          <a:lstStyle/>
          <a:p>
            <a:r>
              <a:rPr lang="vi-VN" dirty="0" smtClean="0"/>
              <a:t>Cronometrele hardware sunt componente cheie ale majorității microcontrolerelor. În plus față de a fi folosit pentru a măsura trecerea timpului - de exemplu, furnizarea unei alarme la intervale regulate - temporizatoarele sunt utilizate atât pentru a genera, cât și pentru a decoda trenuri complexe de impulsuri. O utilizare obișnuită este generarea unui semnal modulat la lățimea impulsului pentru controlul vitezei motorului.</a:t>
            </a:r>
            <a:endParaRPr lang="en-US" dirty="0"/>
          </a:p>
        </p:txBody>
      </p:sp>
      <p:pic>
        <p:nvPicPr>
          <p:cNvPr id="5" name="Picture 4" descr="138991431_229221932033340_8974686683677716889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057400"/>
            <a:ext cx="2743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Convertorul Analog Digital (ADC)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Convertorul A/D este un convertor pe 8 bi</a:t>
            </a:r>
            <a:r>
              <a:rPr lang="ro-RO" dirty="0" smtClean="0"/>
              <a:t>ți cu aproximări succesive care poate face conversii continuu sau la primirea unei comenzi. Sfârșitul conversiei poate fi semnalizat cu un bit indicator sau poate cere o întrerupere. Ceasul de conversie poate fi selectat. Acesta preia date furnizate din exterior și le transformă în date digitale.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pas cu pas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vi-VN" dirty="0" smtClean="0"/>
              <a:t>Un motor pas cu pas, este un motor electric</a:t>
            </a:r>
            <a:r>
              <a:rPr lang="en-US" dirty="0" smtClean="0"/>
              <a:t> </a:t>
            </a:r>
            <a:r>
              <a:rPr lang="vi-VN" dirty="0" smtClean="0"/>
              <a:t>fără perii care împarte o rotație completă</a:t>
            </a:r>
            <a:r>
              <a:rPr lang="en-US" dirty="0" smtClean="0"/>
              <a:t> </a:t>
            </a:r>
            <a:r>
              <a:rPr lang="vi-VN" dirty="0" smtClean="0"/>
              <a:t>într-un număr de trepte egale. Poziția</a:t>
            </a:r>
            <a:r>
              <a:rPr lang="en-US" dirty="0" smtClean="0"/>
              <a:t> </a:t>
            </a:r>
            <a:r>
              <a:rPr lang="vi-VN" dirty="0" smtClean="0"/>
              <a:t>motorului poate fi apoi comandată să se</a:t>
            </a:r>
            <a:r>
              <a:rPr lang="en-US" dirty="0" smtClean="0"/>
              <a:t> </a:t>
            </a:r>
            <a:r>
              <a:rPr lang="vi-VN" dirty="0" smtClean="0"/>
              <a:t>miște și să se mențină la unul dintre acești</a:t>
            </a:r>
            <a:r>
              <a:rPr lang="en-US" dirty="0" smtClean="0"/>
              <a:t> </a:t>
            </a:r>
            <a:r>
              <a:rPr lang="vi-VN" dirty="0" smtClean="0"/>
              <a:t>pași fără niciun senzor de poziție pentru</a:t>
            </a:r>
            <a:r>
              <a:rPr lang="en-US" dirty="0" smtClean="0"/>
              <a:t> </a:t>
            </a:r>
            <a:r>
              <a:rPr lang="vi-VN" dirty="0" smtClean="0"/>
              <a:t>feedback (un controler cu buclă deschisă),</a:t>
            </a:r>
            <a:r>
              <a:rPr lang="en-US" dirty="0" smtClean="0"/>
              <a:t> </a:t>
            </a:r>
            <a:r>
              <a:rPr lang="vi-VN" dirty="0" smtClean="0"/>
              <a:t>atâta timp cât motorul este dimensionat cu</a:t>
            </a:r>
            <a:r>
              <a:rPr lang="en-US" dirty="0" smtClean="0"/>
              <a:t> </a:t>
            </a:r>
            <a:r>
              <a:rPr lang="vi-VN" dirty="0" smtClean="0"/>
              <a:t>atenție la aplicație în ceea ce privește</a:t>
            </a:r>
            <a:r>
              <a:rPr lang="en-US" dirty="0" smtClean="0"/>
              <a:t> </a:t>
            </a:r>
            <a:r>
              <a:rPr lang="vi-VN" dirty="0" smtClean="0"/>
              <a:t>cuplul și viteza.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130</TotalTime>
  <Words>525</Words>
  <Application>Microsoft Office PowerPoint</Application>
  <PresentationFormat>On-screen Show (4:3)</PresentationFormat>
  <Paragraphs>27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Technic</vt:lpstr>
      <vt:lpstr>Driver bazat pe microcontroler ARM pentru controlul unui motor pas cu pas</vt:lpstr>
      <vt:lpstr>STM32F429I-DISCO</vt:lpstr>
      <vt:lpstr>Specificații</vt:lpstr>
      <vt:lpstr>ARM Cortex M4</vt:lpstr>
      <vt:lpstr>Pinii I/O</vt:lpstr>
      <vt:lpstr>Slide 6</vt:lpstr>
      <vt:lpstr>Cronometrele hardware</vt:lpstr>
      <vt:lpstr>Convertorul Analog Digital (ADC)</vt:lpstr>
      <vt:lpstr>Motor pas cu pas</vt:lpstr>
      <vt:lpstr>Slide 10</vt:lpstr>
      <vt:lpstr>Senzor de lumină</vt:lpstr>
      <vt:lpstr>Slide 12</vt:lpstr>
      <vt:lpstr>STM32 CUBE MX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Marian Pascal</dc:creator>
  <cp:lastModifiedBy>Psihotrop Pascal</cp:lastModifiedBy>
  <cp:revision>15</cp:revision>
  <dcterms:created xsi:type="dcterms:W3CDTF">2020-11-17T09:00:37Z</dcterms:created>
  <dcterms:modified xsi:type="dcterms:W3CDTF">2021-01-15T18:06:29Z</dcterms:modified>
</cp:coreProperties>
</file>