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4"/>
  </p:notesMasterIdLst>
  <p:handoutMasterIdLst>
    <p:handoutMasterId r:id="rId35"/>
  </p:handoutMasterIdLst>
  <p:sldIdLst>
    <p:sldId id="268" r:id="rId5"/>
    <p:sldId id="269" r:id="rId6"/>
    <p:sldId id="271" r:id="rId7"/>
    <p:sldId id="270" r:id="rId8"/>
    <p:sldId id="272" r:id="rId9"/>
    <p:sldId id="273" r:id="rId10"/>
    <p:sldId id="274" r:id="rId11"/>
    <p:sldId id="275" r:id="rId12"/>
    <p:sldId id="276" r:id="rId13"/>
    <p:sldId id="278" r:id="rId14"/>
    <p:sldId id="296" r:id="rId15"/>
    <p:sldId id="279" r:id="rId16"/>
    <p:sldId id="292"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3" r:id="rId30"/>
    <p:sldId id="297" r:id="rId31"/>
    <p:sldId id="294" r:id="rId32"/>
    <p:sldId id="295" r:id="rId33"/>
  </p:sldIdLst>
  <p:sldSz cx="12192000" cy="6858000"/>
  <p:notesSz cx="6858000" cy="9144000"/>
  <p:defaultTextStyle>
    <a:defPPr rtl="0">
      <a:defRPr lang="ro-R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notesViewPr>
    <p:cSldViewPr snapToGrid="0">
      <p:cViewPr varScale="1">
        <p:scale>
          <a:sx n="80" d="100"/>
          <a:sy n="80" d="100"/>
        </p:scale>
        <p:origin x="314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F15767-1744-4C62-BA99-7131312AFF9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o-RO"/>
        </a:p>
      </dgm:t>
    </dgm:pt>
    <dgm:pt modelId="{7CE2C4C6-60D2-490E-A72F-FCAA69BEB040}">
      <dgm:prSet phldrT="[Text]" custT="1"/>
      <dgm:spPr>
        <a:effectLst>
          <a:glow rad="228600">
            <a:schemeClr val="accent3">
              <a:satMod val="175000"/>
              <a:alpha val="40000"/>
            </a:schemeClr>
          </a:glow>
        </a:effectLst>
      </dgm:spPr>
      <dgm:t>
        <a:bodyPr/>
        <a:lstStyle/>
        <a:p>
          <a:r>
            <a:rPr lang="ro-RO" sz="3200" b="1" dirty="0"/>
            <a:t>PROGRAMAREA ORIENTATĂ PE AGENȚI</a:t>
          </a:r>
        </a:p>
      </dgm:t>
    </dgm:pt>
    <dgm:pt modelId="{E72F48C0-42D6-41DD-838E-B78AACF74CA5}" type="parTrans" cxnId="{EA66D4C4-2576-4BB3-8C34-947A67168D67}">
      <dgm:prSet/>
      <dgm:spPr/>
      <dgm:t>
        <a:bodyPr/>
        <a:lstStyle/>
        <a:p>
          <a:endParaRPr lang="ro-RO"/>
        </a:p>
      </dgm:t>
    </dgm:pt>
    <dgm:pt modelId="{93AF34A0-F82B-487C-8279-20C42D4AEB7C}" type="sibTrans" cxnId="{EA66D4C4-2576-4BB3-8C34-947A67168D67}">
      <dgm:prSet/>
      <dgm:spPr/>
      <dgm:t>
        <a:bodyPr/>
        <a:lstStyle/>
        <a:p>
          <a:endParaRPr lang="ro-RO"/>
        </a:p>
      </dgm:t>
    </dgm:pt>
    <dgm:pt modelId="{718322A1-31F5-4773-B87A-00143DE27D2A}">
      <dgm:prSet phldrT="[Text]" custT="1"/>
      <dgm:spPr>
        <a:effectLst>
          <a:glow rad="228600">
            <a:schemeClr val="accent3">
              <a:satMod val="175000"/>
              <a:alpha val="40000"/>
            </a:schemeClr>
          </a:glow>
        </a:effectLst>
      </dgm:spPr>
      <dgm:t>
        <a:bodyPr/>
        <a:lstStyle/>
        <a:p>
          <a:r>
            <a:rPr lang="ro-RO" sz="3200" b="1" dirty="0"/>
            <a:t>ÎNVĂȚAREA SUPERVIZATĂ</a:t>
          </a:r>
        </a:p>
      </dgm:t>
    </dgm:pt>
    <dgm:pt modelId="{ACAB15DE-5386-4A70-A76F-235F764CD2CD}" type="parTrans" cxnId="{41A13B85-69B8-47E9-B89B-671D9BDB0C63}">
      <dgm:prSet/>
      <dgm:spPr/>
      <dgm:t>
        <a:bodyPr/>
        <a:lstStyle/>
        <a:p>
          <a:endParaRPr lang="ro-RO"/>
        </a:p>
      </dgm:t>
    </dgm:pt>
    <dgm:pt modelId="{129621B0-E6B2-498C-83B7-EBBEF58D5900}" type="sibTrans" cxnId="{41A13B85-69B8-47E9-B89B-671D9BDB0C63}">
      <dgm:prSet/>
      <dgm:spPr/>
      <dgm:t>
        <a:bodyPr/>
        <a:lstStyle/>
        <a:p>
          <a:endParaRPr lang="ro-RO"/>
        </a:p>
      </dgm:t>
    </dgm:pt>
    <dgm:pt modelId="{0036E12E-BDBE-4F0E-955D-1AF0E26444C9}" type="pres">
      <dgm:prSet presAssocID="{29F15767-1744-4C62-BA99-7131312AFF97}" presName="linear" presStyleCnt="0">
        <dgm:presLayoutVars>
          <dgm:animLvl val="lvl"/>
          <dgm:resizeHandles val="exact"/>
        </dgm:presLayoutVars>
      </dgm:prSet>
      <dgm:spPr/>
    </dgm:pt>
    <dgm:pt modelId="{E0B78FA9-5AB1-48C5-8AB5-C5A20E026D5F}" type="pres">
      <dgm:prSet presAssocID="{7CE2C4C6-60D2-490E-A72F-FCAA69BEB040}" presName="parentText" presStyleLbl="node1" presStyleIdx="0" presStyleCnt="2">
        <dgm:presLayoutVars>
          <dgm:chMax val="0"/>
          <dgm:bulletEnabled val="1"/>
        </dgm:presLayoutVars>
      </dgm:prSet>
      <dgm:spPr/>
    </dgm:pt>
    <dgm:pt modelId="{E6A4DC71-A010-4349-AB98-2C7F9501FE9B}" type="pres">
      <dgm:prSet presAssocID="{93AF34A0-F82B-487C-8279-20C42D4AEB7C}" presName="spacer" presStyleCnt="0"/>
      <dgm:spPr/>
    </dgm:pt>
    <dgm:pt modelId="{B8753E84-4021-4FC3-9268-54187132A823}" type="pres">
      <dgm:prSet presAssocID="{718322A1-31F5-4773-B87A-00143DE27D2A}" presName="parentText" presStyleLbl="node1" presStyleIdx="1" presStyleCnt="2">
        <dgm:presLayoutVars>
          <dgm:chMax val="0"/>
          <dgm:bulletEnabled val="1"/>
        </dgm:presLayoutVars>
      </dgm:prSet>
      <dgm:spPr/>
    </dgm:pt>
  </dgm:ptLst>
  <dgm:cxnLst>
    <dgm:cxn modelId="{631B2D82-6A53-4AD8-A11D-45B07698ACB0}" type="presOf" srcId="{29F15767-1744-4C62-BA99-7131312AFF97}" destId="{0036E12E-BDBE-4F0E-955D-1AF0E26444C9}" srcOrd="0" destOrd="0" presId="urn:microsoft.com/office/officeart/2005/8/layout/vList2"/>
    <dgm:cxn modelId="{41A13B85-69B8-47E9-B89B-671D9BDB0C63}" srcId="{29F15767-1744-4C62-BA99-7131312AFF97}" destId="{718322A1-31F5-4773-B87A-00143DE27D2A}" srcOrd="1" destOrd="0" parTransId="{ACAB15DE-5386-4A70-A76F-235F764CD2CD}" sibTransId="{129621B0-E6B2-498C-83B7-EBBEF58D5900}"/>
    <dgm:cxn modelId="{D6FB72A0-3D21-4781-A61E-DB28DC8B5B95}" type="presOf" srcId="{7CE2C4C6-60D2-490E-A72F-FCAA69BEB040}" destId="{E0B78FA9-5AB1-48C5-8AB5-C5A20E026D5F}" srcOrd="0" destOrd="0" presId="urn:microsoft.com/office/officeart/2005/8/layout/vList2"/>
    <dgm:cxn modelId="{EA66D4C4-2576-4BB3-8C34-947A67168D67}" srcId="{29F15767-1744-4C62-BA99-7131312AFF97}" destId="{7CE2C4C6-60D2-490E-A72F-FCAA69BEB040}" srcOrd="0" destOrd="0" parTransId="{E72F48C0-42D6-41DD-838E-B78AACF74CA5}" sibTransId="{93AF34A0-F82B-487C-8279-20C42D4AEB7C}"/>
    <dgm:cxn modelId="{7CDC49DE-12DC-478A-8440-D013A3DF4D0E}" type="presOf" srcId="{718322A1-31F5-4773-B87A-00143DE27D2A}" destId="{B8753E84-4021-4FC3-9268-54187132A823}" srcOrd="0" destOrd="0" presId="urn:microsoft.com/office/officeart/2005/8/layout/vList2"/>
    <dgm:cxn modelId="{6347EBEA-75C9-455F-835A-3167F234D3B7}" type="presParOf" srcId="{0036E12E-BDBE-4F0E-955D-1AF0E26444C9}" destId="{E0B78FA9-5AB1-48C5-8AB5-C5A20E026D5F}" srcOrd="0" destOrd="0" presId="urn:microsoft.com/office/officeart/2005/8/layout/vList2"/>
    <dgm:cxn modelId="{1205C414-14F0-42F7-9405-12C69A33433F}" type="presParOf" srcId="{0036E12E-BDBE-4F0E-955D-1AF0E26444C9}" destId="{E6A4DC71-A010-4349-AB98-2C7F9501FE9B}" srcOrd="1" destOrd="0" presId="urn:microsoft.com/office/officeart/2005/8/layout/vList2"/>
    <dgm:cxn modelId="{56F12346-A4D9-4588-9D48-06406A3771BD}" type="presParOf" srcId="{0036E12E-BDBE-4F0E-955D-1AF0E26444C9}" destId="{B8753E84-4021-4FC3-9268-54187132A823}"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F15767-1744-4C62-BA99-7131312AFF9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o-RO"/>
        </a:p>
      </dgm:t>
    </dgm:pt>
    <dgm:pt modelId="{7CE2C4C6-60D2-490E-A72F-FCAA69BEB040}">
      <dgm:prSet phldrT="[Text]" custT="1"/>
      <dgm:spPr>
        <a:effectLst>
          <a:glow rad="228600">
            <a:schemeClr val="accent3">
              <a:satMod val="175000"/>
              <a:alpha val="40000"/>
            </a:schemeClr>
          </a:glow>
        </a:effectLst>
      </dgm:spPr>
      <dgm:t>
        <a:bodyPr/>
        <a:lstStyle/>
        <a:p>
          <a:r>
            <a:rPr lang="ro-RO" sz="2800" b="1" i="0" dirty="0"/>
            <a:t>JAVA AGENT DEVELOPMENT FRAMEWORK</a:t>
          </a:r>
          <a:endParaRPr lang="ro-RO" sz="2800" dirty="0"/>
        </a:p>
      </dgm:t>
    </dgm:pt>
    <dgm:pt modelId="{E72F48C0-42D6-41DD-838E-B78AACF74CA5}" type="parTrans" cxnId="{EA66D4C4-2576-4BB3-8C34-947A67168D67}">
      <dgm:prSet/>
      <dgm:spPr/>
      <dgm:t>
        <a:bodyPr/>
        <a:lstStyle/>
        <a:p>
          <a:endParaRPr lang="ro-RO"/>
        </a:p>
      </dgm:t>
    </dgm:pt>
    <dgm:pt modelId="{93AF34A0-F82B-487C-8279-20C42D4AEB7C}" type="sibTrans" cxnId="{EA66D4C4-2576-4BB3-8C34-947A67168D67}">
      <dgm:prSet/>
      <dgm:spPr/>
      <dgm:t>
        <a:bodyPr/>
        <a:lstStyle/>
        <a:p>
          <a:endParaRPr lang="ro-RO"/>
        </a:p>
      </dgm:t>
    </dgm:pt>
    <dgm:pt modelId="{E8786C42-30C1-4105-AF68-F41F3724A340}">
      <dgm:prSet phldrT="[Text]" custT="1"/>
      <dgm:spPr>
        <a:effectLst>
          <a:glow rad="228600">
            <a:schemeClr val="accent3">
              <a:satMod val="175000"/>
              <a:alpha val="40000"/>
            </a:schemeClr>
          </a:glow>
        </a:effectLst>
      </dgm:spPr>
      <dgm:t>
        <a:bodyPr/>
        <a:lstStyle/>
        <a:p>
          <a:r>
            <a:rPr lang="ro-RO" sz="3200" b="1" dirty="0"/>
            <a:t>DEEP LEARNING FOR JAVA (DL4J)</a:t>
          </a:r>
        </a:p>
      </dgm:t>
    </dgm:pt>
    <dgm:pt modelId="{3E409E61-1363-448A-9A2D-ADCBD62BDE39}" type="parTrans" cxnId="{00213E1B-7BB7-4388-8A67-0DE8C6A5B8E0}">
      <dgm:prSet/>
      <dgm:spPr/>
      <dgm:t>
        <a:bodyPr/>
        <a:lstStyle/>
        <a:p>
          <a:endParaRPr lang="ro-RO"/>
        </a:p>
      </dgm:t>
    </dgm:pt>
    <dgm:pt modelId="{6E7A7287-FD91-4F43-8940-EDF5A57A117B}" type="sibTrans" cxnId="{00213E1B-7BB7-4388-8A67-0DE8C6A5B8E0}">
      <dgm:prSet/>
      <dgm:spPr/>
      <dgm:t>
        <a:bodyPr/>
        <a:lstStyle/>
        <a:p>
          <a:endParaRPr lang="ro-RO"/>
        </a:p>
      </dgm:t>
    </dgm:pt>
    <dgm:pt modelId="{0036E12E-BDBE-4F0E-955D-1AF0E26444C9}" type="pres">
      <dgm:prSet presAssocID="{29F15767-1744-4C62-BA99-7131312AFF97}" presName="linear" presStyleCnt="0">
        <dgm:presLayoutVars>
          <dgm:animLvl val="lvl"/>
          <dgm:resizeHandles val="exact"/>
        </dgm:presLayoutVars>
      </dgm:prSet>
      <dgm:spPr/>
    </dgm:pt>
    <dgm:pt modelId="{E0B78FA9-5AB1-48C5-8AB5-C5A20E026D5F}" type="pres">
      <dgm:prSet presAssocID="{7CE2C4C6-60D2-490E-A72F-FCAA69BEB040}" presName="parentText" presStyleLbl="node1" presStyleIdx="0" presStyleCnt="2">
        <dgm:presLayoutVars>
          <dgm:chMax val="0"/>
          <dgm:bulletEnabled val="1"/>
        </dgm:presLayoutVars>
      </dgm:prSet>
      <dgm:spPr/>
    </dgm:pt>
    <dgm:pt modelId="{F4FBA84A-2A33-4BB3-AD96-3244A2C35CAD}" type="pres">
      <dgm:prSet presAssocID="{93AF34A0-F82B-487C-8279-20C42D4AEB7C}" presName="spacer" presStyleCnt="0"/>
      <dgm:spPr/>
    </dgm:pt>
    <dgm:pt modelId="{01DFDFE4-5960-46FB-91FA-ECA08C0ED302}" type="pres">
      <dgm:prSet presAssocID="{E8786C42-30C1-4105-AF68-F41F3724A340}" presName="parentText" presStyleLbl="node1" presStyleIdx="1" presStyleCnt="2">
        <dgm:presLayoutVars>
          <dgm:chMax val="0"/>
          <dgm:bulletEnabled val="1"/>
        </dgm:presLayoutVars>
      </dgm:prSet>
      <dgm:spPr/>
    </dgm:pt>
  </dgm:ptLst>
  <dgm:cxnLst>
    <dgm:cxn modelId="{00213E1B-7BB7-4388-8A67-0DE8C6A5B8E0}" srcId="{29F15767-1744-4C62-BA99-7131312AFF97}" destId="{E8786C42-30C1-4105-AF68-F41F3724A340}" srcOrd="1" destOrd="0" parTransId="{3E409E61-1363-448A-9A2D-ADCBD62BDE39}" sibTransId="{6E7A7287-FD91-4F43-8940-EDF5A57A117B}"/>
    <dgm:cxn modelId="{E0B9BC36-2D0A-4A95-9B36-5582617E381D}" type="presOf" srcId="{E8786C42-30C1-4105-AF68-F41F3724A340}" destId="{01DFDFE4-5960-46FB-91FA-ECA08C0ED302}" srcOrd="0" destOrd="0" presId="urn:microsoft.com/office/officeart/2005/8/layout/vList2"/>
    <dgm:cxn modelId="{631B2D82-6A53-4AD8-A11D-45B07698ACB0}" type="presOf" srcId="{29F15767-1744-4C62-BA99-7131312AFF97}" destId="{0036E12E-BDBE-4F0E-955D-1AF0E26444C9}" srcOrd="0" destOrd="0" presId="urn:microsoft.com/office/officeart/2005/8/layout/vList2"/>
    <dgm:cxn modelId="{D6FB72A0-3D21-4781-A61E-DB28DC8B5B95}" type="presOf" srcId="{7CE2C4C6-60D2-490E-A72F-FCAA69BEB040}" destId="{E0B78FA9-5AB1-48C5-8AB5-C5A20E026D5F}" srcOrd="0" destOrd="0" presId="urn:microsoft.com/office/officeart/2005/8/layout/vList2"/>
    <dgm:cxn modelId="{EA66D4C4-2576-4BB3-8C34-947A67168D67}" srcId="{29F15767-1744-4C62-BA99-7131312AFF97}" destId="{7CE2C4C6-60D2-490E-A72F-FCAA69BEB040}" srcOrd="0" destOrd="0" parTransId="{E72F48C0-42D6-41DD-838E-B78AACF74CA5}" sibTransId="{93AF34A0-F82B-487C-8279-20C42D4AEB7C}"/>
    <dgm:cxn modelId="{6347EBEA-75C9-455F-835A-3167F234D3B7}" type="presParOf" srcId="{0036E12E-BDBE-4F0E-955D-1AF0E26444C9}" destId="{E0B78FA9-5AB1-48C5-8AB5-C5A20E026D5F}" srcOrd="0" destOrd="0" presId="urn:microsoft.com/office/officeart/2005/8/layout/vList2"/>
    <dgm:cxn modelId="{818A2E53-1740-44E1-A8AD-80BFA420BFE0}" type="presParOf" srcId="{0036E12E-BDBE-4F0E-955D-1AF0E26444C9}" destId="{F4FBA84A-2A33-4BB3-AD96-3244A2C35CAD}" srcOrd="1" destOrd="0" presId="urn:microsoft.com/office/officeart/2005/8/layout/vList2"/>
    <dgm:cxn modelId="{5FFCAF7B-183F-4D6D-8CE2-D2BED81C8F97}" type="presParOf" srcId="{0036E12E-BDBE-4F0E-955D-1AF0E26444C9}" destId="{01DFDFE4-5960-46FB-91FA-ECA08C0ED302}"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78FA9-5AB1-48C5-8AB5-C5A20E026D5F}">
      <dsp:nvSpPr>
        <dsp:cNvPr id="0" name=""/>
        <dsp:cNvSpPr/>
      </dsp:nvSpPr>
      <dsp:spPr>
        <a:xfrm>
          <a:off x="0" y="867098"/>
          <a:ext cx="7961745" cy="1216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a:glow rad="2286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ro-RO" sz="3200" b="1" kern="1200" dirty="0"/>
            <a:t>PROGRAMAREA ORIENTATĂ PE AGENȚI</a:t>
          </a:r>
        </a:p>
      </dsp:txBody>
      <dsp:txXfrm>
        <a:off x="59399" y="926497"/>
        <a:ext cx="7842947" cy="1098002"/>
      </dsp:txXfrm>
    </dsp:sp>
    <dsp:sp modelId="{B8753E84-4021-4FC3-9268-54187132A823}">
      <dsp:nvSpPr>
        <dsp:cNvPr id="0" name=""/>
        <dsp:cNvSpPr/>
      </dsp:nvSpPr>
      <dsp:spPr>
        <a:xfrm>
          <a:off x="0" y="2271098"/>
          <a:ext cx="7961745" cy="1216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a:glow rad="2286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ro-RO" sz="3200" b="1" kern="1200" dirty="0"/>
            <a:t>ÎNVĂȚAREA SUPERVIZATĂ</a:t>
          </a:r>
        </a:p>
      </dsp:txBody>
      <dsp:txXfrm>
        <a:off x="59399" y="2330497"/>
        <a:ext cx="7842947"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78FA9-5AB1-48C5-8AB5-C5A20E026D5F}">
      <dsp:nvSpPr>
        <dsp:cNvPr id="0" name=""/>
        <dsp:cNvSpPr/>
      </dsp:nvSpPr>
      <dsp:spPr>
        <a:xfrm>
          <a:off x="0" y="867098"/>
          <a:ext cx="7850909" cy="1216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a:glow rad="2286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ro-RO" sz="2800" b="1" i="0" kern="1200" dirty="0"/>
            <a:t>JAVA AGENT DEVELOPMENT FRAMEWORK</a:t>
          </a:r>
          <a:endParaRPr lang="ro-RO" sz="2800" kern="1200" dirty="0"/>
        </a:p>
      </dsp:txBody>
      <dsp:txXfrm>
        <a:off x="59399" y="926497"/>
        <a:ext cx="7732111" cy="1098002"/>
      </dsp:txXfrm>
    </dsp:sp>
    <dsp:sp modelId="{01DFDFE4-5960-46FB-91FA-ECA08C0ED302}">
      <dsp:nvSpPr>
        <dsp:cNvPr id="0" name=""/>
        <dsp:cNvSpPr/>
      </dsp:nvSpPr>
      <dsp:spPr>
        <a:xfrm>
          <a:off x="0" y="2271098"/>
          <a:ext cx="7850909" cy="1216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a:glow rad="2286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ro-RO" sz="3200" b="1" kern="1200" dirty="0"/>
            <a:t>DEEP LEARNING FOR JAVA (DL4J)</a:t>
          </a:r>
        </a:p>
      </dsp:txBody>
      <dsp:txXfrm>
        <a:off x="59399" y="2330497"/>
        <a:ext cx="7732111"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o-RO"/>
          </a:p>
        </p:txBody>
      </p:sp>
      <p:sp>
        <p:nvSpPr>
          <p:cNvPr id="3" name="Substituent dată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407139F-AF77-401E-9B28-FC0BA724AD46}" type="datetime1">
              <a:rPr lang="ro-RO" smtClean="0"/>
              <a:t>13.07.2024</a:t>
            </a:fld>
            <a:endParaRPr lang="ro-RO"/>
          </a:p>
        </p:txBody>
      </p:sp>
      <p:sp>
        <p:nvSpPr>
          <p:cNvPr id="4" name="Substituent subsol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o-RO"/>
          </a:p>
        </p:txBody>
      </p:sp>
      <p:sp>
        <p:nvSpPr>
          <p:cNvPr id="5" name="Substituent număr diapozitiv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C078EF9-7F2B-4B20-A25C-9E80C16977B9}" type="slidenum">
              <a:rPr lang="ro-RO" smtClean="0"/>
              <a:t>‹#›</a:t>
            </a:fld>
            <a:endParaRPr lang="ro-RO"/>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o-RO" noProof="0"/>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B081810-CB2A-4D45-9DF0-124BB49B7B59}" type="datetime1">
              <a:rPr lang="ro-RO" noProof="0" smtClean="0"/>
              <a:t>13.07.2024</a:t>
            </a:fld>
            <a:endParaRPr lang="ro-RO" noProof="0"/>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o-RO" noProof="0"/>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o-RO" noProof="0"/>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AAF9CF-D1E5-49FD-94F7-B246BB67E246}" type="slidenum">
              <a:rPr lang="ro-RO" noProof="0" smtClean="0"/>
              <a:t>‹#›</a:t>
            </a:fld>
            <a:endParaRPr lang="ro-RO" noProof="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1</a:t>
            </a:fld>
            <a:endParaRPr lang="ro-RO"/>
          </a:p>
        </p:txBody>
      </p:sp>
    </p:spTree>
    <p:extLst>
      <p:ext uri="{BB962C8B-B14F-4D97-AF65-F5344CB8AC3E}">
        <p14:creationId xmlns:p14="http://schemas.microsoft.com/office/powerpoint/2010/main" val="1990154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10</a:t>
            </a:fld>
            <a:endParaRPr lang="ro-RO"/>
          </a:p>
        </p:txBody>
      </p:sp>
    </p:spTree>
    <p:extLst>
      <p:ext uri="{BB962C8B-B14F-4D97-AF65-F5344CB8AC3E}">
        <p14:creationId xmlns:p14="http://schemas.microsoft.com/office/powerpoint/2010/main" val="3439059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11</a:t>
            </a:fld>
            <a:endParaRPr lang="ro-RO"/>
          </a:p>
        </p:txBody>
      </p:sp>
    </p:spTree>
    <p:extLst>
      <p:ext uri="{BB962C8B-B14F-4D97-AF65-F5344CB8AC3E}">
        <p14:creationId xmlns:p14="http://schemas.microsoft.com/office/powerpoint/2010/main" val="2536273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12</a:t>
            </a:fld>
            <a:endParaRPr lang="ro-RO"/>
          </a:p>
        </p:txBody>
      </p:sp>
    </p:spTree>
    <p:extLst>
      <p:ext uri="{BB962C8B-B14F-4D97-AF65-F5344CB8AC3E}">
        <p14:creationId xmlns:p14="http://schemas.microsoft.com/office/powerpoint/2010/main" val="2634021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13</a:t>
            </a:fld>
            <a:endParaRPr lang="ro-RO"/>
          </a:p>
        </p:txBody>
      </p:sp>
    </p:spTree>
    <p:extLst>
      <p:ext uri="{BB962C8B-B14F-4D97-AF65-F5344CB8AC3E}">
        <p14:creationId xmlns:p14="http://schemas.microsoft.com/office/powerpoint/2010/main" val="626441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14</a:t>
            </a:fld>
            <a:endParaRPr lang="ro-RO"/>
          </a:p>
        </p:txBody>
      </p:sp>
    </p:spTree>
    <p:extLst>
      <p:ext uri="{BB962C8B-B14F-4D97-AF65-F5344CB8AC3E}">
        <p14:creationId xmlns:p14="http://schemas.microsoft.com/office/powerpoint/2010/main" val="1347572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15</a:t>
            </a:fld>
            <a:endParaRPr lang="ro-RO"/>
          </a:p>
        </p:txBody>
      </p:sp>
    </p:spTree>
    <p:extLst>
      <p:ext uri="{BB962C8B-B14F-4D97-AF65-F5344CB8AC3E}">
        <p14:creationId xmlns:p14="http://schemas.microsoft.com/office/powerpoint/2010/main" val="4188340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16</a:t>
            </a:fld>
            <a:endParaRPr lang="ro-RO"/>
          </a:p>
        </p:txBody>
      </p:sp>
    </p:spTree>
    <p:extLst>
      <p:ext uri="{BB962C8B-B14F-4D97-AF65-F5344CB8AC3E}">
        <p14:creationId xmlns:p14="http://schemas.microsoft.com/office/powerpoint/2010/main" val="2194172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17</a:t>
            </a:fld>
            <a:endParaRPr lang="ro-RO"/>
          </a:p>
        </p:txBody>
      </p:sp>
    </p:spTree>
    <p:extLst>
      <p:ext uri="{BB962C8B-B14F-4D97-AF65-F5344CB8AC3E}">
        <p14:creationId xmlns:p14="http://schemas.microsoft.com/office/powerpoint/2010/main" val="2391269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18</a:t>
            </a:fld>
            <a:endParaRPr lang="ro-RO"/>
          </a:p>
        </p:txBody>
      </p:sp>
    </p:spTree>
    <p:extLst>
      <p:ext uri="{BB962C8B-B14F-4D97-AF65-F5344CB8AC3E}">
        <p14:creationId xmlns:p14="http://schemas.microsoft.com/office/powerpoint/2010/main" val="941763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19</a:t>
            </a:fld>
            <a:endParaRPr lang="ro-RO"/>
          </a:p>
        </p:txBody>
      </p:sp>
    </p:spTree>
    <p:extLst>
      <p:ext uri="{BB962C8B-B14F-4D97-AF65-F5344CB8AC3E}">
        <p14:creationId xmlns:p14="http://schemas.microsoft.com/office/powerpoint/2010/main" val="3385451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2</a:t>
            </a:fld>
            <a:endParaRPr lang="ro-RO"/>
          </a:p>
        </p:txBody>
      </p:sp>
    </p:spTree>
    <p:extLst>
      <p:ext uri="{BB962C8B-B14F-4D97-AF65-F5344CB8AC3E}">
        <p14:creationId xmlns:p14="http://schemas.microsoft.com/office/powerpoint/2010/main" val="1625143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20</a:t>
            </a:fld>
            <a:endParaRPr lang="ro-RO"/>
          </a:p>
        </p:txBody>
      </p:sp>
    </p:spTree>
    <p:extLst>
      <p:ext uri="{BB962C8B-B14F-4D97-AF65-F5344CB8AC3E}">
        <p14:creationId xmlns:p14="http://schemas.microsoft.com/office/powerpoint/2010/main" val="737015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21</a:t>
            </a:fld>
            <a:endParaRPr lang="ro-RO"/>
          </a:p>
        </p:txBody>
      </p:sp>
    </p:spTree>
    <p:extLst>
      <p:ext uri="{BB962C8B-B14F-4D97-AF65-F5344CB8AC3E}">
        <p14:creationId xmlns:p14="http://schemas.microsoft.com/office/powerpoint/2010/main" val="1173165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22</a:t>
            </a:fld>
            <a:endParaRPr lang="ro-RO"/>
          </a:p>
        </p:txBody>
      </p:sp>
    </p:spTree>
    <p:extLst>
      <p:ext uri="{BB962C8B-B14F-4D97-AF65-F5344CB8AC3E}">
        <p14:creationId xmlns:p14="http://schemas.microsoft.com/office/powerpoint/2010/main" val="3575292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23</a:t>
            </a:fld>
            <a:endParaRPr lang="ro-RO"/>
          </a:p>
        </p:txBody>
      </p:sp>
    </p:spTree>
    <p:extLst>
      <p:ext uri="{BB962C8B-B14F-4D97-AF65-F5344CB8AC3E}">
        <p14:creationId xmlns:p14="http://schemas.microsoft.com/office/powerpoint/2010/main" val="1777941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24</a:t>
            </a:fld>
            <a:endParaRPr lang="ro-RO"/>
          </a:p>
        </p:txBody>
      </p:sp>
    </p:spTree>
    <p:extLst>
      <p:ext uri="{BB962C8B-B14F-4D97-AF65-F5344CB8AC3E}">
        <p14:creationId xmlns:p14="http://schemas.microsoft.com/office/powerpoint/2010/main" val="16388925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25</a:t>
            </a:fld>
            <a:endParaRPr lang="ro-RO"/>
          </a:p>
        </p:txBody>
      </p:sp>
    </p:spTree>
    <p:extLst>
      <p:ext uri="{BB962C8B-B14F-4D97-AF65-F5344CB8AC3E}">
        <p14:creationId xmlns:p14="http://schemas.microsoft.com/office/powerpoint/2010/main" val="1426326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26</a:t>
            </a:fld>
            <a:endParaRPr lang="ro-RO"/>
          </a:p>
        </p:txBody>
      </p:sp>
    </p:spTree>
    <p:extLst>
      <p:ext uri="{BB962C8B-B14F-4D97-AF65-F5344CB8AC3E}">
        <p14:creationId xmlns:p14="http://schemas.microsoft.com/office/powerpoint/2010/main" val="2638169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27</a:t>
            </a:fld>
            <a:endParaRPr lang="ro-RO"/>
          </a:p>
        </p:txBody>
      </p:sp>
    </p:spTree>
    <p:extLst>
      <p:ext uri="{BB962C8B-B14F-4D97-AF65-F5344CB8AC3E}">
        <p14:creationId xmlns:p14="http://schemas.microsoft.com/office/powerpoint/2010/main" val="2663107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28</a:t>
            </a:fld>
            <a:endParaRPr lang="ro-RO"/>
          </a:p>
        </p:txBody>
      </p:sp>
    </p:spTree>
    <p:extLst>
      <p:ext uri="{BB962C8B-B14F-4D97-AF65-F5344CB8AC3E}">
        <p14:creationId xmlns:p14="http://schemas.microsoft.com/office/powerpoint/2010/main" val="2917017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29</a:t>
            </a:fld>
            <a:endParaRPr lang="ro-RO"/>
          </a:p>
        </p:txBody>
      </p:sp>
    </p:spTree>
    <p:extLst>
      <p:ext uri="{BB962C8B-B14F-4D97-AF65-F5344CB8AC3E}">
        <p14:creationId xmlns:p14="http://schemas.microsoft.com/office/powerpoint/2010/main" val="3411806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3</a:t>
            </a:fld>
            <a:endParaRPr lang="ro-RO"/>
          </a:p>
        </p:txBody>
      </p:sp>
    </p:spTree>
    <p:extLst>
      <p:ext uri="{BB962C8B-B14F-4D97-AF65-F5344CB8AC3E}">
        <p14:creationId xmlns:p14="http://schemas.microsoft.com/office/powerpoint/2010/main" val="359816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4</a:t>
            </a:fld>
            <a:endParaRPr lang="ro-RO"/>
          </a:p>
        </p:txBody>
      </p:sp>
    </p:spTree>
    <p:extLst>
      <p:ext uri="{BB962C8B-B14F-4D97-AF65-F5344CB8AC3E}">
        <p14:creationId xmlns:p14="http://schemas.microsoft.com/office/powerpoint/2010/main" val="3132409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5</a:t>
            </a:fld>
            <a:endParaRPr lang="ro-RO"/>
          </a:p>
        </p:txBody>
      </p:sp>
    </p:spTree>
    <p:extLst>
      <p:ext uri="{BB962C8B-B14F-4D97-AF65-F5344CB8AC3E}">
        <p14:creationId xmlns:p14="http://schemas.microsoft.com/office/powerpoint/2010/main" val="3264332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6</a:t>
            </a:fld>
            <a:endParaRPr lang="ro-RO"/>
          </a:p>
        </p:txBody>
      </p:sp>
    </p:spTree>
    <p:extLst>
      <p:ext uri="{BB962C8B-B14F-4D97-AF65-F5344CB8AC3E}">
        <p14:creationId xmlns:p14="http://schemas.microsoft.com/office/powerpoint/2010/main" val="3830480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7</a:t>
            </a:fld>
            <a:endParaRPr lang="ro-RO"/>
          </a:p>
        </p:txBody>
      </p:sp>
    </p:spTree>
    <p:extLst>
      <p:ext uri="{BB962C8B-B14F-4D97-AF65-F5344CB8AC3E}">
        <p14:creationId xmlns:p14="http://schemas.microsoft.com/office/powerpoint/2010/main" val="3736261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8</a:t>
            </a:fld>
            <a:endParaRPr lang="ro-RO"/>
          </a:p>
        </p:txBody>
      </p:sp>
    </p:spTree>
    <p:extLst>
      <p:ext uri="{BB962C8B-B14F-4D97-AF65-F5344CB8AC3E}">
        <p14:creationId xmlns:p14="http://schemas.microsoft.com/office/powerpoint/2010/main" val="4134973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pPr rtl="0"/>
            <a:fld id="{C6AAF9CF-D1E5-49FD-94F7-B246BB67E246}" type="slidenum">
              <a:rPr lang="ro-RO" smtClean="0"/>
              <a:t>9</a:t>
            </a:fld>
            <a:endParaRPr lang="ro-RO"/>
          </a:p>
        </p:txBody>
      </p:sp>
    </p:spTree>
    <p:extLst>
      <p:ext uri="{BB962C8B-B14F-4D97-AF65-F5344CB8AC3E}">
        <p14:creationId xmlns:p14="http://schemas.microsoft.com/office/powerpoint/2010/main" val="1691746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u și conținu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Imagin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u 1"/>
          <p:cNvSpPr>
            <a:spLocks noGrp="1"/>
          </p:cNvSpPr>
          <p:nvPr>
            <p:ph type="title"/>
          </p:nvPr>
        </p:nvSpPr>
        <p:spPr>
          <a:xfrm>
            <a:off x="685801" y="609600"/>
            <a:ext cx="10840914" cy="1260000"/>
          </a:xfrm>
        </p:spPr>
        <p:txBody>
          <a:bodyPr rtlCol="0" anchor="ctr" anchorCtr="0">
            <a:normAutofit/>
          </a:bodyPr>
          <a:lstStyle>
            <a:lvl1pPr>
              <a:defRPr sz="3000"/>
            </a:lvl1pPr>
          </a:lstStyle>
          <a:p>
            <a:pPr rtl="0"/>
            <a:r>
              <a:rPr lang="en-US" noProof="0"/>
              <a:t>Click to edit Master title style</a:t>
            </a:r>
            <a:endParaRPr lang="ro-RO" noProof="0"/>
          </a:p>
        </p:txBody>
      </p:sp>
      <p:sp>
        <p:nvSpPr>
          <p:cNvPr id="3" name="Substituent conținut 2"/>
          <p:cNvSpPr>
            <a:spLocks noGrp="1"/>
          </p:cNvSpPr>
          <p:nvPr>
            <p:ph idx="1" hasCustomPrompt="1"/>
          </p:nvPr>
        </p:nvSpPr>
        <p:spPr>
          <a:xfrm>
            <a:off x="685801" y="1869601"/>
            <a:ext cx="10840914" cy="3921600"/>
          </a:xfrm>
        </p:spPr>
        <p:txBody>
          <a:bodyPr rtlCol="0" anchor="t" anchorCtr="0"/>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dată 3"/>
          <p:cNvSpPr>
            <a:spLocks noGrp="1"/>
          </p:cNvSpPr>
          <p:nvPr>
            <p:ph type="dt" sz="half" idx="10"/>
          </p:nvPr>
        </p:nvSpPr>
        <p:spPr/>
        <p:txBody>
          <a:bodyPr rtlCol="0"/>
          <a:lstStyle/>
          <a:p>
            <a:pPr rtl="0"/>
            <a:fld id="{C78312F0-5C9B-4A35-A116-EED08BD2ADE0}" type="datetime1">
              <a:rPr lang="ro-RO" noProof="0" smtClean="0"/>
              <a:t>13.07.2024</a:t>
            </a:fld>
            <a:endParaRPr lang="ro-RO" noProof="0"/>
          </a:p>
        </p:txBody>
      </p:sp>
      <p:sp>
        <p:nvSpPr>
          <p:cNvPr id="5" name="Substituent subsol 4"/>
          <p:cNvSpPr>
            <a:spLocks noGrp="1"/>
          </p:cNvSpPr>
          <p:nvPr>
            <p:ph type="ftr" sz="quarter" idx="11"/>
          </p:nvPr>
        </p:nvSpPr>
        <p:spPr/>
        <p:txBody>
          <a:bodyPr rtlCol="0"/>
          <a:lstStyle/>
          <a:p>
            <a:pPr rtl="0"/>
            <a:r>
              <a:rPr lang="ro-RO" noProof="0"/>
              <a:t>Adăugați un subsol</a:t>
            </a:r>
          </a:p>
        </p:txBody>
      </p:sp>
      <p:sp>
        <p:nvSpPr>
          <p:cNvPr id="6" name="Substituent număr diapozitiv 5"/>
          <p:cNvSpPr>
            <a:spLocks noGrp="1"/>
          </p:cNvSpPr>
          <p:nvPr>
            <p:ph type="sldNum" sz="quarter" idx="12"/>
          </p:nvPr>
        </p:nvSpPr>
        <p:spPr/>
        <p:txBody>
          <a:bodyPr rtlCol="0"/>
          <a:lstStyle/>
          <a:p>
            <a:pPr rtl="0"/>
            <a:fld id="{5D99DD2A-B520-4620-9B43-64B657BA2D42}" type="slidenum">
              <a:rPr lang="ro-RO" noProof="0" smtClean="0"/>
              <a:t>‹#›</a:t>
            </a:fld>
            <a:endParaRPr lang="ro-RO" noProof="0"/>
          </a:p>
        </p:txBody>
      </p:sp>
      <p:cxnSp>
        <p:nvCxnSpPr>
          <p:cNvPr id="8" name="Conector drept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ntet secțiune">
    <p:spTree>
      <p:nvGrpSpPr>
        <p:cNvPr id="1" name=""/>
        <p:cNvGrpSpPr/>
        <p:nvPr/>
      </p:nvGrpSpPr>
      <p:grpSpPr>
        <a:xfrm>
          <a:off x="0" y="0"/>
          <a:ext cx="0" cy="0"/>
          <a:chOff x="0" y="0"/>
          <a:chExt cx="0" cy="0"/>
        </a:xfrm>
      </p:grpSpPr>
      <p:pic>
        <p:nvPicPr>
          <p:cNvPr id="7" name="Imagin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u 1"/>
          <p:cNvSpPr>
            <a:spLocks noGrp="1"/>
          </p:cNvSpPr>
          <p:nvPr>
            <p:ph type="title" hasCustomPrompt="1"/>
          </p:nvPr>
        </p:nvSpPr>
        <p:spPr>
          <a:xfrm>
            <a:off x="685801" y="609601"/>
            <a:ext cx="10840913" cy="3124199"/>
          </a:xfrm>
        </p:spPr>
        <p:txBody>
          <a:bodyPr rtlCol="0" anchor="ctr">
            <a:normAutofit/>
          </a:bodyPr>
          <a:lstStyle>
            <a:lvl1pPr algn="l">
              <a:defRPr sz="3000" b="0" cap="none"/>
            </a:lvl1pPr>
          </a:lstStyle>
          <a:p>
            <a:pPr rtl="0"/>
            <a:r>
              <a:rPr lang="ro-RO" noProof="0"/>
              <a:t>FACEȚI CLIC PENTRU A EDITA STILUL DE TITLU COORDONATOR</a:t>
            </a:r>
          </a:p>
        </p:txBody>
      </p:sp>
      <p:sp>
        <p:nvSpPr>
          <p:cNvPr id="3" name="Substituent text 2"/>
          <p:cNvSpPr>
            <a:spLocks noGrp="1"/>
          </p:cNvSpPr>
          <p:nvPr>
            <p:ph type="body" idx="1" hasCustomPrompt="1"/>
          </p:nvPr>
        </p:nvSpPr>
        <p:spPr>
          <a:xfrm>
            <a:off x="685800" y="3733800"/>
            <a:ext cx="10840914" cy="2057400"/>
          </a:xfrm>
        </p:spPr>
        <p:txBody>
          <a:bodyPr rtlCol="0"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o-RO" noProof="0"/>
              <a:t>Faceți clic pentru a edita stilurile de text coordonator</a:t>
            </a:r>
          </a:p>
        </p:txBody>
      </p:sp>
      <p:sp>
        <p:nvSpPr>
          <p:cNvPr id="4" name="Substituent dată 3"/>
          <p:cNvSpPr>
            <a:spLocks noGrp="1"/>
          </p:cNvSpPr>
          <p:nvPr>
            <p:ph type="dt" sz="half" idx="10"/>
          </p:nvPr>
        </p:nvSpPr>
        <p:spPr/>
        <p:txBody>
          <a:bodyPr rtlCol="0"/>
          <a:lstStyle/>
          <a:p>
            <a:pPr rtl="0"/>
            <a:fld id="{51BE2649-E8A0-4FE8-B185-B7B0BD8340A0}" type="datetime1">
              <a:rPr lang="ro-RO" noProof="0" smtClean="0"/>
              <a:t>13.07.2024</a:t>
            </a:fld>
            <a:endParaRPr lang="ro-RO" noProof="0"/>
          </a:p>
        </p:txBody>
      </p:sp>
      <p:sp>
        <p:nvSpPr>
          <p:cNvPr id="5" name="Substituent subsol 4"/>
          <p:cNvSpPr>
            <a:spLocks noGrp="1"/>
          </p:cNvSpPr>
          <p:nvPr>
            <p:ph type="ftr" sz="quarter" idx="11"/>
          </p:nvPr>
        </p:nvSpPr>
        <p:spPr/>
        <p:txBody>
          <a:bodyPr rtlCol="0"/>
          <a:lstStyle/>
          <a:p>
            <a:pPr rtl="0"/>
            <a:r>
              <a:rPr lang="ro-RO" noProof="0"/>
              <a:t>Adăugați un subsol</a:t>
            </a:r>
          </a:p>
        </p:txBody>
      </p:sp>
      <p:sp>
        <p:nvSpPr>
          <p:cNvPr id="6" name="Substituent număr diapozitiv 5"/>
          <p:cNvSpPr>
            <a:spLocks noGrp="1"/>
          </p:cNvSpPr>
          <p:nvPr>
            <p:ph type="sldNum" sz="quarter" idx="12"/>
          </p:nvPr>
        </p:nvSpPr>
        <p:spPr/>
        <p:txBody>
          <a:bodyPr rtlCol="0"/>
          <a:lstStyle/>
          <a:p>
            <a:pPr rtl="0"/>
            <a:fld id="{5D99DD2A-B520-4620-9B43-64B657BA2D42}" type="slidenum">
              <a:rPr lang="ro-RO" noProof="0" smtClean="0"/>
              <a:t>‹#›</a:t>
            </a:fld>
            <a:endParaRPr lang="ro-RO" noProof="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pic>
        <p:nvPicPr>
          <p:cNvPr id="6" name="Imagin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u 1"/>
          <p:cNvSpPr>
            <a:spLocks noGrp="1"/>
          </p:cNvSpPr>
          <p:nvPr>
            <p:ph type="title"/>
          </p:nvPr>
        </p:nvSpPr>
        <p:spPr>
          <a:xfrm>
            <a:off x="685801" y="609600"/>
            <a:ext cx="10840914" cy="1260000"/>
          </a:xfrm>
        </p:spPr>
        <p:txBody>
          <a:bodyPr rtlCol="0">
            <a:normAutofit/>
          </a:bodyPr>
          <a:lstStyle>
            <a:lvl1pPr>
              <a:defRPr sz="3000"/>
            </a:lvl1pPr>
          </a:lstStyle>
          <a:p>
            <a:pPr rtl="0"/>
            <a:r>
              <a:rPr lang="en-US" noProof="0"/>
              <a:t>Click to edit Master title style</a:t>
            </a:r>
            <a:endParaRPr lang="ro-RO" noProof="0"/>
          </a:p>
        </p:txBody>
      </p:sp>
      <p:sp>
        <p:nvSpPr>
          <p:cNvPr id="3" name="Substituent dată 2"/>
          <p:cNvSpPr>
            <a:spLocks noGrp="1"/>
          </p:cNvSpPr>
          <p:nvPr>
            <p:ph type="dt" sz="half" idx="10"/>
          </p:nvPr>
        </p:nvSpPr>
        <p:spPr/>
        <p:txBody>
          <a:bodyPr rtlCol="0"/>
          <a:lstStyle/>
          <a:p>
            <a:pPr rtl="0"/>
            <a:fld id="{2A558585-AA7F-4CBB-A02D-19D1A19CA492}" type="datetime1">
              <a:rPr lang="ro-RO" noProof="0" smtClean="0"/>
              <a:t>13.07.2024</a:t>
            </a:fld>
            <a:endParaRPr lang="ro-RO" noProof="0"/>
          </a:p>
        </p:txBody>
      </p:sp>
      <p:sp>
        <p:nvSpPr>
          <p:cNvPr id="4" name="Substituent subsol 3"/>
          <p:cNvSpPr>
            <a:spLocks noGrp="1"/>
          </p:cNvSpPr>
          <p:nvPr>
            <p:ph type="ftr" sz="quarter" idx="11"/>
          </p:nvPr>
        </p:nvSpPr>
        <p:spPr/>
        <p:txBody>
          <a:bodyPr rtlCol="0"/>
          <a:lstStyle/>
          <a:p>
            <a:pPr rtl="0"/>
            <a:r>
              <a:rPr lang="ro-RO" noProof="0"/>
              <a:t>Adăugați un subsol</a:t>
            </a:r>
          </a:p>
        </p:txBody>
      </p:sp>
      <p:sp>
        <p:nvSpPr>
          <p:cNvPr id="5" name="Substituent număr diapozitiv 4"/>
          <p:cNvSpPr>
            <a:spLocks noGrp="1"/>
          </p:cNvSpPr>
          <p:nvPr>
            <p:ph type="sldNum" sz="quarter" idx="12"/>
          </p:nvPr>
        </p:nvSpPr>
        <p:spPr/>
        <p:txBody>
          <a:bodyPr rtlCol="0"/>
          <a:lstStyle/>
          <a:p>
            <a:pPr rtl="0"/>
            <a:fld id="{5D99DD2A-B520-4620-9B43-64B657BA2D42}" type="slidenum">
              <a:rPr lang="ro-RO" noProof="0" smtClean="0"/>
              <a:t>‹#›</a:t>
            </a:fld>
            <a:endParaRPr lang="ro-RO" noProof="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pic>
        <p:nvPicPr>
          <p:cNvPr id="5" name="Imagin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Substituent dată 1"/>
          <p:cNvSpPr>
            <a:spLocks noGrp="1"/>
          </p:cNvSpPr>
          <p:nvPr>
            <p:ph type="dt" sz="half" idx="10"/>
          </p:nvPr>
        </p:nvSpPr>
        <p:spPr/>
        <p:txBody>
          <a:bodyPr rtlCol="0"/>
          <a:lstStyle/>
          <a:p>
            <a:pPr rtl="0"/>
            <a:fld id="{59E405DE-4933-45A1-AC0D-DED04D36283C}" type="datetime1">
              <a:rPr lang="ro-RO" noProof="0" smtClean="0"/>
              <a:t>13.07.2024</a:t>
            </a:fld>
            <a:endParaRPr lang="ro-RO" noProof="0"/>
          </a:p>
        </p:txBody>
      </p:sp>
      <p:sp>
        <p:nvSpPr>
          <p:cNvPr id="3" name="Substituent subsol 2"/>
          <p:cNvSpPr>
            <a:spLocks noGrp="1"/>
          </p:cNvSpPr>
          <p:nvPr>
            <p:ph type="ftr" sz="quarter" idx="11"/>
          </p:nvPr>
        </p:nvSpPr>
        <p:spPr/>
        <p:txBody>
          <a:bodyPr rtlCol="0"/>
          <a:lstStyle/>
          <a:p>
            <a:pPr rtl="0"/>
            <a:r>
              <a:rPr lang="ro-RO" noProof="0"/>
              <a:t>Adăugați un subsol</a:t>
            </a:r>
          </a:p>
        </p:txBody>
      </p:sp>
      <p:sp>
        <p:nvSpPr>
          <p:cNvPr id="4" name="Substituent număr diapozitiv 3"/>
          <p:cNvSpPr>
            <a:spLocks noGrp="1"/>
          </p:cNvSpPr>
          <p:nvPr>
            <p:ph type="sldNum" sz="quarter" idx="12"/>
          </p:nvPr>
        </p:nvSpPr>
        <p:spPr/>
        <p:txBody>
          <a:bodyPr rtlCol="0"/>
          <a:lstStyle/>
          <a:p>
            <a:pPr rtl="0"/>
            <a:fld id="{5D99DD2A-B520-4620-9B43-64B657BA2D42}" type="slidenum">
              <a:rPr lang="ro-RO" noProof="0" smtClean="0"/>
              <a:t>‹#›</a:t>
            </a:fld>
            <a:endParaRPr lang="ro-RO" noProof="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zitiv titlu">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Imagin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u 1"/>
          <p:cNvSpPr>
            <a:spLocks noGrp="1"/>
          </p:cNvSpPr>
          <p:nvPr>
            <p:ph type="ctrTitle"/>
          </p:nvPr>
        </p:nvSpPr>
        <p:spPr>
          <a:xfrm>
            <a:off x="2476500" y="2716272"/>
            <a:ext cx="8683625" cy="2421464"/>
          </a:xfrm>
        </p:spPr>
        <p:txBody>
          <a:bodyPr rtlCol="0" anchor="b">
            <a:normAutofit/>
          </a:bodyPr>
          <a:lstStyle>
            <a:lvl1pPr algn="r">
              <a:defRPr sz="4800">
                <a:effectLst/>
              </a:defRPr>
            </a:lvl1pPr>
          </a:lstStyle>
          <a:p>
            <a:pPr rtl="0"/>
            <a:r>
              <a:rPr lang="en-US" noProof="0"/>
              <a:t>Click to edit Master title style</a:t>
            </a:r>
            <a:endParaRPr lang="ro-RO" noProof="0"/>
          </a:p>
        </p:txBody>
      </p:sp>
      <p:sp>
        <p:nvSpPr>
          <p:cNvPr id="3" name="Subtitlu 2"/>
          <p:cNvSpPr>
            <a:spLocks noGrp="1"/>
          </p:cNvSpPr>
          <p:nvPr>
            <p:ph type="subTitle" idx="1"/>
          </p:nvPr>
        </p:nvSpPr>
        <p:spPr>
          <a:xfrm>
            <a:off x="2476500" y="5137736"/>
            <a:ext cx="8683625" cy="732840"/>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ro-RO" noProof="0"/>
          </a:p>
        </p:txBody>
      </p:sp>
      <p:sp>
        <p:nvSpPr>
          <p:cNvPr id="4" name="Substituent dată 3"/>
          <p:cNvSpPr>
            <a:spLocks noGrp="1"/>
          </p:cNvSpPr>
          <p:nvPr>
            <p:ph type="dt" sz="half" idx="10"/>
          </p:nvPr>
        </p:nvSpPr>
        <p:spPr>
          <a:xfrm>
            <a:off x="8932558" y="5870575"/>
            <a:ext cx="1600200" cy="377825"/>
          </a:xfrm>
        </p:spPr>
        <p:txBody>
          <a:bodyPr rtlCol="0"/>
          <a:lstStyle/>
          <a:p>
            <a:pPr rtl="0"/>
            <a:fld id="{6A200D0D-6852-4ECC-8CF1-44B05B567CC8}" type="datetime1">
              <a:rPr lang="ro-RO" noProof="0" smtClean="0"/>
              <a:t>13.07.2024</a:t>
            </a:fld>
            <a:endParaRPr lang="ro-RO" noProof="0"/>
          </a:p>
        </p:txBody>
      </p:sp>
      <p:sp>
        <p:nvSpPr>
          <p:cNvPr id="5" name="Substituent subsol 4"/>
          <p:cNvSpPr>
            <a:spLocks noGrp="1"/>
          </p:cNvSpPr>
          <p:nvPr>
            <p:ph type="ftr" sz="quarter" idx="11"/>
          </p:nvPr>
        </p:nvSpPr>
        <p:spPr>
          <a:xfrm>
            <a:off x="3962399" y="5870575"/>
            <a:ext cx="4893958" cy="377825"/>
          </a:xfrm>
        </p:spPr>
        <p:txBody>
          <a:bodyPr rtlCol="0"/>
          <a:lstStyle/>
          <a:p>
            <a:pPr rtl="0"/>
            <a:r>
              <a:rPr lang="ro-RO" noProof="0"/>
              <a:t>Adăugați un subsol</a:t>
            </a:r>
          </a:p>
        </p:txBody>
      </p:sp>
      <p:sp>
        <p:nvSpPr>
          <p:cNvPr id="6" name="Substituent număr diapozitiv 5"/>
          <p:cNvSpPr>
            <a:spLocks noGrp="1"/>
          </p:cNvSpPr>
          <p:nvPr>
            <p:ph type="sldNum" sz="quarter" idx="12"/>
          </p:nvPr>
        </p:nvSpPr>
        <p:spPr>
          <a:xfrm>
            <a:off x="10608958" y="5870575"/>
            <a:ext cx="551167" cy="377825"/>
          </a:xfrm>
        </p:spPr>
        <p:txBody>
          <a:bodyPr rtlCol="0"/>
          <a:lstStyle/>
          <a:p>
            <a:pPr rtl="0"/>
            <a:fld id="{5D99DD2A-B520-4620-9B43-64B657BA2D42}" type="slidenum">
              <a:rPr lang="ro-RO" noProof="0" smtClean="0"/>
              <a:t>‹#›</a:t>
            </a:fld>
            <a:endParaRPr lang="ro-RO" noProof="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pic>
        <p:nvPicPr>
          <p:cNvPr id="8" name="Imagin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u 1"/>
          <p:cNvSpPr>
            <a:spLocks noGrp="1"/>
          </p:cNvSpPr>
          <p:nvPr>
            <p:ph type="title" hasCustomPrompt="1"/>
          </p:nvPr>
        </p:nvSpPr>
        <p:spPr>
          <a:xfrm>
            <a:off x="552450" y="1874308"/>
            <a:ext cx="3814235" cy="1260000"/>
          </a:xfrm>
        </p:spPr>
        <p:txBody>
          <a:bodyPr rtlCol="0" anchor="ctr" anchorCtr="0">
            <a:noAutofit/>
          </a:bodyPr>
          <a:lstStyle>
            <a:lvl1pPr algn="r">
              <a:defRPr sz="3000" b="0"/>
            </a:lvl1pPr>
          </a:lstStyle>
          <a:p>
            <a:pPr rtl="0"/>
            <a:r>
              <a:rPr lang="ro-RO" noProof="0"/>
              <a:t>Clic pentru editare stil titlu Coordonator</a:t>
            </a:r>
          </a:p>
        </p:txBody>
      </p:sp>
      <p:sp>
        <p:nvSpPr>
          <p:cNvPr id="3" name="Substituent conținut 2"/>
          <p:cNvSpPr>
            <a:spLocks noGrp="1"/>
          </p:cNvSpPr>
          <p:nvPr>
            <p:ph idx="1" hasCustomPrompt="1"/>
          </p:nvPr>
        </p:nvSpPr>
        <p:spPr>
          <a:xfrm>
            <a:off x="4648200" y="0"/>
            <a:ext cx="7543800" cy="6856214"/>
          </a:xfrm>
        </p:spPr>
        <p:txBody>
          <a:bodyPr rtlCol="0" anchor="ctr">
            <a:normAutofit/>
          </a:body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text 3"/>
          <p:cNvSpPr>
            <a:spLocks noGrp="1"/>
          </p:cNvSpPr>
          <p:nvPr>
            <p:ph type="body" sz="half" idx="2" hasCustomPrompt="1"/>
          </p:nvPr>
        </p:nvSpPr>
        <p:spPr>
          <a:xfrm>
            <a:off x="552450" y="3134308"/>
            <a:ext cx="3814235" cy="2016600"/>
          </a:xfrm>
        </p:spPr>
        <p:txBody>
          <a:bodyPr rtlCol="0"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noProof="0"/>
              <a:t>Faceți clic pentru a edita stilurile de text coordonator</a:t>
            </a:r>
          </a:p>
        </p:txBody>
      </p:sp>
      <p:sp>
        <p:nvSpPr>
          <p:cNvPr id="5" name="Substituent dată 4"/>
          <p:cNvSpPr>
            <a:spLocks noGrp="1"/>
          </p:cNvSpPr>
          <p:nvPr>
            <p:ph type="dt" sz="half" idx="10"/>
          </p:nvPr>
        </p:nvSpPr>
        <p:spPr/>
        <p:txBody>
          <a:bodyPr rtlCol="0"/>
          <a:lstStyle/>
          <a:p>
            <a:pPr rtl="0"/>
            <a:fld id="{F03412DA-8120-4311-9630-693C284DA135}" type="datetime1">
              <a:rPr lang="ro-RO" noProof="0" smtClean="0"/>
              <a:t>13.07.2024</a:t>
            </a:fld>
            <a:endParaRPr lang="ro-RO" noProof="0"/>
          </a:p>
        </p:txBody>
      </p:sp>
      <p:sp>
        <p:nvSpPr>
          <p:cNvPr id="6" name="Substituent subsol 5"/>
          <p:cNvSpPr>
            <a:spLocks noGrp="1"/>
          </p:cNvSpPr>
          <p:nvPr>
            <p:ph type="ftr" sz="quarter" idx="11"/>
          </p:nvPr>
        </p:nvSpPr>
        <p:spPr/>
        <p:txBody>
          <a:bodyPr rtlCol="0"/>
          <a:lstStyle/>
          <a:p>
            <a:pPr rtl="0"/>
            <a:r>
              <a:rPr lang="ro-RO" noProof="0"/>
              <a:t>Adăugați un subsol</a:t>
            </a:r>
          </a:p>
        </p:txBody>
      </p:sp>
      <p:sp>
        <p:nvSpPr>
          <p:cNvPr id="7" name="Substituent număr diapozitiv 6"/>
          <p:cNvSpPr>
            <a:spLocks noGrp="1"/>
          </p:cNvSpPr>
          <p:nvPr>
            <p:ph type="sldNum" sz="quarter" idx="12"/>
          </p:nvPr>
        </p:nvSpPr>
        <p:spPr/>
        <p:txBody>
          <a:bodyPr rtlCol="0"/>
          <a:lstStyle/>
          <a:p>
            <a:pPr rtl="0"/>
            <a:fld id="{5D99DD2A-B520-4620-9B43-64B657BA2D42}" type="slidenum">
              <a:rPr lang="ro-RO" noProof="0" smtClean="0"/>
              <a:t>‹#›</a:t>
            </a:fld>
            <a:endParaRPr lang="ro-RO" noProof="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erea titlului și conținutul">
    <p:spTree>
      <p:nvGrpSpPr>
        <p:cNvPr id="1" name=""/>
        <p:cNvGrpSpPr/>
        <p:nvPr/>
      </p:nvGrpSpPr>
      <p:grpSpPr>
        <a:xfrm>
          <a:off x="0" y="0"/>
          <a:ext cx="0" cy="0"/>
          <a:chOff x="0" y="0"/>
          <a:chExt cx="0" cy="0"/>
        </a:xfrm>
      </p:grpSpPr>
      <p:pic>
        <p:nvPicPr>
          <p:cNvPr id="11" name="Imagin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u 1"/>
          <p:cNvSpPr>
            <a:spLocks noGrp="1"/>
          </p:cNvSpPr>
          <p:nvPr>
            <p:ph type="title"/>
          </p:nvPr>
        </p:nvSpPr>
        <p:spPr>
          <a:xfrm>
            <a:off x="685801" y="609601"/>
            <a:ext cx="10840914" cy="1260000"/>
          </a:xfrm>
        </p:spPr>
        <p:txBody>
          <a:bodyPr rtlCol="0" anchor="ctr" anchorCtr="0">
            <a:normAutofit/>
          </a:bodyPr>
          <a:lstStyle>
            <a:lvl1pPr>
              <a:defRPr sz="3000"/>
            </a:lvl1pPr>
          </a:lstStyle>
          <a:p>
            <a:pPr rtl="0"/>
            <a:r>
              <a:rPr lang="en-US" noProof="0"/>
              <a:t>Click to edit Master title style</a:t>
            </a:r>
            <a:endParaRPr lang="ro-RO" noProof="0"/>
          </a:p>
        </p:txBody>
      </p:sp>
      <p:sp>
        <p:nvSpPr>
          <p:cNvPr id="3" name="Substituent text 2"/>
          <p:cNvSpPr>
            <a:spLocks noGrp="1"/>
          </p:cNvSpPr>
          <p:nvPr>
            <p:ph type="body" idx="1" hasCustomPrompt="1"/>
          </p:nvPr>
        </p:nvSpPr>
        <p:spPr>
          <a:xfrm>
            <a:off x="685799" y="1881824"/>
            <a:ext cx="10840914" cy="1032826"/>
          </a:xfrm>
        </p:spPr>
        <p:txBody>
          <a:bodyPr rtlCol="0"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Clic pentru editare stiluri text Coordonator</a:t>
            </a:r>
          </a:p>
        </p:txBody>
      </p:sp>
      <p:sp>
        <p:nvSpPr>
          <p:cNvPr id="7" name="Substituent dată 6"/>
          <p:cNvSpPr>
            <a:spLocks noGrp="1"/>
          </p:cNvSpPr>
          <p:nvPr>
            <p:ph type="dt" sz="half" idx="10"/>
          </p:nvPr>
        </p:nvSpPr>
        <p:spPr/>
        <p:txBody>
          <a:bodyPr rtlCol="0"/>
          <a:lstStyle/>
          <a:p>
            <a:pPr rtl="0"/>
            <a:fld id="{2C5B0D83-EE6D-4002-92F0-307511118CEB}" type="datetime1">
              <a:rPr lang="ro-RO" noProof="0" smtClean="0"/>
              <a:t>13.07.2024</a:t>
            </a:fld>
            <a:endParaRPr lang="ro-RO" noProof="0"/>
          </a:p>
        </p:txBody>
      </p:sp>
      <p:sp>
        <p:nvSpPr>
          <p:cNvPr id="8" name="Substituent subsol 7"/>
          <p:cNvSpPr>
            <a:spLocks noGrp="1"/>
          </p:cNvSpPr>
          <p:nvPr>
            <p:ph type="ftr" sz="quarter" idx="11"/>
          </p:nvPr>
        </p:nvSpPr>
        <p:spPr/>
        <p:txBody>
          <a:bodyPr rtlCol="0"/>
          <a:lstStyle/>
          <a:p>
            <a:pPr rtl="0"/>
            <a:r>
              <a:rPr lang="ro-RO" noProof="0"/>
              <a:t>Adăugați un subsol</a:t>
            </a:r>
          </a:p>
        </p:txBody>
      </p:sp>
      <p:sp>
        <p:nvSpPr>
          <p:cNvPr id="6" name="Substituent text 5">
            <a:extLst>
              <a:ext uri="{FF2B5EF4-FFF2-40B4-BE49-F238E27FC236}">
                <a16:creationId xmlns:a16="http://schemas.microsoft.com/office/drawing/2014/main" id="{B47DAE59-9D63-4159-8F3E-560C31F19A89}"/>
              </a:ext>
            </a:extLst>
          </p:cNvPr>
          <p:cNvSpPr>
            <a:spLocks noGrp="1"/>
          </p:cNvSpPr>
          <p:nvPr>
            <p:ph type="body" sz="quarter" idx="14" hasCustomPrompt="1"/>
          </p:nvPr>
        </p:nvSpPr>
        <p:spPr>
          <a:xfrm>
            <a:off x="1216192" y="3837470"/>
            <a:ext cx="1310050" cy="959003"/>
          </a:xfrm>
        </p:spPr>
        <p:txBody>
          <a:bodyPr rtlCol="0">
            <a:noAutofit/>
          </a:bodyPr>
          <a:lstStyle>
            <a:lvl1pPr marL="0" indent="0" algn="ctr">
              <a:buNone/>
              <a:defRPr sz="1200"/>
            </a:lvl1pPr>
            <a:lvl3pPr algn="ctr">
              <a:defRPr sz="1200"/>
            </a:lvl3pPr>
            <a:lvl5pPr marL="1828800" indent="0">
              <a:buNone/>
              <a:defRPr/>
            </a:lvl5pPr>
          </a:lstStyle>
          <a:p>
            <a:pPr lvl="0" rtl="0"/>
            <a:r>
              <a:rPr lang="ro-RO" noProof="0"/>
              <a:t>Clic pentru editare stiluri text Coordonator</a:t>
            </a:r>
          </a:p>
        </p:txBody>
      </p:sp>
      <p:sp>
        <p:nvSpPr>
          <p:cNvPr id="9" name="Substituent număr diapozitiv 8"/>
          <p:cNvSpPr>
            <a:spLocks noGrp="1"/>
          </p:cNvSpPr>
          <p:nvPr>
            <p:ph type="sldNum" sz="quarter" idx="12"/>
          </p:nvPr>
        </p:nvSpPr>
        <p:spPr/>
        <p:txBody>
          <a:bodyPr rtlCol="0"/>
          <a:lstStyle/>
          <a:p>
            <a:pPr rtl="0"/>
            <a:fld id="{5D99DD2A-B520-4620-9B43-64B657BA2D42}" type="slidenum">
              <a:rPr lang="ro-RO" noProof="0" smtClean="0"/>
              <a:t>‹#›</a:t>
            </a:fld>
            <a:endParaRPr lang="ro-RO" noProof="0"/>
          </a:p>
        </p:txBody>
      </p:sp>
      <p:sp>
        <p:nvSpPr>
          <p:cNvPr id="12" name="Substituent text 2">
            <a:extLst>
              <a:ext uri="{FF2B5EF4-FFF2-40B4-BE49-F238E27FC236}">
                <a16:creationId xmlns:a16="http://schemas.microsoft.com/office/drawing/2014/main" id="{4249143D-80A5-4E4C-BBFD-F253500CE226}"/>
              </a:ext>
            </a:extLst>
          </p:cNvPr>
          <p:cNvSpPr>
            <a:spLocks noGrp="1"/>
          </p:cNvSpPr>
          <p:nvPr>
            <p:ph type="body" idx="13" hasCustomPrompt="1"/>
          </p:nvPr>
        </p:nvSpPr>
        <p:spPr>
          <a:xfrm>
            <a:off x="685799" y="2914650"/>
            <a:ext cx="10840914" cy="502126"/>
          </a:xfrm>
        </p:spPr>
        <p:txBody>
          <a:bodyPr rtlCol="0"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Clic pentru editare stiluri text Coordonator</a:t>
            </a:r>
          </a:p>
        </p:txBody>
      </p:sp>
      <p:sp>
        <p:nvSpPr>
          <p:cNvPr id="20" name="Substituent text 5">
            <a:extLst>
              <a:ext uri="{FF2B5EF4-FFF2-40B4-BE49-F238E27FC236}">
                <a16:creationId xmlns:a16="http://schemas.microsoft.com/office/drawing/2014/main" id="{B06123F0-984B-4EF8-9945-3621C401B7AD}"/>
              </a:ext>
            </a:extLst>
          </p:cNvPr>
          <p:cNvSpPr>
            <a:spLocks noGrp="1"/>
          </p:cNvSpPr>
          <p:nvPr>
            <p:ph type="body" sz="quarter" idx="17" hasCustomPrompt="1"/>
          </p:nvPr>
        </p:nvSpPr>
        <p:spPr>
          <a:xfrm>
            <a:off x="7465366" y="3837470"/>
            <a:ext cx="1310050" cy="959003"/>
          </a:xfrm>
        </p:spPr>
        <p:txBody>
          <a:bodyPr rtlCol="0">
            <a:noAutofit/>
          </a:bodyPr>
          <a:lstStyle>
            <a:lvl1pPr marL="0" indent="0" algn="ctr">
              <a:buNone/>
              <a:defRPr sz="1200"/>
            </a:lvl1pPr>
            <a:lvl3pPr algn="ctr">
              <a:defRPr sz="1200"/>
            </a:lvl3pPr>
            <a:lvl5pPr marL="1828800" indent="0">
              <a:buNone/>
              <a:defRPr/>
            </a:lvl5pPr>
          </a:lstStyle>
          <a:p>
            <a:pPr lvl="0" rtl="0"/>
            <a:r>
              <a:rPr lang="ro-RO" noProof="0"/>
              <a:t>Clic pentru editare stiluri text Coordonator</a:t>
            </a:r>
          </a:p>
        </p:txBody>
      </p:sp>
      <p:sp>
        <p:nvSpPr>
          <p:cNvPr id="21" name="Substituent text 5">
            <a:extLst>
              <a:ext uri="{FF2B5EF4-FFF2-40B4-BE49-F238E27FC236}">
                <a16:creationId xmlns:a16="http://schemas.microsoft.com/office/drawing/2014/main" id="{A669C074-A9BE-4B07-ACEE-3B34AAC8B9E7}"/>
              </a:ext>
            </a:extLst>
          </p:cNvPr>
          <p:cNvSpPr>
            <a:spLocks noGrp="1"/>
          </p:cNvSpPr>
          <p:nvPr>
            <p:ph type="body" sz="quarter" idx="18" hasCustomPrompt="1"/>
          </p:nvPr>
        </p:nvSpPr>
        <p:spPr>
          <a:xfrm>
            <a:off x="9548424" y="3837470"/>
            <a:ext cx="1310050" cy="959003"/>
          </a:xfrm>
        </p:spPr>
        <p:txBody>
          <a:bodyPr rtlCol="0">
            <a:noAutofit/>
          </a:bodyPr>
          <a:lstStyle>
            <a:lvl1pPr marL="0" indent="0" algn="ctr">
              <a:buNone/>
              <a:defRPr sz="1200"/>
            </a:lvl1pPr>
            <a:lvl3pPr algn="ctr">
              <a:defRPr sz="1200"/>
            </a:lvl3pPr>
            <a:lvl5pPr marL="1828800" indent="0">
              <a:buNone/>
              <a:defRPr/>
            </a:lvl5pPr>
          </a:lstStyle>
          <a:p>
            <a:pPr lvl="0" rtl="0"/>
            <a:r>
              <a:rPr lang="ro-RO" noProof="0"/>
              <a:t>Clic pentru editare stiluri text Coordonator</a:t>
            </a:r>
          </a:p>
        </p:txBody>
      </p:sp>
      <p:sp>
        <p:nvSpPr>
          <p:cNvPr id="19" name="Substituent text 5">
            <a:extLst>
              <a:ext uri="{FF2B5EF4-FFF2-40B4-BE49-F238E27FC236}">
                <a16:creationId xmlns:a16="http://schemas.microsoft.com/office/drawing/2014/main" id="{84A40D78-D6DD-41A7-A132-9D48DF8649A9}"/>
              </a:ext>
            </a:extLst>
          </p:cNvPr>
          <p:cNvSpPr>
            <a:spLocks noGrp="1"/>
          </p:cNvSpPr>
          <p:nvPr>
            <p:ph type="body" sz="quarter" idx="16" hasCustomPrompt="1"/>
          </p:nvPr>
        </p:nvSpPr>
        <p:spPr>
          <a:xfrm>
            <a:off x="5382308" y="3837470"/>
            <a:ext cx="1310050" cy="959003"/>
          </a:xfrm>
        </p:spPr>
        <p:txBody>
          <a:bodyPr rtlCol="0">
            <a:noAutofit/>
          </a:bodyPr>
          <a:lstStyle>
            <a:lvl1pPr marL="0" indent="0" algn="ctr">
              <a:buNone/>
              <a:defRPr sz="1200"/>
            </a:lvl1pPr>
            <a:lvl3pPr algn="ctr">
              <a:defRPr sz="1200"/>
            </a:lvl3pPr>
            <a:lvl5pPr marL="1828800" indent="0">
              <a:buNone/>
              <a:defRPr/>
            </a:lvl5pPr>
          </a:lstStyle>
          <a:p>
            <a:pPr lvl="0" rtl="0"/>
            <a:r>
              <a:rPr lang="ro-RO" noProof="0"/>
              <a:t>Clic pentru editare stiluri text Coordonator</a:t>
            </a:r>
          </a:p>
        </p:txBody>
      </p:sp>
      <p:sp>
        <p:nvSpPr>
          <p:cNvPr id="18" name="Substituent text 5">
            <a:extLst>
              <a:ext uri="{FF2B5EF4-FFF2-40B4-BE49-F238E27FC236}">
                <a16:creationId xmlns:a16="http://schemas.microsoft.com/office/drawing/2014/main" id="{4A9CFAA7-850F-4C92-A9BE-56452E5CA04D}"/>
              </a:ext>
            </a:extLst>
          </p:cNvPr>
          <p:cNvSpPr>
            <a:spLocks noGrp="1"/>
          </p:cNvSpPr>
          <p:nvPr>
            <p:ph type="body" sz="quarter" idx="15" hasCustomPrompt="1"/>
          </p:nvPr>
        </p:nvSpPr>
        <p:spPr>
          <a:xfrm>
            <a:off x="3299250" y="3837470"/>
            <a:ext cx="1310050" cy="959003"/>
          </a:xfrm>
        </p:spPr>
        <p:txBody>
          <a:bodyPr rtlCol="0">
            <a:noAutofit/>
          </a:bodyPr>
          <a:lstStyle>
            <a:lvl1pPr marL="0" indent="0" algn="ctr">
              <a:buNone/>
              <a:defRPr sz="1200"/>
            </a:lvl1pPr>
            <a:lvl3pPr algn="ctr">
              <a:defRPr sz="1200"/>
            </a:lvl3pPr>
            <a:lvl5pPr marL="1828800" indent="0">
              <a:buNone/>
              <a:defRPr/>
            </a:lvl5pPr>
          </a:lstStyle>
          <a:p>
            <a:pPr lvl="0" rtl="0"/>
            <a:r>
              <a:rPr lang="ro-RO" noProof="0"/>
              <a:t>Clic pentru editare stiluri text Coordonator</a:t>
            </a:r>
          </a:p>
        </p:txBody>
      </p:sp>
      <p:cxnSp>
        <p:nvCxnSpPr>
          <p:cNvPr id="14" name="Conector drept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ine cu legendă">
    <p:spTree>
      <p:nvGrpSpPr>
        <p:cNvPr id="1" name=""/>
        <p:cNvGrpSpPr/>
        <p:nvPr/>
      </p:nvGrpSpPr>
      <p:grpSpPr>
        <a:xfrm>
          <a:off x="0" y="0"/>
          <a:ext cx="0" cy="0"/>
          <a:chOff x="0" y="0"/>
          <a:chExt cx="0" cy="0"/>
        </a:xfrm>
      </p:grpSpPr>
      <p:pic>
        <p:nvPicPr>
          <p:cNvPr id="8" name="Imagin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u 1"/>
          <p:cNvSpPr>
            <a:spLocks noGrp="1"/>
          </p:cNvSpPr>
          <p:nvPr>
            <p:ph type="title"/>
          </p:nvPr>
        </p:nvSpPr>
        <p:spPr>
          <a:xfrm>
            <a:off x="1457326" y="995967"/>
            <a:ext cx="6238874" cy="1260000"/>
          </a:xfrm>
        </p:spPr>
        <p:txBody>
          <a:bodyPr rtlCol="0" anchor="ctr" anchorCtr="0">
            <a:noAutofit/>
          </a:bodyPr>
          <a:lstStyle>
            <a:lvl1pPr algn="r">
              <a:defRPr sz="3000" b="0"/>
            </a:lvl1pPr>
          </a:lstStyle>
          <a:p>
            <a:pPr rtl="0"/>
            <a:r>
              <a:rPr lang="en-US" noProof="0"/>
              <a:t>Click to edit Master title style</a:t>
            </a:r>
            <a:endParaRPr lang="ro-RO" noProof="0"/>
          </a:p>
        </p:txBody>
      </p:sp>
      <p:sp>
        <p:nvSpPr>
          <p:cNvPr id="14" name="Substituent imagine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ro-RO" noProof="0"/>
          </a:p>
        </p:txBody>
      </p:sp>
      <p:sp>
        <p:nvSpPr>
          <p:cNvPr id="4" name="Substituent text 3"/>
          <p:cNvSpPr>
            <a:spLocks noGrp="1"/>
          </p:cNvSpPr>
          <p:nvPr>
            <p:ph type="body" sz="half" idx="2" hasCustomPrompt="1"/>
          </p:nvPr>
        </p:nvSpPr>
        <p:spPr>
          <a:xfrm>
            <a:off x="1085849" y="2255967"/>
            <a:ext cx="6610351" cy="3476618"/>
          </a:xfrm>
        </p:spPr>
        <p:txBody>
          <a:bodyPr rtlCol="0"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noProof="0"/>
              <a:t>Faceți clic pentru a edita stilurile de text coordonator</a:t>
            </a:r>
          </a:p>
        </p:txBody>
      </p:sp>
      <p:sp>
        <p:nvSpPr>
          <p:cNvPr id="5" name="Substituent dată 4"/>
          <p:cNvSpPr>
            <a:spLocks noGrp="1"/>
          </p:cNvSpPr>
          <p:nvPr>
            <p:ph type="dt" sz="half" idx="10"/>
          </p:nvPr>
        </p:nvSpPr>
        <p:spPr/>
        <p:txBody>
          <a:bodyPr rtlCol="0"/>
          <a:lstStyle/>
          <a:p>
            <a:pPr rtl="0"/>
            <a:fld id="{04825094-FF7E-4A78-993C-1E61B232EDBA}" type="datetime1">
              <a:rPr lang="ro-RO" noProof="0" smtClean="0"/>
              <a:t>13.07.2024</a:t>
            </a:fld>
            <a:endParaRPr lang="ro-RO" noProof="0"/>
          </a:p>
        </p:txBody>
      </p:sp>
      <p:sp>
        <p:nvSpPr>
          <p:cNvPr id="6" name="Substituent subsol 5"/>
          <p:cNvSpPr>
            <a:spLocks noGrp="1"/>
          </p:cNvSpPr>
          <p:nvPr>
            <p:ph type="ftr" sz="quarter" idx="11"/>
          </p:nvPr>
        </p:nvSpPr>
        <p:spPr/>
        <p:txBody>
          <a:bodyPr rtlCol="0"/>
          <a:lstStyle/>
          <a:p>
            <a:pPr rtl="0"/>
            <a:r>
              <a:rPr lang="ro-RO" noProof="0"/>
              <a:t>Adăugați un subsol</a:t>
            </a:r>
          </a:p>
        </p:txBody>
      </p:sp>
      <p:sp>
        <p:nvSpPr>
          <p:cNvPr id="7" name="Substituent număr diapozitiv 6"/>
          <p:cNvSpPr>
            <a:spLocks noGrp="1"/>
          </p:cNvSpPr>
          <p:nvPr>
            <p:ph type="sldNum" sz="quarter" idx="12"/>
          </p:nvPr>
        </p:nvSpPr>
        <p:spPr/>
        <p:txBody>
          <a:bodyPr rtlCol="0"/>
          <a:lstStyle/>
          <a:p>
            <a:pPr rtl="0"/>
            <a:fld id="{5D99DD2A-B520-4620-9B43-64B657BA2D42}" type="slidenum">
              <a:rPr lang="ro-RO" noProof="0" smtClean="0"/>
              <a:t>‹#›</a:t>
            </a:fld>
            <a:endParaRPr lang="ro-RO" noProof="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epturi asupra imaginii cu legendă">
    <p:spTree>
      <p:nvGrpSpPr>
        <p:cNvPr id="1" name=""/>
        <p:cNvGrpSpPr/>
        <p:nvPr/>
      </p:nvGrpSpPr>
      <p:grpSpPr>
        <a:xfrm>
          <a:off x="0" y="0"/>
          <a:ext cx="0" cy="0"/>
          <a:chOff x="0" y="0"/>
          <a:chExt cx="0" cy="0"/>
        </a:xfrm>
      </p:grpSpPr>
      <p:pic>
        <p:nvPicPr>
          <p:cNvPr id="8" name="Imagin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u 1"/>
          <p:cNvSpPr>
            <a:spLocks noGrp="1"/>
          </p:cNvSpPr>
          <p:nvPr>
            <p:ph type="title" hasCustomPrompt="1"/>
          </p:nvPr>
        </p:nvSpPr>
        <p:spPr>
          <a:xfrm>
            <a:off x="6657974" y="995968"/>
            <a:ext cx="4848225" cy="1260000"/>
          </a:xfrm>
        </p:spPr>
        <p:txBody>
          <a:bodyPr rtlCol="0" anchor="ctr" anchorCtr="0">
            <a:normAutofit/>
          </a:bodyPr>
          <a:lstStyle>
            <a:lvl1pPr algn="l">
              <a:defRPr sz="3000" b="0"/>
            </a:lvl1pPr>
          </a:lstStyle>
          <a:p>
            <a:pPr rtl="0"/>
            <a:r>
              <a:rPr lang="ro-RO" noProof="0"/>
              <a:t>Clic pentru editare stil titlu Coordonator</a:t>
            </a:r>
          </a:p>
        </p:txBody>
      </p:sp>
      <p:sp>
        <p:nvSpPr>
          <p:cNvPr id="14" name="Substituent imagine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ro-RO" noProof="0"/>
          </a:p>
        </p:txBody>
      </p:sp>
      <p:sp>
        <p:nvSpPr>
          <p:cNvPr id="4" name="Substituent text 3"/>
          <p:cNvSpPr>
            <a:spLocks noGrp="1"/>
          </p:cNvSpPr>
          <p:nvPr>
            <p:ph type="body" sz="half" idx="2" hasCustomPrompt="1"/>
          </p:nvPr>
        </p:nvSpPr>
        <p:spPr>
          <a:xfrm>
            <a:off x="6657974" y="2255968"/>
            <a:ext cx="4848225" cy="3476617"/>
          </a:xfrm>
        </p:spPr>
        <p:txBody>
          <a:bodyPr rtlCol="0"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noProof="0"/>
              <a:t>Clic pentru editare stiluri text Coordonator</a:t>
            </a:r>
          </a:p>
        </p:txBody>
      </p:sp>
      <p:sp>
        <p:nvSpPr>
          <p:cNvPr id="5" name="Substituent dată 4"/>
          <p:cNvSpPr>
            <a:spLocks noGrp="1"/>
          </p:cNvSpPr>
          <p:nvPr>
            <p:ph type="dt" sz="half" idx="10"/>
          </p:nvPr>
        </p:nvSpPr>
        <p:spPr/>
        <p:txBody>
          <a:bodyPr rtlCol="0"/>
          <a:lstStyle/>
          <a:p>
            <a:pPr rtl="0"/>
            <a:fld id="{9318BD5C-13AF-4CCC-93A1-11FC115A4F58}" type="datetime1">
              <a:rPr lang="ro-RO" noProof="0" smtClean="0"/>
              <a:t>13.07.2024</a:t>
            </a:fld>
            <a:endParaRPr lang="ro-RO" noProof="0"/>
          </a:p>
        </p:txBody>
      </p:sp>
      <p:sp>
        <p:nvSpPr>
          <p:cNvPr id="6" name="Substituent subsol 5"/>
          <p:cNvSpPr>
            <a:spLocks noGrp="1"/>
          </p:cNvSpPr>
          <p:nvPr>
            <p:ph type="ftr" sz="quarter" idx="11"/>
          </p:nvPr>
        </p:nvSpPr>
        <p:spPr/>
        <p:txBody>
          <a:bodyPr rtlCol="0"/>
          <a:lstStyle/>
          <a:p>
            <a:pPr rtl="0"/>
            <a:r>
              <a:rPr lang="ro-RO" noProof="0"/>
              <a:t>Adăugați un subsol</a:t>
            </a:r>
          </a:p>
        </p:txBody>
      </p:sp>
      <p:sp>
        <p:nvSpPr>
          <p:cNvPr id="7" name="Substituent număr diapozitiv 6"/>
          <p:cNvSpPr>
            <a:spLocks noGrp="1"/>
          </p:cNvSpPr>
          <p:nvPr>
            <p:ph type="sldNum" sz="quarter" idx="12"/>
          </p:nvPr>
        </p:nvSpPr>
        <p:spPr/>
        <p:txBody>
          <a:bodyPr rtlCol="0"/>
          <a:lstStyle/>
          <a:p>
            <a:pPr rtl="0"/>
            <a:fld id="{5D99DD2A-B520-4620-9B43-64B657BA2D42}" type="slidenum">
              <a:rPr lang="ro-RO" noProof="0" smtClean="0"/>
              <a:t>‹#›</a:t>
            </a:fld>
            <a:endParaRPr lang="ro-RO" noProof="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pic>
        <p:nvPicPr>
          <p:cNvPr id="16" name="Imagin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Casetă text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ro-RO" sz="8000" noProof="0">
                <a:solidFill>
                  <a:schemeClr val="tx1"/>
                </a:solidFill>
                <a:effectLst/>
              </a:rPr>
              <a:t>”</a:t>
            </a:r>
          </a:p>
        </p:txBody>
      </p:sp>
      <p:sp>
        <p:nvSpPr>
          <p:cNvPr id="11" name="Casetă text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ro-RO" sz="8000" noProof="0">
                <a:solidFill>
                  <a:schemeClr val="tx1"/>
                </a:solidFill>
                <a:effectLst/>
              </a:rPr>
              <a:t>„</a:t>
            </a:r>
          </a:p>
        </p:txBody>
      </p:sp>
      <p:sp>
        <p:nvSpPr>
          <p:cNvPr id="2" name="Titlu 1"/>
          <p:cNvSpPr>
            <a:spLocks noGrp="1"/>
          </p:cNvSpPr>
          <p:nvPr>
            <p:ph type="title" hasCustomPrompt="1"/>
          </p:nvPr>
        </p:nvSpPr>
        <p:spPr>
          <a:xfrm>
            <a:off x="1320801" y="609601"/>
            <a:ext cx="9550399" cy="2743199"/>
          </a:xfrm>
        </p:spPr>
        <p:txBody>
          <a:bodyPr rtlCol="0" anchor="ctr">
            <a:normAutofit/>
          </a:bodyPr>
          <a:lstStyle>
            <a:lvl1pPr algn="ctr">
              <a:defRPr sz="3000" b="0" i="1" cap="none">
                <a:solidFill>
                  <a:schemeClr val="tx1"/>
                </a:solidFill>
              </a:defRPr>
            </a:lvl1pPr>
          </a:lstStyle>
          <a:p>
            <a:pPr rtl="0"/>
            <a:r>
              <a:rPr lang="ro-RO" noProof="0"/>
              <a:t>FACEȚI CLIC PENTRU A EDITA STILUL TITLULUI PRINCIPAL</a:t>
            </a:r>
          </a:p>
        </p:txBody>
      </p:sp>
      <p:sp>
        <p:nvSpPr>
          <p:cNvPr id="10" name="Substituent text 9"/>
          <p:cNvSpPr>
            <a:spLocks noGrp="1"/>
          </p:cNvSpPr>
          <p:nvPr>
            <p:ph type="body" sz="quarter" idx="13" hasCustomPrompt="1"/>
          </p:nvPr>
        </p:nvSpPr>
        <p:spPr>
          <a:xfrm>
            <a:off x="1426408" y="3352800"/>
            <a:ext cx="9339184" cy="381000"/>
          </a:xfrm>
        </p:spPr>
        <p:txBody>
          <a:bodyPr rtlCol="0"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ro-RO" noProof="0"/>
              <a:t>Clic pentru editare stiluri text Coordonator</a:t>
            </a:r>
          </a:p>
        </p:txBody>
      </p:sp>
      <p:sp>
        <p:nvSpPr>
          <p:cNvPr id="7" name="Dreptunghi: Colțuri rotunjite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a:p>
        </p:txBody>
      </p:sp>
      <p:sp>
        <p:nvSpPr>
          <p:cNvPr id="3" name="Substituent text 2"/>
          <p:cNvSpPr>
            <a:spLocks noGrp="1"/>
          </p:cNvSpPr>
          <p:nvPr>
            <p:ph type="body" idx="1" hasCustomPrompt="1"/>
          </p:nvPr>
        </p:nvSpPr>
        <p:spPr>
          <a:xfrm>
            <a:off x="1857375" y="4021138"/>
            <a:ext cx="8486775" cy="1760537"/>
          </a:xfrm>
        </p:spPr>
        <p:txBody>
          <a:bodyPr rtlCol="0"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o-RO" noProof="0"/>
              <a:t>Clic pentru editare stiluri text Coordonator</a:t>
            </a:r>
          </a:p>
        </p:txBody>
      </p:sp>
      <p:sp>
        <p:nvSpPr>
          <p:cNvPr id="4" name="Substituent dată 3"/>
          <p:cNvSpPr>
            <a:spLocks noGrp="1"/>
          </p:cNvSpPr>
          <p:nvPr>
            <p:ph type="dt" sz="half" idx="10"/>
          </p:nvPr>
        </p:nvSpPr>
        <p:spPr/>
        <p:txBody>
          <a:bodyPr rtlCol="0"/>
          <a:lstStyle/>
          <a:p>
            <a:pPr rtl="0"/>
            <a:fld id="{760DDE69-F1B5-40A0-9A0F-3E1B32E321B8}" type="datetime1">
              <a:rPr lang="ro-RO" noProof="0" smtClean="0"/>
              <a:t>13.07.2024</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5D99DD2A-B520-4620-9B43-64B657BA2D42}" type="slidenum">
              <a:rPr lang="ro-RO" noProof="0" smtClean="0"/>
              <a:t>‹#›</a:t>
            </a:fld>
            <a:endParaRPr lang="ro-RO" noProof="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pic>
        <p:nvPicPr>
          <p:cNvPr id="11" name="Imagin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u 1"/>
          <p:cNvSpPr>
            <a:spLocks noGrp="1"/>
          </p:cNvSpPr>
          <p:nvPr>
            <p:ph type="title"/>
          </p:nvPr>
        </p:nvSpPr>
        <p:spPr>
          <a:xfrm>
            <a:off x="685801" y="609599"/>
            <a:ext cx="10840914" cy="1260000"/>
          </a:xfrm>
        </p:spPr>
        <p:txBody>
          <a:bodyPr rtlCol="0">
            <a:normAutofit/>
          </a:bodyPr>
          <a:lstStyle>
            <a:lvl1pPr>
              <a:defRPr sz="3000"/>
            </a:lvl1pPr>
          </a:lstStyle>
          <a:p>
            <a:pPr rtl="0"/>
            <a:r>
              <a:rPr lang="en-US" noProof="0"/>
              <a:t>Click to edit Master title style</a:t>
            </a:r>
            <a:endParaRPr lang="ro-RO" noProof="0"/>
          </a:p>
        </p:txBody>
      </p:sp>
      <p:sp>
        <p:nvSpPr>
          <p:cNvPr id="3" name="Substituent text 2"/>
          <p:cNvSpPr>
            <a:spLocks noGrp="1"/>
          </p:cNvSpPr>
          <p:nvPr>
            <p:ph type="body" idx="1" hasCustomPrompt="1"/>
          </p:nvPr>
        </p:nvSpPr>
        <p:spPr>
          <a:xfrm>
            <a:off x="685799" y="1869599"/>
            <a:ext cx="5202071" cy="916228"/>
          </a:xfrm>
        </p:spPr>
        <p:txBody>
          <a:bodyPr rtlCol="0"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Faceți clic pentru a edita stilurile de text coordonator</a:t>
            </a:r>
          </a:p>
        </p:txBody>
      </p:sp>
      <p:sp>
        <p:nvSpPr>
          <p:cNvPr id="4" name="Substituent conținut 3"/>
          <p:cNvSpPr>
            <a:spLocks noGrp="1"/>
          </p:cNvSpPr>
          <p:nvPr>
            <p:ph sz="half" idx="2" hasCustomPrompt="1"/>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rtlCol="0" anchor="t">
            <a:normAutofit/>
          </a:body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5" name="Substituent text 4"/>
          <p:cNvSpPr>
            <a:spLocks noGrp="1"/>
          </p:cNvSpPr>
          <p:nvPr>
            <p:ph type="body" sz="quarter" idx="3" hasCustomPrompt="1"/>
          </p:nvPr>
        </p:nvSpPr>
        <p:spPr>
          <a:xfrm>
            <a:off x="6298270" y="1869599"/>
            <a:ext cx="5228444" cy="916228"/>
          </a:xfrm>
        </p:spPr>
        <p:txBody>
          <a:bodyPr rtlCol="0"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Faceți clic pentru a edita stilurile de text coordonator</a:t>
            </a:r>
          </a:p>
        </p:txBody>
      </p:sp>
      <p:sp>
        <p:nvSpPr>
          <p:cNvPr id="6" name="Substituent conținut 5"/>
          <p:cNvSpPr>
            <a:spLocks noGrp="1"/>
          </p:cNvSpPr>
          <p:nvPr>
            <p:ph sz="quarter" idx="4" hasCustomPrompt="1"/>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rtlCol="0" anchor="t">
            <a:normAutofit/>
          </a:body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7" name="Substituent dată 6"/>
          <p:cNvSpPr>
            <a:spLocks noGrp="1"/>
          </p:cNvSpPr>
          <p:nvPr>
            <p:ph type="dt" sz="half" idx="10"/>
          </p:nvPr>
        </p:nvSpPr>
        <p:spPr/>
        <p:txBody>
          <a:bodyPr rtlCol="0"/>
          <a:lstStyle/>
          <a:p>
            <a:pPr rtl="0"/>
            <a:fld id="{38C9B77C-0095-49D2-B7C9-F59411892576}" type="datetime1">
              <a:rPr lang="ro-RO" noProof="0" smtClean="0"/>
              <a:t>13.07.2024</a:t>
            </a:fld>
            <a:endParaRPr lang="ro-RO" noProof="0"/>
          </a:p>
        </p:txBody>
      </p:sp>
      <p:sp>
        <p:nvSpPr>
          <p:cNvPr id="8" name="Substituent subsol 7"/>
          <p:cNvSpPr>
            <a:spLocks noGrp="1"/>
          </p:cNvSpPr>
          <p:nvPr>
            <p:ph type="ftr" sz="quarter" idx="11"/>
          </p:nvPr>
        </p:nvSpPr>
        <p:spPr/>
        <p:txBody>
          <a:bodyPr rtlCol="0"/>
          <a:lstStyle/>
          <a:p>
            <a:pPr rtl="0"/>
            <a:r>
              <a:rPr lang="ro-RO" noProof="0"/>
              <a:t>Adăugați un subsol</a:t>
            </a:r>
          </a:p>
        </p:txBody>
      </p:sp>
      <p:sp>
        <p:nvSpPr>
          <p:cNvPr id="9" name="Substituent număr diapozitiv 8"/>
          <p:cNvSpPr>
            <a:spLocks noGrp="1"/>
          </p:cNvSpPr>
          <p:nvPr>
            <p:ph type="sldNum" sz="quarter" idx="12"/>
          </p:nvPr>
        </p:nvSpPr>
        <p:spPr/>
        <p:txBody>
          <a:bodyPr rtlCol="0"/>
          <a:lstStyle/>
          <a:p>
            <a:pPr rtl="0"/>
            <a:fld id="{5D99DD2A-B520-4620-9B43-64B657BA2D42}" type="slidenum">
              <a:rPr lang="ro-RO" noProof="0" smtClean="0"/>
              <a:t>‹#›</a:t>
            </a:fld>
            <a:endParaRPr lang="ro-RO" noProof="0"/>
          </a:p>
        </p:txBody>
      </p:sp>
      <p:cxnSp>
        <p:nvCxnSpPr>
          <p:cNvPr id="12" name="Conector drept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pic>
        <p:nvPicPr>
          <p:cNvPr id="8" name="Imagin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u 1"/>
          <p:cNvSpPr>
            <a:spLocks noGrp="1"/>
          </p:cNvSpPr>
          <p:nvPr>
            <p:ph type="title" hasCustomPrompt="1"/>
          </p:nvPr>
        </p:nvSpPr>
        <p:spPr>
          <a:xfrm>
            <a:off x="685801" y="609600"/>
            <a:ext cx="10840914" cy="1260000"/>
          </a:xfrm>
        </p:spPr>
        <p:txBody>
          <a:bodyPr rtlCol="0">
            <a:normAutofit/>
          </a:bodyPr>
          <a:lstStyle>
            <a:lvl1pPr>
              <a:defRPr sz="3000"/>
            </a:lvl1pPr>
          </a:lstStyle>
          <a:p>
            <a:pPr rtl="0"/>
            <a:r>
              <a:rPr lang="ro-RO" noProof="0"/>
              <a:t>Clic pentru editare stil titlu Coordonator</a:t>
            </a:r>
          </a:p>
        </p:txBody>
      </p:sp>
      <p:sp>
        <p:nvSpPr>
          <p:cNvPr id="9" name="Dreptunghi: Colțuri rotunjite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a:p>
        </p:txBody>
      </p:sp>
      <p:sp>
        <p:nvSpPr>
          <p:cNvPr id="3" name="Substituent conținut 2"/>
          <p:cNvSpPr>
            <a:spLocks noGrp="1"/>
          </p:cNvSpPr>
          <p:nvPr>
            <p:ph sz="half" idx="1" hasCustomPrompt="1"/>
          </p:nvPr>
        </p:nvSpPr>
        <p:spPr>
          <a:xfrm>
            <a:off x="685802" y="1869600"/>
            <a:ext cx="5040000" cy="3921601"/>
          </a:xfrm>
          <a:prstGeom prst="roundRect">
            <a:avLst>
              <a:gd name="adj" fmla="val 1970"/>
            </a:avLst>
          </a:prstGeom>
          <a:ln w="28575">
            <a:noFill/>
          </a:ln>
          <a:effectLst/>
        </p:spPr>
        <p:txBody>
          <a:bodyPr rtlCol="0" anchor="t" anchorCtr="0">
            <a:normAutofit/>
          </a:body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conținut 3"/>
          <p:cNvSpPr>
            <a:spLocks noGrp="1"/>
          </p:cNvSpPr>
          <p:nvPr>
            <p:ph sz="half" idx="2" hasCustomPrompt="1"/>
          </p:nvPr>
        </p:nvSpPr>
        <p:spPr>
          <a:xfrm>
            <a:off x="6488644" y="1869601"/>
            <a:ext cx="5040000" cy="3921600"/>
          </a:xfrm>
          <a:prstGeom prst="roundRect">
            <a:avLst>
              <a:gd name="adj" fmla="val 2211"/>
            </a:avLst>
          </a:prstGeom>
          <a:ln w="28575">
            <a:noFill/>
          </a:ln>
          <a:effectLst/>
        </p:spPr>
        <p:txBody>
          <a:bodyPr rtlCol="0" anchor="t" anchorCtr="0">
            <a:normAutofit/>
          </a:body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5" name="Substituent dată 4"/>
          <p:cNvSpPr>
            <a:spLocks noGrp="1"/>
          </p:cNvSpPr>
          <p:nvPr>
            <p:ph type="dt" sz="half" idx="10"/>
          </p:nvPr>
        </p:nvSpPr>
        <p:spPr/>
        <p:txBody>
          <a:bodyPr rtlCol="0"/>
          <a:lstStyle/>
          <a:p>
            <a:pPr rtl="0"/>
            <a:fld id="{C58F5690-1A7F-432E-9569-DD5FE62ABEA5}" type="datetime1">
              <a:rPr lang="ro-RO" noProof="0" smtClean="0"/>
              <a:t>13.07.2024</a:t>
            </a:fld>
            <a:endParaRPr lang="ro-RO" noProof="0"/>
          </a:p>
        </p:txBody>
      </p:sp>
      <p:sp>
        <p:nvSpPr>
          <p:cNvPr id="6" name="Substituent subsol 5"/>
          <p:cNvSpPr>
            <a:spLocks noGrp="1"/>
          </p:cNvSpPr>
          <p:nvPr>
            <p:ph type="ftr" sz="quarter" idx="11"/>
          </p:nvPr>
        </p:nvSpPr>
        <p:spPr/>
        <p:txBody>
          <a:bodyPr rtlCol="0"/>
          <a:lstStyle/>
          <a:p>
            <a:pPr rtl="0"/>
            <a:r>
              <a:rPr lang="ro-RO" noProof="0"/>
              <a:t>Adăugați un subsol</a:t>
            </a:r>
          </a:p>
        </p:txBody>
      </p:sp>
      <p:sp>
        <p:nvSpPr>
          <p:cNvPr id="7" name="Substituent număr diapozitiv 6"/>
          <p:cNvSpPr>
            <a:spLocks noGrp="1"/>
          </p:cNvSpPr>
          <p:nvPr>
            <p:ph type="sldNum" sz="quarter" idx="12"/>
          </p:nvPr>
        </p:nvSpPr>
        <p:spPr/>
        <p:txBody>
          <a:bodyPr rtlCol="0"/>
          <a:lstStyle/>
          <a:p>
            <a:pPr rtl="0"/>
            <a:fld id="{5D99DD2A-B520-4620-9B43-64B657BA2D42}" type="slidenum">
              <a:rPr lang="ro-RO" noProof="0" smtClean="0"/>
              <a:t>‹#›</a:t>
            </a:fld>
            <a:endParaRPr lang="ro-RO" noProof="0"/>
          </a:p>
        </p:txBody>
      </p:sp>
      <p:cxnSp>
        <p:nvCxnSpPr>
          <p:cNvPr id="10" name="Conector drept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Substituent titlu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pPr rtl="0"/>
            <a:r>
              <a:rPr lang="ro-RO" noProof="0"/>
              <a:t>Clic pentru editare stil titlu Coordonator</a:t>
            </a:r>
          </a:p>
        </p:txBody>
      </p:sp>
      <p:sp>
        <p:nvSpPr>
          <p:cNvPr id="3" name="Substituent text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dată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1075876-91D2-4799-8591-968A5E9B5B57}" type="datetime1">
              <a:rPr lang="ro-RO" noProof="0" smtClean="0"/>
              <a:t>13.07.2024</a:t>
            </a:fld>
            <a:endParaRPr lang="ro-RO" noProof="0"/>
          </a:p>
        </p:txBody>
      </p:sp>
      <p:sp>
        <p:nvSpPr>
          <p:cNvPr id="5" name="Substituent subsol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r>
              <a:rPr lang="ro-RO" noProof="0"/>
              <a:t>Adăugați un subsol</a:t>
            </a:r>
          </a:p>
        </p:txBody>
      </p:sp>
      <p:sp>
        <p:nvSpPr>
          <p:cNvPr id="6" name="Substituent număr diapozitiv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5D99DD2A-B520-4620-9B43-64B657BA2D42}" type="slidenum">
              <a:rPr lang="ro-RO" noProof="0" smtClean="0"/>
              <a:t>‹#›</a:t>
            </a:fld>
            <a:endParaRPr lang="ro-RO" noProof="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635B398-1E7F-44AD-8356-8345134C958C}"/>
              </a:ext>
            </a:extLst>
          </p:cNvPr>
          <p:cNvSpPr>
            <a:spLocks noGrp="1"/>
          </p:cNvSpPr>
          <p:nvPr>
            <p:ph type="ctrTitle"/>
          </p:nvPr>
        </p:nvSpPr>
        <p:spPr>
          <a:xfrm>
            <a:off x="3203458" y="3044997"/>
            <a:ext cx="8683625" cy="1708736"/>
          </a:xfrm>
        </p:spPr>
        <p:txBody>
          <a:bodyPr rtlCol="0">
            <a:noAutofit/>
          </a:bodyPr>
          <a:lstStyle/>
          <a:p>
            <a:pPr rtl="0"/>
            <a:r>
              <a:rPr lang="it-IT" sz="3400" b="1" dirty="0"/>
              <a:t>SISTEM MULTI-AGENT DE GESTIONARE A ANALIZELOR PENTRU PREZICEREA PIETRELOR LA RINICHI</a:t>
            </a:r>
            <a:endParaRPr lang="ro-RO" sz="3400" b="1" dirty="0"/>
          </a:p>
        </p:txBody>
      </p:sp>
      <p:sp>
        <p:nvSpPr>
          <p:cNvPr id="3" name="Subtitlu 2">
            <a:extLst>
              <a:ext uri="{FF2B5EF4-FFF2-40B4-BE49-F238E27FC236}">
                <a16:creationId xmlns:a16="http://schemas.microsoft.com/office/drawing/2014/main" id="{852A3D91-AB3F-4EDF-B87E-FDDF6C5DC4CF}"/>
              </a:ext>
            </a:extLst>
          </p:cNvPr>
          <p:cNvSpPr>
            <a:spLocks noGrp="1"/>
          </p:cNvSpPr>
          <p:nvPr>
            <p:ph type="subTitle" idx="1"/>
          </p:nvPr>
        </p:nvSpPr>
        <p:spPr>
          <a:xfrm>
            <a:off x="4572000" y="5137768"/>
            <a:ext cx="7315083" cy="732840"/>
          </a:xfrm>
        </p:spPr>
        <p:txBody>
          <a:bodyPr rtlCol="0">
            <a:normAutofit fontScale="92500" lnSpcReduction="10000"/>
          </a:bodyPr>
          <a:lstStyle/>
          <a:p>
            <a:pPr rtl="0"/>
            <a:r>
              <a:rPr lang="en-US" dirty="0"/>
              <a:t>ABSOLVENT: PASCAL VASILE-MARIAN								</a:t>
            </a:r>
          </a:p>
          <a:p>
            <a:pPr rtl="0"/>
            <a:r>
              <a:rPr lang="en-US" dirty="0"/>
              <a:t>COORDONATOR: </a:t>
            </a:r>
            <a:r>
              <a:rPr lang="ro-RO" dirty="0"/>
              <a:t>Prof. univ. dr. abil. IANTOVICS László-Barna</a:t>
            </a:r>
          </a:p>
        </p:txBody>
      </p:sp>
      <p:pic>
        <p:nvPicPr>
          <p:cNvPr id="5" name="Picture 4" descr="A cartoon of a robot&#10;&#10;Description automatically generated">
            <a:extLst>
              <a:ext uri="{FF2B5EF4-FFF2-40B4-BE49-F238E27FC236}">
                <a16:creationId xmlns:a16="http://schemas.microsoft.com/office/drawing/2014/main" id="{D6D29BA2-9883-FF86-ADDF-6C0DF1BDDE0F}"/>
              </a:ext>
            </a:extLst>
          </p:cNvPr>
          <p:cNvPicPr>
            <a:picLocks noChangeAspect="1"/>
          </p:cNvPicPr>
          <p:nvPr/>
        </p:nvPicPr>
        <p:blipFill>
          <a:blip r:embed="rId3"/>
          <a:stretch>
            <a:fillRect/>
          </a:stretch>
        </p:blipFill>
        <p:spPr>
          <a:xfrm>
            <a:off x="10178589" y="105640"/>
            <a:ext cx="2013411" cy="2013411"/>
          </a:xfrm>
          <a:prstGeom prst="rect">
            <a:avLst/>
          </a:prstGeom>
        </p:spPr>
      </p:pic>
      <p:pic>
        <p:nvPicPr>
          <p:cNvPr id="7" name="Picture 6" descr="A logo of a university&#10;&#10;Description automatically generated">
            <a:extLst>
              <a:ext uri="{FF2B5EF4-FFF2-40B4-BE49-F238E27FC236}">
                <a16:creationId xmlns:a16="http://schemas.microsoft.com/office/drawing/2014/main" id="{67942DF6-AAF8-F382-123C-B64847F4FBAD}"/>
              </a:ext>
            </a:extLst>
          </p:cNvPr>
          <p:cNvPicPr>
            <a:picLocks noChangeAspect="1"/>
          </p:cNvPicPr>
          <p:nvPr/>
        </p:nvPicPr>
        <p:blipFill>
          <a:blip r:embed="rId4"/>
          <a:stretch>
            <a:fillRect/>
          </a:stretch>
        </p:blipFill>
        <p:spPr>
          <a:xfrm>
            <a:off x="6553846" y="0"/>
            <a:ext cx="1315536" cy="1315536"/>
          </a:xfrm>
          <a:prstGeom prst="rect">
            <a:avLst/>
          </a:prstGeom>
        </p:spPr>
      </p:pic>
      <p:sp>
        <p:nvSpPr>
          <p:cNvPr id="8" name="TextBox 7">
            <a:extLst>
              <a:ext uri="{FF2B5EF4-FFF2-40B4-BE49-F238E27FC236}">
                <a16:creationId xmlns:a16="http://schemas.microsoft.com/office/drawing/2014/main" id="{0ED17CD2-0412-5875-5B19-B907554A5B91}"/>
              </a:ext>
            </a:extLst>
          </p:cNvPr>
          <p:cNvSpPr txBox="1"/>
          <p:nvPr/>
        </p:nvSpPr>
        <p:spPr>
          <a:xfrm>
            <a:off x="175491" y="6336146"/>
            <a:ext cx="1211229" cy="369332"/>
          </a:xfrm>
          <a:prstGeom prst="rect">
            <a:avLst/>
          </a:prstGeom>
          <a:noFill/>
        </p:spPr>
        <p:txBody>
          <a:bodyPr wrap="none" rtlCol="0">
            <a:spAutoFit/>
          </a:bodyPr>
          <a:lstStyle/>
          <a:p>
            <a:r>
              <a:rPr lang="ro-RO" dirty="0"/>
              <a:t>IULIE 2024</a:t>
            </a:r>
          </a:p>
        </p:txBody>
      </p:sp>
    </p:spTree>
    <p:extLst>
      <p:ext uri="{BB962C8B-B14F-4D97-AF65-F5344CB8AC3E}">
        <p14:creationId xmlns:p14="http://schemas.microsoft.com/office/powerpoint/2010/main" val="2352749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2" name="Rectangle: Diagonal Corners Snipped 1">
            <a:extLst>
              <a:ext uri="{FF2B5EF4-FFF2-40B4-BE49-F238E27FC236}">
                <a16:creationId xmlns:a16="http://schemas.microsoft.com/office/drawing/2014/main" id="{4410A800-4253-6BA3-F9A9-2C7CADAF7572}"/>
              </a:ext>
            </a:extLst>
          </p:cNvPr>
          <p:cNvSpPr/>
          <p:nvPr/>
        </p:nvSpPr>
        <p:spPr>
          <a:xfrm>
            <a:off x="2835564" y="1097854"/>
            <a:ext cx="6216072"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3" name="TextBox 2">
            <a:extLst>
              <a:ext uri="{FF2B5EF4-FFF2-40B4-BE49-F238E27FC236}">
                <a16:creationId xmlns:a16="http://schemas.microsoft.com/office/drawing/2014/main" id="{DC583F30-C8CC-DB6D-9AA7-BEA4B9D58C1E}"/>
              </a:ext>
            </a:extLst>
          </p:cNvPr>
          <p:cNvSpPr txBox="1"/>
          <p:nvPr/>
        </p:nvSpPr>
        <p:spPr>
          <a:xfrm>
            <a:off x="2946399" y="1097854"/>
            <a:ext cx="6234545" cy="646331"/>
          </a:xfrm>
          <a:prstGeom prst="rect">
            <a:avLst/>
          </a:prstGeom>
          <a:noFill/>
        </p:spPr>
        <p:txBody>
          <a:bodyPr wrap="square" rtlCol="0">
            <a:spAutoFit/>
          </a:bodyPr>
          <a:lstStyle/>
          <a:p>
            <a:r>
              <a:rPr lang="en-US" sz="3600" dirty="0"/>
              <a:t>O PARTE DIN </a:t>
            </a:r>
            <a:r>
              <a:rPr lang="ro-RO" sz="3600" dirty="0"/>
              <a:t>SETUL DE DATE</a:t>
            </a:r>
          </a:p>
        </p:txBody>
      </p:sp>
      <p:pic>
        <p:nvPicPr>
          <p:cNvPr id="7" name="Picture 6">
            <a:extLst>
              <a:ext uri="{FF2B5EF4-FFF2-40B4-BE49-F238E27FC236}">
                <a16:creationId xmlns:a16="http://schemas.microsoft.com/office/drawing/2014/main" id="{068529E6-D8BD-D1CB-9F84-D653ADD1DB57}"/>
              </a:ext>
            </a:extLst>
          </p:cNvPr>
          <p:cNvPicPr>
            <a:picLocks noChangeAspect="1"/>
          </p:cNvPicPr>
          <p:nvPr/>
        </p:nvPicPr>
        <p:blipFill>
          <a:blip r:embed="rId4"/>
          <a:stretch>
            <a:fillRect/>
          </a:stretch>
        </p:blipFill>
        <p:spPr>
          <a:xfrm>
            <a:off x="2835564" y="2032480"/>
            <a:ext cx="6687127" cy="4163683"/>
          </a:xfrm>
          <a:prstGeom prst="rect">
            <a:avLst/>
          </a:prstGeom>
          <a:effectLst>
            <a:glow rad="228600">
              <a:schemeClr val="accent6">
                <a:satMod val="175000"/>
                <a:alpha val="40000"/>
              </a:schemeClr>
            </a:glow>
          </a:effectLst>
        </p:spPr>
      </p:pic>
    </p:spTree>
    <p:extLst>
      <p:ext uri="{BB962C8B-B14F-4D97-AF65-F5344CB8AC3E}">
        <p14:creationId xmlns:p14="http://schemas.microsoft.com/office/powerpoint/2010/main" val="814894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2" name="Rectangle: Diagonal Corners Snipped 1">
            <a:extLst>
              <a:ext uri="{FF2B5EF4-FFF2-40B4-BE49-F238E27FC236}">
                <a16:creationId xmlns:a16="http://schemas.microsoft.com/office/drawing/2014/main" id="{4410A800-4253-6BA3-F9A9-2C7CADAF7572}"/>
              </a:ext>
            </a:extLst>
          </p:cNvPr>
          <p:cNvSpPr/>
          <p:nvPr/>
        </p:nvSpPr>
        <p:spPr>
          <a:xfrm>
            <a:off x="2835563" y="1097854"/>
            <a:ext cx="7038110"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dirty="0"/>
          </a:p>
        </p:txBody>
      </p:sp>
      <p:sp>
        <p:nvSpPr>
          <p:cNvPr id="3" name="TextBox 2">
            <a:extLst>
              <a:ext uri="{FF2B5EF4-FFF2-40B4-BE49-F238E27FC236}">
                <a16:creationId xmlns:a16="http://schemas.microsoft.com/office/drawing/2014/main" id="{DC583F30-C8CC-DB6D-9AA7-BEA4B9D58C1E}"/>
              </a:ext>
            </a:extLst>
          </p:cNvPr>
          <p:cNvSpPr txBox="1"/>
          <p:nvPr/>
        </p:nvSpPr>
        <p:spPr>
          <a:xfrm>
            <a:off x="2946399" y="1097854"/>
            <a:ext cx="7232190" cy="646331"/>
          </a:xfrm>
          <a:prstGeom prst="rect">
            <a:avLst/>
          </a:prstGeom>
          <a:noFill/>
        </p:spPr>
        <p:txBody>
          <a:bodyPr wrap="square" rtlCol="0">
            <a:spAutoFit/>
          </a:bodyPr>
          <a:lstStyle/>
          <a:p>
            <a:r>
              <a:rPr lang="ro-RO" sz="3600" dirty="0"/>
              <a:t>RELAȚIA DINTRE CARACTERISTICI</a:t>
            </a:r>
          </a:p>
        </p:txBody>
      </p:sp>
      <p:pic>
        <p:nvPicPr>
          <p:cNvPr id="5" name="Picture 4">
            <a:extLst>
              <a:ext uri="{FF2B5EF4-FFF2-40B4-BE49-F238E27FC236}">
                <a16:creationId xmlns:a16="http://schemas.microsoft.com/office/drawing/2014/main" id="{FEC661D6-7BE4-E2E1-02D6-E9CE36E0B767}"/>
              </a:ext>
            </a:extLst>
          </p:cNvPr>
          <p:cNvPicPr>
            <a:picLocks noChangeAspect="1"/>
          </p:cNvPicPr>
          <p:nvPr/>
        </p:nvPicPr>
        <p:blipFill>
          <a:blip r:embed="rId4"/>
          <a:stretch>
            <a:fillRect/>
          </a:stretch>
        </p:blipFill>
        <p:spPr>
          <a:xfrm>
            <a:off x="2835564" y="2119051"/>
            <a:ext cx="6896100" cy="4038600"/>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3161319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2" name="Rectangle: Diagonal Corners Snipped 1">
            <a:extLst>
              <a:ext uri="{FF2B5EF4-FFF2-40B4-BE49-F238E27FC236}">
                <a16:creationId xmlns:a16="http://schemas.microsoft.com/office/drawing/2014/main" id="{4410A800-4253-6BA3-F9A9-2C7CADAF7572}"/>
              </a:ext>
            </a:extLst>
          </p:cNvPr>
          <p:cNvSpPr/>
          <p:nvPr/>
        </p:nvSpPr>
        <p:spPr>
          <a:xfrm>
            <a:off x="2835564" y="1097854"/>
            <a:ext cx="5569528"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3" name="TextBox 2">
            <a:extLst>
              <a:ext uri="{FF2B5EF4-FFF2-40B4-BE49-F238E27FC236}">
                <a16:creationId xmlns:a16="http://schemas.microsoft.com/office/drawing/2014/main" id="{DC583F30-C8CC-DB6D-9AA7-BEA4B9D58C1E}"/>
              </a:ext>
            </a:extLst>
          </p:cNvPr>
          <p:cNvSpPr txBox="1"/>
          <p:nvPr/>
        </p:nvSpPr>
        <p:spPr>
          <a:xfrm>
            <a:off x="2946400" y="1097854"/>
            <a:ext cx="5458692" cy="646331"/>
          </a:xfrm>
          <a:prstGeom prst="rect">
            <a:avLst/>
          </a:prstGeom>
          <a:noFill/>
        </p:spPr>
        <p:txBody>
          <a:bodyPr wrap="square" rtlCol="0">
            <a:spAutoFit/>
          </a:bodyPr>
          <a:lstStyle/>
          <a:p>
            <a:r>
              <a:rPr lang="en-US" sz="3600" dirty="0"/>
              <a:t>ARHITECTURA APLICA</a:t>
            </a:r>
            <a:r>
              <a:rPr lang="ro-RO" sz="3600" dirty="0"/>
              <a:t>ȚIEI</a:t>
            </a:r>
          </a:p>
        </p:txBody>
      </p:sp>
      <p:pic>
        <p:nvPicPr>
          <p:cNvPr id="5" name="Picture 4">
            <a:extLst>
              <a:ext uri="{FF2B5EF4-FFF2-40B4-BE49-F238E27FC236}">
                <a16:creationId xmlns:a16="http://schemas.microsoft.com/office/drawing/2014/main" id="{2B77285F-8DA5-93DC-2603-FDF521DFDFA3}"/>
              </a:ext>
            </a:extLst>
          </p:cNvPr>
          <p:cNvPicPr>
            <a:picLocks noChangeAspect="1"/>
          </p:cNvPicPr>
          <p:nvPr/>
        </p:nvPicPr>
        <p:blipFill>
          <a:blip r:embed="rId4"/>
          <a:stretch>
            <a:fillRect/>
          </a:stretch>
        </p:blipFill>
        <p:spPr>
          <a:xfrm>
            <a:off x="2835565" y="2119052"/>
            <a:ext cx="5569528" cy="4213032"/>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3217054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2" name="Rectangle: Diagonal Corners Snipped 1">
            <a:extLst>
              <a:ext uri="{FF2B5EF4-FFF2-40B4-BE49-F238E27FC236}">
                <a16:creationId xmlns:a16="http://schemas.microsoft.com/office/drawing/2014/main" id="{4410A800-4253-6BA3-F9A9-2C7CADAF7572}"/>
              </a:ext>
            </a:extLst>
          </p:cNvPr>
          <p:cNvSpPr/>
          <p:nvPr/>
        </p:nvSpPr>
        <p:spPr>
          <a:xfrm>
            <a:off x="2835563" y="1097854"/>
            <a:ext cx="6751781"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3" name="TextBox 2">
            <a:extLst>
              <a:ext uri="{FF2B5EF4-FFF2-40B4-BE49-F238E27FC236}">
                <a16:creationId xmlns:a16="http://schemas.microsoft.com/office/drawing/2014/main" id="{DC583F30-C8CC-DB6D-9AA7-BEA4B9D58C1E}"/>
              </a:ext>
            </a:extLst>
          </p:cNvPr>
          <p:cNvSpPr txBox="1"/>
          <p:nvPr/>
        </p:nvSpPr>
        <p:spPr>
          <a:xfrm>
            <a:off x="2946399" y="1097854"/>
            <a:ext cx="7028873" cy="646331"/>
          </a:xfrm>
          <a:prstGeom prst="rect">
            <a:avLst/>
          </a:prstGeom>
          <a:noFill/>
        </p:spPr>
        <p:txBody>
          <a:bodyPr wrap="square" rtlCol="0">
            <a:spAutoFit/>
          </a:bodyPr>
          <a:lstStyle/>
          <a:p>
            <a:r>
              <a:rPr lang="ro-RO" sz="3600" dirty="0"/>
              <a:t>COMUNICAREA DINTRE AGENȚI</a:t>
            </a:r>
          </a:p>
        </p:txBody>
      </p:sp>
      <p:pic>
        <p:nvPicPr>
          <p:cNvPr id="6" name="Picture 5">
            <a:extLst>
              <a:ext uri="{FF2B5EF4-FFF2-40B4-BE49-F238E27FC236}">
                <a16:creationId xmlns:a16="http://schemas.microsoft.com/office/drawing/2014/main" id="{332E69E2-4CFF-5BD2-E86E-CD0F0D2E9932}"/>
              </a:ext>
            </a:extLst>
          </p:cNvPr>
          <p:cNvPicPr>
            <a:picLocks noChangeAspect="1"/>
          </p:cNvPicPr>
          <p:nvPr/>
        </p:nvPicPr>
        <p:blipFill>
          <a:blip r:embed="rId4"/>
          <a:stretch>
            <a:fillRect/>
          </a:stretch>
        </p:blipFill>
        <p:spPr>
          <a:xfrm>
            <a:off x="2835564" y="2119051"/>
            <a:ext cx="4710545" cy="4299598"/>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2008938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23" name="Rectangle: Diagonal Corners Snipped 22">
            <a:extLst>
              <a:ext uri="{FF2B5EF4-FFF2-40B4-BE49-F238E27FC236}">
                <a16:creationId xmlns:a16="http://schemas.microsoft.com/office/drawing/2014/main" id="{482DF5A6-0D90-167C-643E-B1E5A2AEA771}"/>
              </a:ext>
            </a:extLst>
          </p:cNvPr>
          <p:cNvSpPr/>
          <p:nvPr/>
        </p:nvSpPr>
        <p:spPr>
          <a:xfrm>
            <a:off x="2835564" y="2119051"/>
            <a:ext cx="7860146" cy="3802037"/>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dirty="0"/>
          </a:p>
        </p:txBody>
      </p:sp>
      <p:sp>
        <p:nvSpPr>
          <p:cNvPr id="24" name="TextBox 23">
            <a:extLst>
              <a:ext uri="{FF2B5EF4-FFF2-40B4-BE49-F238E27FC236}">
                <a16:creationId xmlns:a16="http://schemas.microsoft.com/office/drawing/2014/main" id="{5796EBEA-B73C-D37C-F3F6-1DA9F518E966}"/>
              </a:ext>
            </a:extLst>
          </p:cNvPr>
          <p:cNvSpPr txBox="1"/>
          <p:nvPr/>
        </p:nvSpPr>
        <p:spPr>
          <a:xfrm>
            <a:off x="3020291" y="2272246"/>
            <a:ext cx="7075171" cy="2246769"/>
          </a:xfrm>
          <a:prstGeom prst="rect">
            <a:avLst/>
          </a:prstGeom>
          <a:noFill/>
        </p:spPr>
        <p:txBody>
          <a:bodyPr wrap="square" rtlCol="0">
            <a:spAutoFit/>
          </a:bodyPr>
          <a:lstStyle/>
          <a:p>
            <a:pPr algn="just"/>
            <a:r>
              <a:rPr lang="ro-RO" sz="2800" dirty="0"/>
              <a:t>Acest agent este centrul aplicației, prin el se desfășoară toate comunicațiile dintre agenți, acesta având rolul de a gestiona fișierul cu analize și de a oferi informațiile necesare celorlalți agenți.</a:t>
            </a:r>
          </a:p>
        </p:txBody>
      </p:sp>
      <p:sp>
        <p:nvSpPr>
          <p:cNvPr id="2" name="Rectangle: Diagonal Corners Snipped 1">
            <a:extLst>
              <a:ext uri="{FF2B5EF4-FFF2-40B4-BE49-F238E27FC236}">
                <a16:creationId xmlns:a16="http://schemas.microsoft.com/office/drawing/2014/main" id="{4410A800-4253-6BA3-F9A9-2C7CADAF7572}"/>
              </a:ext>
            </a:extLst>
          </p:cNvPr>
          <p:cNvSpPr/>
          <p:nvPr/>
        </p:nvSpPr>
        <p:spPr>
          <a:xfrm>
            <a:off x="2835563" y="1097854"/>
            <a:ext cx="4608946"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3" name="TextBox 2">
            <a:extLst>
              <a:ext uri="{FF2B5EF4-FFF2-40B4-BE49-F238E27FC236}">
                <a16:creationId xmlns:a16="http://schemas.microsoft.com/office/drawing/2014/main" id="{DC583F30-C8CC-DB6D-9AA7-BEA4B9D58C1E}"/>
              </a:ext>
            </a:extLst>
          </p:cNvPr>
          <p:cNvSpPr txBox="1"/>
          <p:nvPr/>
        </p:nvSpPr>
        <p:spPr>
          <a:xfrm>
            <a:off x="2946399" y="1097854"/>
            <a:ext cx="5043055" cy="646331"/>
          </a:xfrm>
          <a:prstGeom prst="rect">
            <a:avLst/>
          </a:prstGeom>
          <a:noFill/>
        </p:spPr>
        <p:txBody>
          <a:bodyPr wrap="square" rtlCol="0">
            <a:spAutoFit/>
          </a:bodyPr>
          <a:lstStyle/>
          <a:p>
            <a:r>
              <a:rPr lang="ro-RO" sz="3600" dirty="0"/>
              <a:t>AGENTUL MANAGER</a:t>
            </a:r>
          </a:p>
        </p:txBody>
      </p:sp>
    </p:spTree>
    <p:extLst>
      <p:ext uri="{BB962C8B-B14F-4D97-AF65-F5344CB8AC3E}">
        <p14:creationId xmlns:p14="http://schemas.microsoft.com/office/powerpoint/2010/main" val="3565743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8" name="Rectangle: Diagonal Corners Snipped 7">
            <a:extLst>
              <a:ext uri="{FF2B5EF4-FFF2-40B4-BE49-F238E27FC236}">
                <a16:creationId xmlns:a16="http://schemas.microsoft.com/office/drawing/2014/main" id="{83EEA9ED-A061-1559-4D58-36D900613D03}"/>
              </a:ext>
            </a:extLst>
          </p:cNvPr>
          <p:cNvSpPr/>
          <p:nvPr/>
        </p:nvSpPr>
        <p:spPr>
          <a:xfrm>
            <a:off x="2835563" y="1097854"/>
            <a:ext cx="4608946"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3" name="TextBox 2">
            <a:extLst>
              <a:ext uri="{FF2B5EF4-FFF2-40B4-BE49-F238E27FC236}">
                <a16:creationId xmlns:a16="http://schemas.microsoft.com/office/drawing/2014/main" id="{DC583F30-C8CC-DB6D-9AA7-BEA4B9D58C1E}"/>
              </a:ext>
            </a:extLst>
          </p:cNvPr>
          <p:cNvSpPr txBox="1"/>
          <p:nvPr/>
        </p:nvSpPr>
        <p:spPr>
          <a:xfrm>
            <a:off x="2946399" y="1097854"/>
            <a:ext cx="5043055" cy="646331"/>
          </a:xfrm>
          <a:prstGeom prst="rect">
            <a:avLst/>
          </a:prstGeom>
          <a:noFill/>
        </p:spPr>
        <p:txBody>
          <a:bodyPr wrap="square" rtlCol="0">
            <a:spAutoFit/>
          </a:bodyPr>
          <a:lstStyle/>
          <a:p>
            <a:r>
              <a:rPr lang="ro-RO" sz="3600" dirty="0"/>
              <a:t>AGENTUL MANAGER</a:t>
            </a:r>
          </a:p>
        </p:txBody>
      </p:sp>
      <p:pic>
        <p:nvPicPr>
          <p:cNvPr id="5" name="Picture 4">
            <a:extLst>
              <a:ext uri="{FF2B5EF4-FFF2-40B4-BE49-F238E27FC236}">
                <a16:creationId xmlns:a16="http://schemas.microsoft.com/office/drawing/2014/main" id="{5E8F2223-66BC-973C-080D-5D49A5798EF8}"/>
              </a:ext>
            </a:extLst>
          </p:cNvPr>
          <p:cNvPicPr>
            <a:picLocks noChangeAspect="1"/>
          </p:cNvPicPr>
          <p:nvPr/>
        </p:nvPicPr>
        <p:blipFill>
          <a:blip r:embed="rId4"/>
          <a:stretch>
            <a:fillRect/>
          </a:stretch>
        </p:blipFill>
        <p:spPr>
          <a:xfrm>
            <a:off x="2835563" y="2206004"/>
            <a:ext cx="5646557" cy="4157851"/>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1654624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8" name="Rectangle: Diagonal Corners Snipped 7">
            <a:extLst>
              <a:ext uri="{FF2B5EF4-FFF2-40B4-BE49-F238E27FC236}">
                <a16:creationId xmlns:a16="http://schemas.microsoft.com/office/drawing/2014/main" id="{5DD971B5-E90F-813E-7137-67E700D7E9D6}"/>
              </a:ext>
            </a:extLst>
          </p:cNvPr>
          <p:cNvSpPr/>
          <p:nvPr/>
        </p:nvSpPr>
        <p:spPr>
          <a:xfrm>
            <a:off x="2835563" y="1097854"/>
            <a:ext cx="4608946"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3" name="TextBox 2">
            <a:extLst>
              <a:ext uri="{FF2B5EF4-FFF2-40B4-BE49-F238E27FC236}">
                <a16:creationId xmlns:a16="http://schemas.microsoft.com/office/drawing/2014/main" id="{DC583F30-C8CC-DB6D-9AA7-BEA4B9D58C1E}"/>
              </a:ext>
            </a:extLst>
          </p:cNvPr>
          <p:cNvSpPr txBox="1"/>
          <p:nvPr/>
        </p:nvSpPr>
        <p:spPr>
          <a:xfrm>
            <a:off x="2946399" y="1097854"/>
            <a:ext cx="5043055" cy="646331"/>
          </a:xfrm>
          <a:prstGeom prst="rect">
            <a:avLst/>
          </a:prstGeom>
          <a:noFill/>
        </p:spPr>
        <p:txBody>
          <a:bodyPr wrap="square" rtlCol="0">
            <a:spAutoFit/>
          </a:bodyPr>
          <a:lstStyle/>
          <a:p>
            <a:r>
              <a:rPr lang="ro-RO" sz="3600" dirty="0"/>
              <a:t>AGENTUL MANAGER</a:t>
            </a:r>
          </a:p>
        </p:txBody>
      </p:sp>
      <p:pic>
        <p:nvPicPr>
          <p:cNvPr id="6" name="Picture 5">
            <a:extLst>
              <a:ext uri="{FF2B5EF4-FFF2-40B4-BE49-F238E27FC236}">
                <a16:creationId xmlns:a16="http://schemas.microsoft.com/office/drawing/2014/main" id="{64A689E8-6ADB-60C3-B7ED-04DD26E4E6B9}"/>
              </a:ext>
            </a:extLst>
          </p:cNvPr>
          <p:cNvPicPr>
            <a:picLocks noChangeAspect="1"/>
          </p:cNvPicPr>
          <p:nvPr/>
        </p:nvPicPr>
        <p:blipFill>
          <a:blip r:embed="rId4"/>
          <a:stretch>
            <a:fillRect/>
          </a:stretch>
        </p:blipFill>
        <p:spPr>
          <a:xfrm>
            <a:off x="2835563" y="2512771"/>
            <a:ext cx="7411484" cy="3458058"/>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1880269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23" name="Rectangle: Diagonal Corners Snipped 22">
            <a:extLst>
              <a:ext uri="{FF2B5EF4-FFF2-40B4-BE49-F238E27FC236}">
                <a16:creationId xmlns:a16="http://schemas.microsoft.com/office/drawing/2014/main" id="{482DF5A6-0D90-167C-643E-B1E5A2AEA771}"/>
              </a:ext>
            </a:extLst>
          </p:cNvPr>
          <p:cNvSpPr/>
          <p:nvPr/>
        </p:nvSpPr>
        <p:spPr>
          <a:xfrm>
            <a:off x="2835564" y="2119051"/>
            <a:ext cx="7860146" cy="3802037"/>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dirty="0"/>
          </a:p>
        </p:txBody>
      </p:sp>
      <p:sp>
        <p:nvSpPr>
          <p:cNvPr id="24" name="TextBox 23">
            <a:extLst>
              <a:ext uri="{FF2B5EF4-FFF2-40B4-BE49-F238E27FC236}">
                <a16:creationId xmlns:a16="http://schemas.microsoft.com/office/drawing/2014/main" id="{5796EBEA-B73C-D37C-F3F6-1DA9F518E966}"/>
              </a:ext>
            </a:extLst>
          </p:cNvPr>
          <p:cNvSpPr txBox="1"/>
          <p:nvPr/>
        </p:nvSpPr>
        <p:spPr>
          <a:xfrm>
            <a:off x="3103418" y="2180607"/>
            <a:ext cx="7075171" cy="3539430"/>
          </a:xfrm>
          <a:prstGeom prst="rect">
            <a:avLst/>
          </a:prstGeom>
          <a:noFill/>
        </p:spPr>
        <p:txBody>
          <a:bodyPr wrap="square" rtlCol="0">
            <a:spAutoFit/>
          </a:bodyPr>
          <a:lstStyle/>
          <a:p>
            <a:pPr algn="just"/>
            <a:r>
              <a:rPr lang="ro-RO" sz="2800" dirty="0"/>
              <a:t>Acest agent oferă o interfață grafică pentru interacțiunea cu utilizatorul aplicației prin care expertul uman va putea introduce un nou set de analize. Agentul preia datele din interfață și le comunică agentului manager pentru a adăuga analizele în setul de date. În figurile de mai jos se pot observa interfața și mesajele trimise de agenți în comunicarea lor. </a:t>
            </a:r>
          </a:p>
        </p:txBody>
      </p:sp>
      <p:sp>
        <p:nvSpPr>
          <p:cNvPr id="2" name="Rectangle: Diagonal Corners Snipped 1">
            <a:extLst>
              <a:ext uri="{FF2B5EF4-FFF2-40B4-BE49-F238E27FC236}">
                <a16:creationId xmlns:a16="http://schemas.microsoft.com/office/drawing/2014/main" id="{4410A800-4253-6BA3-F9A9-2C7CADAF7572}"/>
              </a:ext>
            </a:extLst>
          </p:cNvPr>
          <p:cNvSpPr/>
          <p:nvPr/>
        </p:nvSpPr>
        <p:spPr>
          <a:xfrm>
            <a:off x="2835562" y="1097854"/>
            <a:ext cx="7518402"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3" name="TextBox 2">
            <a:extLst>
              <a:ext uri="{FF2B5EF4-FFF2-40B4-BE49-F238E27FC236}">
                <a16:creationId xmlns:a16="http://schemas.microsoft.com/office/drawing/2014/main" id="{DC583F30-C8CC-DB6D-9AA7-BEA4B9D58C1E}"/>
              </a:ext>
            </a:extLst>
          </p:cNvPr>
          <p:cNvSpPr txBox="1"/>
          <p:nvPr/>
        </p:nvSpPr>
        <p:spPr>
          <a:xfrm>
            <a:off x="2946399" y="1097854"/>
            <a:ext cx="8368146" cy="584775"/>
          </a:xfrm>
          <a:prstGeom prst="rect">
            <a:avLst/>
          </a:prstGeom>
          <a:noFill/>
        </p:spPr>
        <p:txBody>
          <a:bodyPr wrap="square" rtlCol="0">
            <a:spAutoFit/>
          </a:bodyPr>
          <a:lstStyle/>
          <a:p>
            <a:r>
              <a:rPr lang="ro-RO" sz="3200" dirty="0"/>
              <a:t>AGENTUL PENTRU ADĂUGARE ANALIZE</a:t>
            </a:r>
          </a:p>
        </p:txBody>
      </p:sp>
    </p:spTree>
    <p:extLst>
      <p:ext uri="{BB962C8B-B14F-4D97-AF65-F5344CB8AC3E}">
        <p14:creationId xmlns:p14="http://schemas.microsoft.com/office/powerpoint/2010/main" val="385648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8" name="Rectangle: Diagonal Corners Snipped 7">
            <a:extLst>
              <a:ext uri="{FF2B5EF4-FFF2-40B4-BE49-F238E27FC236}">
                <a16:creationId xmlns:a16="http://schemas.microsoft.com/office/drawing/2014/main" id="{96D41BD4-9329-EFA6-536F-9FC4DB91BED6}"/>
              </a:ext>
            </a:extLst>
          </p:cNvPr>
          <p:cNvSpPr/>
          <p:nvPr/>
        </p:nvSpPr>
        <p:spPr>
          <a:xfrm>
            <a:off x="2835562" y="1097854"/>
            <a:ext cx="7518402"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3" name="TextBox 2">
            <a:extLst>
              <a:ext uri="{FF2B5EF4-FFF2-40B4-BE49-F238E27FC236}">
                <a16:creationId xmlns:a16="http://schemas.microsoft.com/office/drawing/2014/main" id="{DC583F30-C8CC-DB6D-9AA7-BEA4B9D58C1E}"/>
              </a:ext>
            </a:extLst>
          </p:cNvPr>
          <p:cNvSpPr txBox="1"/>
          <p:nvPr/>
        </p:nvSpPr>
        <p:spPr>
          <a:xfrm>
            <a:off x="2946399" y="1097854"/>
            <a:ext cx="8368146" cy="584775"/>
          </a:xfrm>
          <a:prstGeom prst="rect">
            <a:avLst/>
          </a:prstGeom>
          <a:noFill/>
        </p:spPr>
        <p:txBody>
          <a:bodyPr wrap="square" rtlCol="0">
            <a:spAutoFit/>
          </a:bodyPr>
          <a:lstStyle/>
          <a:p>
            <a:r>
              <a:rPr lang="ro-RO" sz="3200" dirty="0"/>
              <a:t>AGENTUL PENTRU ADĂUGARE ANALIZE</a:t>
            </a:r>
          </a:p>
        </p:txBody>
      </p:sp>
      <p:pic>
        <p:nvPicPr>
          <p:cNvPr id="5" name="Picture 4">
            <a:extLst>
              <a:ext uri="{FF2B5EF4-FFF2-40B4-BE49-F238E27FC236}">
                <a16:creationId xmlns:a16="http://schemas.microsoft.com/office/drawing/2014/main" id="{F5E77F1E-725C-8282-FF88-7E3936820DEB}"/>
              </a:ext>
            </a:extLst>
          </p:cNvPr>
          <p:cNvPicPr>
            <a:picLocks noChangeAspect="1"/>
          </p:cNvPicPr>
          <p:nvPr/>
        </p:nvPicPr>
        <p:blipFill>
          <a:blip r:embed="rId4"/>
          <a:stretch>
            <a:fillRect/>
          </a:stretch>
        </p:blipFill>
        <p:spPr>
          <a:xfrm>
            <a:off x="2835563" y="2474375"/>
            <a:ext cx="7421011" cy="3553321"/>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3387672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23" name="Rectangle: Diagonal Corners Snipped 22">
            <a:extLst>
              <a:ext uri="{FF2B5EF4-FFF2-40B4-BE49-F238E27FC236}">
                <a16:creationId xmlns:a16="http://schemas.microsoft.com/office/drawing/2014/main" id="{482DF5A6-0D90-167C-643E-B1E5A2AEA771}"/>
              </a:ext>
            </a:extLst>
          </p:cNvPr>
          <p:cNvSpPr/>
          <p:nvPr/>
        </p:nvSpPr>
        <p:spPr>
          <a:xfrm>
            <a:off x="2835564" y="2119051"/>
            <a:ext cx="7860146" cy="3802037"/>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dirty="0"/>
          </a:p>
        </p:txBody>
      </p:sp>
      <p:sp>
        <p:nvSpPr>
          <p:cNvPr id="24" name="TextBox 23">
            <a:extLst>
              <a:ext uri="{FF2B5EF4-FFF2-40B4-BE49-F238E27FC236}">
                <a16:creationId xmlns:a16="http://schemas.microsoft.com/office/drawing/2014/main" id="{5796EBEA-B73C-D37C-F3F6-1DA9F518E966}"/>
              </a:ext>
            </a:extLst>
          </p:cNvPr>
          <p:cNvSpPr txBox="1"/>
          <p:nvPr/>
        </p:nvSpPr>
        <p:spPr>
          <a:xfrm>
            <a:off x="3103418" y="2180607"/>
            <a:ext cx="7075171" cy="3108543"/>
          </a:xfrm>
          <a:prstGeom prst="rect">
            <a:avLst/>
          </a:prstGeom>
          <a:noFill/>
        </p:spPr>
        <p:txBody>
          <a:bodyPr wrap="square" rtlCol="0">
            <a:spAutoFit/>
          </a:bodyPr>
          <a:lstStyle/>
          <a:p>
            <a:pPr algn="just"/>
            <a:r>
              <a:rPr lang="ro-RO" sz="2800" dirty="0"/>
              <a:t>Acest agent oferă o interfață grafică pentru interacțiunea cu utilizatorul aplicației prin care expertul uman poate selecta intervale dorite pentru fiecare dintre cei șase parametri ai analizelor și poate genera un nou set de date care conține doar analizele care au intervalele alese de expertul uman. </a:t>
            </a:r>
          </a:p>
        </p:txBody>
      </p:sp>
      <p:sp>
        <p:nvSpPr>
          <p:cNvPr id="2" name="Rectangle: Diagonal Corners Snipped 1">
            <a:extLst>
              <a:ext uri="{FF2B5EF4-FFF2-40B4-BE49-F238E27FC236}">
                <a16:creationId xmlns:a16="http://schemas.microsoft.com/office/drawing/2014/main" id="{4410A800-4253-6BA3-F9A9-2C7CADAF7572}"/>
              </a:ext>
            </a:extLst>
          </p:cNvPr>
          <p:cNvSpPr/>
          <p:nvPr/>
        </p:nvSpPr>
        <p:spPr>
          <a:xfrm>
            <a:off x="2835562" y="1097854"/>
            <a:ext cx="7573819"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3" name="TextBox 2">
            <a:extLst>
              <a:ext uri="{FF2B5EF4-FFF2-40B4-BE49-F238E27FC236}">
                <a16:creationId xmlns:a16="http://schemas.microsoft.com/office/drawing/2014/main" id="{DC583F30-C8CC-DB6D-9AA7-BEA4B9D58C1E}"/>
              </a:ext>
            </a:extLst>
          </p:cNvPr>
          <p:cNvSpPr txBox="1"/>
          <p:nvPr/>
        </p:nvSpPr>
        <p:spPr>
          <a:xfrm>
            <a:off x="2807912" y="1112345"/>
            <a:ext cx="7666182" cy="584775"/>
          </a:xfrm>
          <a:prstGeom prst="rect">
            <a:avLst/>
          </a:prstGeom>
          <a:noFill/>
        </p:spPr>
        <p:txBody>
          <a:bodyPr wrap="square" rtlCol="0">
            <a:spAutoFit/>
          </a:bodyPr>
          <a:lstStyle/>
          <a:p>
            <a:r>
              <a:rPr lang="ro-RO" sz="3200" dirty="0"/>
              <a:t>AGENTUL PENTRU SELECȚIA ANALIZELOR</a:t>
            </a:r>
          </a:p>
        </p:txBody>
      </p:sp>
    </p:spTree>
    <p:extLst>
      <p:ext uri="{BB962C8B-B14F-4D97-AF65-F5344CB8AC3E}">
        <p14:creationId xmlns:p14="http://schemas.microsoft.com/office/powerpoint/2010/main" val="1552920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21" name="Rectangle: Diagonal Corners Snipped 20">
            <a:extLst>
              <a:ext uri="{FF2B5EF4-FFF2-40B4-BE49-F238E27FC236}">
                <a16:creationId xmlns:a16="http://schemas.microsoft.com/office/drawing/2014/main" id="{64F04017-6514-9B3D-2DF1-A8F1C1B024DD}"/>
              </a:ext>
            </a:extLst>
          </p:cNvPr>
          <p:cNvSpPr/>
          <p:nvPr/>
        </p:nvSpPr>
        <p:spPr>
          <a:xfrm>
            <a:off x="2835564" y="1097854"/>
            <a:ext cx="4091709"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15" name="TextBox 14">
            <a:extLst>
              <a:ext uri="{FF2B5EF4-FFF2-40B4-BE49-F238E27FC236}">
                <a16:creationId xmlns:a16="http://schemas.microsoft.com/office/drawing/2014/main" id="{CABDD8C6-49B1-3BEB-8BF5-8B367BE430CF}"/>
              </a:ext>
            </a:extLst>
          </p:cNvPr>
          <p:cNvSpPr txBox="1"/>
          <p:nvPr/>
        </p:nvSpPr>
        <p:spPr>
          <a:xfrm>
            <a:off x="2946400" y="1097854"/>
            <a:ext cx="3980873" cy="646331"/>
          </a:xfrm>
          <a:prstGeom prst="rect">
            <a:avLst/>
          </a:prstGeom>
          <a:noFill/>
        </p:spPr>
        <p:txBody>
          <a:bodyPr wrap="square" rtlCol="0">
            <a:spAutoFit/>
          </a:bodyPr>
          <a:lstStyle/>
          <a:p>
            <a:r>
              <a:rPr lang="en-US" sz="3600" dirty="0"/>
              <a:t>SCOPUL LUCR</a:t>
            </a:r>
            <a:r>
              <a:rPr lang="ro-RO" sz="3600" dirty="0"/>
              <a:t>ĂRII</a:t>
            </a:r>
          </a:p>
        </p:txBody>
      </p:sp>
      <p:sp>
        <p:nvSpPr>
          <p:cNvPr id="23" name="Rectangle: Diagonal Corners Snipped 22">
            <a:extLst>
              <a:ext uri="{FF2B5EF4-FFF2-40B4-BE49-F238E27FC236}">
                <a16:creationId xmlns:a16="http://schemas.microsoft.com/office/drawing/2014/main" id="{482DF5A6-0D90-167C-643E-B1E5A2AEA771}"/>
              </a:ext>
            </a:extLst>
          </p:cNvPr>
          <p:cNvSpPr/>
          <p:nvPr/>
        </p:nvSpPr>
        <p:spPr>
          <a:xfrm>
            <a:off x="2835564" y="2119051"/>
            <a:ext cx="7860146" cy="3802037"/>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dirty="0"/>
          </a:p>
        </p:txBody>
      </p:sp>
      <p:sp>
        <p:nvSpPr>
          <p:cNvPr id="24" name="TextBox 23">
            <a:extLst>
              <a:ext uri="{FF2B5EF4-FFF2-40B4-BE49-F238E27FC236}">
                <a16:creationId xmlns:a16="http://schemas.microsoft.com/office/drawing/2014/main" id="{5796EBEA-B73C-D37C-F3F6-1DA9F518E966}"/>
              </a:ext>
            </a:extLst>
          </p:cNvPr>
          <p:cNvSpPr txBox="1"/>
          <p:nvPr/>
        </p:nvSpPr>
        <p:spPr>
          <a:xfrm>
            <a:off x="3103418" y="2309190"/>
            <a:ext cx="7075171" cy="3108543"/>
          </a:xfrm>
          <a:prstGeom prst="rect">
            <a:avLst/>
          </a:prstGeom>
          <a:noFill/>
        </p:spPr>
        <p:txBody>
          <a:bodyPr wrap="square" rtlCol="0">
            <a:spAutoFit/>
          </a:bodyPr>
          <a:lstStyle/>
          <a:p>
            <a:pPr algn="just"/>
            <a:r>
              <a:rPr lang="ro-RO" sz="2800" dirty="0"/>
              <a:t>Scopul acestei lucrări este de a crea un sistem multi-agent care folosește o rețea neuronală de tip perceptron multistrat, antrenată pe analize reale ale urinii pentru a prezice prezența sau absența pietrelor la rinichi la pacienți atunci când este adăugat în sistem un nou set de analize ale urinii.</a:t>
            </a:r>
          </a:p>
        </p:txBody>
      </p:sp>
    </p:spTree>
    <p:extLst>
      <p:ext uri="{BB962C8B-B14F-4D97-AF65-F5344CB8AC3E}">
        <p14:creationId xmlns:p14="http://schemas.microsoft.com/office/powerpoint/2010/main" val="2342962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2" name="Rectangle: Diagonal Corners Snipped 1">
            <a:extLst>
              <a:ext uri="{FF2B5EF4-FFF2-40B4-BE49-F238E27FC236}">
                <a16:creationId xmlns:a16="http://schemas.microsoft.com/office/drawing/2014/main" id="{4410A800-4253-6BA3-F9A9-2C7CADAF7572}"/>
              </a:ext>
            </a:extLst>
          </p:cNvPr>
          <p:cNvSpPr/>
          <p:nvPr/>
        </p:nvSpPr>
        <p:spPr>
          <a:xfrm>
            <a:off x="2835562" y="1097854"/>
            <a:ext cx="7573819"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3" name="TextBox 2">
            <a:extLst>
              <a:ext uri="{FF2B5EF4-FFF2-40B4-BE49-F238E27FC236}">
                <a16:creationId xmlns:a16="http://schemas.microsoft.com/office/drawing/2014/main" id="{DC583F30-C8CC-DB6D-9AA7-BEA4B9D58C1E}"/>
              </a:ext>
            </a:extLst>
          </p:cNvPr>
          <p:cNvSpPr txBox="1"/>
          <p:nvPr/>
        </p:nvSpPr>
        <p:spPr>
          <a:xfrm>
            <a:off x="2807912" y="1112345"/>
            <a:ext cx="7666182" cy="584775"/>
          </a:xfrm>
          <a:prstGeom prst="rect">
            <a:avLst/>
          </a:prstGeom>
          <a:noFill/>
        </p:spPr>
        <p:txBody>
          <a:bodyPr wrap="square" rtlCol="0">
            <a:spAutoFit/>
          </a:bodyPr>
          <a:lstStyle/>
          <a:p>
            <a:r>
              <a:rPr lang="ro-RO" sz="3200" dirty="0"/>
              <a:t>AGENTUL PENTRU SELECȚIA ANALIZELOR</a:t>
            </a:r>
          </a:p>
        </p:txBody>
      </p:sp>
      <p:pic>
        <p:nvPicPr>
          <p:cNvPr id="7" name="Picture 6">
            <a:extLst>
              <a:ext uri="{FF2B5EF4-FFF2-40B4-BE49-F238E27FC236}">
                <a16:creationId xmlns:a16="http://schemas.microsoft.com/office/drawing/2014/main" id="{F337C47D-391E-FD46-E22F-C2B5A5BB1FD3}"/>
              </a:ext>
            </a:extLst>
          </p:cNvPr>
          <p:cNvPicPr>
            <a:picLocks noChangeAspect="1"/>
          </p:cNvPicPr>
          <p:nvPr/>
        </p:nvPicPr>
        <p:blipFill>
          <a:blip r:embed="rId4"/>
          <a:stretch>
            <a:fillRect/>
          </a:stretch>
        </p:blipFill>
        <p:spPr>
          <a:xfrm>
            <a:off x="2835561" y="2119051"/>
            <a:ext cx="5560293" cy="3973342"/>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516250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23" name="Rectangle: Diagonal Corners Snipped 22">
            <a:extLst>
              <a:ext uri="{FF2B5EF4-FFF2-40B4-BE49-F238E27FC236}">
                <a16:creationId xmlns:a16="http://schemas.microsoft.com/office/drawing/2014/main" id="{482DF5A6-0D90-167C-643E-B1E5A2AEA771}"/>
              </a:ext>
            </a:extLst>
          </p:cNvPr>
          <p:cNvSpPr/>
          <p:nvPr/>
        </p:nvSpPr>
        <p:spPr>
          <a:xfrm>
            <a:off x="2835564" y="2119051"/>
            <a:ext cx="7860146" cy="3802037"/>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dirty="0"/>
          </a:p>
        </p:txBody>
      </p:sp>
      <p:sp>
        <p:nvSpPr>
          <p:cNvPr id="24" name="TextBox 23">
            <a:extLst>
              <a:ext uri="{FF2B5EF4-FFF2-40B4-BE49-F238E27FC236}">
                <a16:creationId xmlns:a16="http://schemas.microsoft.com/office/drawing/2014/main" id="{5796EBEA-B73C-D37C-F3F6-1DA9F518E966}"/>
              </a:ext>
            </a:extLst>
          </p:cNvPr>
          <p:cNvSpPr txBox="1"/>
          <p:nvPr/>
        </p:nvSpPr>
        <p:spPr>
          <a:xfrm>
            <a:off x="3020291" y="2272246"/>
            <a:ext cx="7075171" cy="3108543"/>
          </a:xfrm>
          <a:prstGeom prst="rect">
            <a:avLst/>
          </a:prstGeom>
          <a:noFill/>
        </p:spPr>
        <p:txBody>
          <a:bodyPr wrap="square" rtlCol="0">
            <a:spAutoFit/>
          </a:bodyPr>
          <a:lstStyle/>
          <a:p>
            <a:pPr algn="just"/>
            <a:r>
              <a:rPr lang="ro-RO" sz="2800" dirty="0"/>
              <a:t>Acest agent oferă o interfață grafică pentru interacțiunea cu utilizatorul aplicației prin care expertul uman poate introduce un nou set de analize al unui pacient care nu știe dacă are sau nu pietre la rinichi. Agentul folosește în comportamentul său un perceptron multistrat pentru predicție.</a:t>
            </a:r>
          </a:p>
        </p:txBody>
      </p:sp>
      <p:sp>
        <p:nvSpPr>
          <p:cNvPr id="2" name="Rectangle: Diagonal Corners Snipped 1">
            <a:extLst>
              <a:ext uri="{FF2B5EF4-FFF2-40B4-BE49-F238E27FC236}">
                <a16:creationId xmlns:a16="http://schemas.microsoft.com/office/drawing/2014/main" id="{4410A800-4253-6BA3-F9A9-2C7CADAF7572}"/>
              </a:ext>
            </a:extLst>
          </p:cNvPr>
          <p:cNvSpPr/>
          <p:nvPr/>
        </p:nvSpPr>
        <p:spPr>
          <a:xfrm>
            <a:off x="2835562" y="1097854"/>
            <a:ext cx="4784437"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3" name="TextBox 2">
            <a:extLst>
              <a:ext uri="{FF2B5EF4-FFF2-40B4-BE49-F238E27FC236}">
                <a16:creationId xmlns:a16="http://schemas.microsoft.com/office/drawing/2014/main" id="{DC583F30-C8CC-DB6D-9AA7-BEA4B9D58C1E}"/>
              </a:ext>
            </a:extLst>
          </p:cNvPr>
          <p:cNvSpPr txBox="1"/>
          <p:nvPr/>
        </p:nvSpPr>
        <p:spPr>
          <a:xfrm>
            <a:off x="2946399" y="1097854"/>
            <a:ext cx="5043055" cy="646331"/>
          </a:xfrm>
          <a:prstGeom prst="rect">
            <a:avLst/>
          </a:prstGeom>
          <a:noFill/>
        </p:spPr>
        <p:txBody>
          <a:bodyPr wrap="square" rtlCol="0">
            <a:spAutoFit/>
          </a:bodyPr>
          <a:lstStyle/>
          <a:p>
            <a:r>
              <a:rPr lang="ro-RO" sz="3600" dirty="0"/>
              <a:t>AGENTUL PREDICTOR</a:t>
            </a:r>
          </a:p>
        </p:txBody>
      </p:sp>
    </p:spTree>
    <p:extLst>
      <p:ext uri="{BB962C8B-B14F-4D97-AF65-F5344CB8AC3E}">
        <p14:creationId xmlns:p14="http://schemas.microsoft.com/office/powerpoint/2010/main" val="2861178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2" name="Rectangle: Diagonal Corners Snipped 1">
            <a:extLst>
              <a:ext uri="{FF2B5EF4-FFF2-40B4-BE49-F238E27FC236}">
                <a16:creationId xmlns:a16="http://schemas.microsoft.com/office/drawing/2014/main" id="{4410A800-4253-6BA3-F9A9-2C7CADAF7572}"/>
              </a:ext>
            </a:extLst>
          </p:cNvPr>
          <p:cNvSpPr/>
          <p:nvPr/>
        </p:nvSpPr>
        <p:spPr>
          <a:xfrm>
            <a:off x="2835562" y="1097854"/>
            <a:ext cx="4784437"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3" name="TextBox 2">
            <a:extLst>
              <a:ext uri="{FF2B5EF4-FFF2-40B4-BE49-F238E27FC236}">
                <a16:creationId xmlns:a16="http://schemas.microsoft.com/office/drawing/2014/main" id="{DC583F30-C8CC-DB6D-9AA7-BEA4B9D58C1E}"/>
              </a:ext>
            </a:extLst>
          </p:cNvPr>
          <p:cNvSpPr txBox="1"/>
          <p:nvPr/>
        </p:nvSpPr>
        <p:spPr>
          <a:xfrm>
            <a:off x="2946399" y="1097854"/>
            <a:ext cx="5043055" cy="646331"/>
          </a:xfrm>
          <a:prstGeom prst="rect">
            <a:avLst/>
          </a:prstGeom>
          <a:noFill/>
        </p:spPr>
        <p:txBody>
          <a:bodyPr wrap="square" rtlCol="0">
            <a:spAutoFit/>
          </a:bodyPr>
          <a:lstStyle/>
          <a:p>
            <a:r>
              <a:rPr lang="ro-RO" sz="3600" dirty="0"/>
              <a:t>AGENTUL PREDICTOR</a:t>
            </a:r>
          </a:p>
        </p:txBody>
      </p:sp>
      <p:grpSp>
        <p:nvGrpSpPr>
          <p:cNvPr id="8" name="Group 7">
            <a:extLst>
              <a:ext uri="{FF2B5EF4-FFF2-40B4-BE49-F238E27FC236}">
                <a16:creationId xmlns:a16="http://schemas.microsoft.com/office/drawing/2014/main" id="{B2615C66-C33D-70EE-776A-DB16B0B3A485}"/>
              </a:ext>
            </a:extLst>
          </p:cNvPr>
          <p:cNvGrpSpPr/>
          <p:nvPr/>
        </p:nvGrpSpPr>
        <p:grpSpPr>
          <a:xfrm>
            <a:off x="2835562" y="2205735"/>
            <a:ext cx="7135337" cy="4096039"/>
            <a:chOff x="2835562" y="2205735"/>
            <a:chExt cx="7135337" cy="4096039"/>
          </a:xfrm>
          <a:effectLst>
            <a:glow rad="228600">
              <a:schemeClr val="accent1">
                <a:satMod val="175000"/>
                <a:alpha val="40000"/>
              </a:schemeClr>
            </a:glow>
          </a:effectLst>
        </p:grpSpPr>
        <p:pic>
          <p:nvPicPr>
            <p:cNvPr id="5" name="Picture 4">
              <a:extLst>
                <a:ext uri="{FF2B5EF4-FFF2-40B4-BE49-F238E27FC236}">
                  <a16:creationId xmlns:a16="http://schemas.microsoft.com/office/drawing/2014/main" id="{D67F4A00-6110-08CC-C50E-25F2E5949720}"/>
                </a:ext>
              </a:extLst>
            </p:cNvPr>
            <p:cNvPicPr>
              <a:picLocks noChangeAspect="1"/>
            </p:cNvPicPr>
            <p:nvPr/>
          </p:nvPicPr>
          <p:blipFill>
            <a:blip r:embed="rId4"/>
            <a:stretch>
              <a:fillRect/>
            </a:stretch>
          </p:blipFill>
          <p:spPr>
            <a:xfrm>
              <a:off x="7614274" y="2205735"/>
              <a:ext cx="2356625" cy="4096039"/>
            </a:xfrm>
            <a:prstGeom prst="rect">
              <a:avLst/>
            </a:prstGeom>
          </p:spPr>
        </p:pic>
        <p:pic>
          <p:nvPicPr>
            <p:cNvPr id="7" name="Picture 6">
              <a:extLst>
                <a:ext uri="{FF2B5EF4-FFF2-40B4-BE49-F238E27FC236}">
                  <a16:creationId xmlns:a16="http://schemas.microsoft.com/office/drawing/2014/main" id="{30393FD5-A6F2-9602-2F84-DC1F3638411E}"/>
                </a:ext>
              </a:extLst>
            </p:cNvPr>
            <p:cNvPicPr>
              <a:picLocks noChangeAspect="1"/>
            </p:cNvPicPr>
            <p:nvPr/>
          </p:nvPicPr>
          <p:blipFill>
            <a:blip r:embed="rId5"/>
            <a:stretch>
              <a:fillRect/>
            </a:stretch>
          </p:blipFill>
          <p:spPr>
            <a:xfrm>
              <a:off x="2835562" y="2205735"/>
              <a:ext cx="4778712" cy="4096039"/>
            </a:xfrm>
            <a:prstGeom prst="rect">
              <a:avLst/>
            </a:prstGeom>
          </p:spPr>
        </p:pic>
      </p:grpSp>
    </p:spTree>
    <p:extLst>
      <p:ext uri="{BB962C8B-B14F-4D97-AF65-F5344CB8AC3E}">
        <p14:creationId xmlns:p14="http://schemas.microsoft.com/office/powerpoint/2010/main" val="407222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2" name="Rectangle: Diagonal Corners Snipped 1">
            <a:extLst>
              <a:ext uri="{FF2B5EF4-FFF2-40B4-BE49-F238E27FC236}">
                <a16:creationId xmlns:a16="http://schemas.microsoft.com/office/drawing/2014/main" id="{4410A800-4253-6BA3-F9A9-2C7CADAF7572}"/>
              </a:ext>
            </a:extLst>
          </p:cNvPr>
          <p:cNvSpPr/>
          <p:nvPr/>
        </p:nvSpPr>
        <p:spPr>
          <a:xfrm>
            <a:off x="2835562" y="1097854"/>
            <a:ext cx="6280729"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3" name="TextBox 2">
            <a:extLst>
              <a:ext uri="{FF2B5EF4-FFF2-40B4-BE49-F238E27FC236}">
                <a16:creationId xmlns:a16="http://schemas.microsoft.com/office/drawing/2014/main" id="{DC583F30-C8CC-DB6D-9AA7-BEA4B9D58C1E}"/>
              </a:ext>
            </a:extLst>
          </p:cNvPr>
          <p:cNvSpPr txBox="1"/>
          <p:nvPr/>
        </p:nvSpPr>
        <p:spPr>
          <a:xfrm>
            <a:off x="2946399" y="1097854"/>
            <a:ext cx="6410039" cy="646331"/>
          </a:xfrm>
          <a:prstGeom prst="rect">
            <a:avLst/>
          </a:prstGeom>
          <a:noFill/>
        </p:spPr>
        <p:txBody>
          <a:bodyPr wrap="square" rtlCol="0">
            <a:spAutoFit/>
          </a:bodyPr>
          <a:lstStyle/>
          <a:p>
            <a:r>
              <a:rPr lang="ro-RO" sz="3600" dirty="0"/>
              <a:t>PERCEPTRONUL MULTISTRAT</a:t>
            </a:r>
          </a:p>
        </p:txBody>
      </p:sp>
      <p:sp>
        <p:nvSpPr>
          <p:cNvPr id="4" name="Rectangle: Diagonal Corners Snipped 3">
            <a:extLst>
              <a:ext uri="{FF2B5EF4-FFF2-40B4-BE49-F238E27FC236}">
                <a16:creationId xmlns:a16="http://schemas.microsoft.com/office/drawing/2014/main" id="{A8EB11B3-ADC1-0E6C-0E06-E73939155135}"/>
              </a:ext>
            </a:extLst>
          </p:cNvPr>
          <p:cNvSpPr/>
          <p:nvPr/>
        </p:nvSpPr>
        <p:spPr>
          <a:xfrm>
            <a:off x="2835564" y="2119051"/>
            <a:ext cx="7860146" cy="3802037"/>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dirty="0"/>
          </a:p>
        </p:txBody>
      </p:sp>
      <p:sp>
        <p:nvSpPr>
          <p:cNvPr id="6" name="TextBox 5">
            <a:extLst>
              <a:ext uri="{FF2B5EF4-FFF2-40B4-BE49-F238E27FC236}">
                <a16:creationId xmlns:a16="http://schemas.microsoft.com/office/drawing/2014/main" id="{259BDF64-D297-4A54-FFAB-58568D3F43AB}"/>
              </a:ext>
            </a:extLst>
          </p:cNvPr>
          <p:cNvSpPr txBox="1"/>
          <p:nvPr/>
        </p:nvSpPr>
        <p:spPr>
          <a:xfrm>
            <a:off x="3029528" y="2159985"/>
            <a:ext cx="7075171" cy="3539430"/>
          </a:xfrm>
          <a:prstGeom prst="rect">
            <a:avLst/>
          </a:prstGeom>
          <a:noFill/>
        </p:spPr>
        <p:txBody>
          <a:bodyPr wrap="square" rtlCol="0">
            <a:spAutoFit/>
          </a:bodyPr>
          <a:lstStyle/>
          <a:p>
            <a:pPr algn="just"/>
            <a:r>
              <a:rPr lang="ro-RO" sz="2800" dirty="0"/>
              <a:t>Perceptronul multistrat este un tip de rețea neuronală artificială formată din cel puțin trei straturi de neuroni: unul de intrare, unul sau mai multe straturi ascunse și unul de ieșire. Fiecare neuron dintr-un strat este conectat la fiecare neuron din stratul următor și folosește funcții de activare non-liniare pentru a putea modela relații complexe în date.</a:t>
            </a:r>
          </a:p>
        </p:txBody>
      </p:sp>
    </p:spTree>
    <p:extLst>
      <p:ext uri="{BB962C8B-B14F-4D97-AF65-F5344CB8AC3E}">
        <p14:creationId xmlns:p14="http://schemas.microsoft.com/office/powerpoint/2010/main" val="2607009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2" name="Rectangle: Diagonal Corners Snipped 1">
            <a:extLst>
              <a:ext uri="{FF2B5EF4-FFF2-40B4-BE49-F238E27FC236}">
                <a16:creationId xmlns:a16="http://schemas.microsoft.com/office/drawing/2014/main" id="{4410A800-4253-6BA3-F9A9-2C7CADAF7572}"/>
              </a:ext>
            </a:extLst>
          </p:cNvPr>
          <p:cNvSpPr/>
          <p:nvPr/>
        </p:nvSpPr>
        <p:spPr>
          <a:xfrm>
            <a:off x="2835562" y="1097854"/>
            <a:ext cx="6280729"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3" name="TextBox 2">
            <a:extLst>
              <a:ext uri="{FF2B5EF4-FFF2-40B4-BE49-F238E27FC236}">
                <a16:creationId xmlns:a16="http://schemas.microsoft.com/office/drawing/2014/main" id="{DC583F30-C8CC-DB6D-9AA7-BEA4B9D58C1E}"/>
              </a:ext>
            </a:extLst>
          </p:cNvPr>
          <p:cNvSpPr txBox="1"/>
          <p:nvPr/>
        </p:nvSpPr>
        <p:spPr>
          <a:xfrm>
            <a:off x="2946399" y="1097854"/>
            <a:ext cx="6410039" cy="646331"/>
          </a:xfrm>
          <a:prstGeom prst="rect">
            <a:avLst/>
          </a:prstGeom>
          <a:noFill/>
        </p:spPr>
        <p:txBody>
          <a:bodyPr wrap="square" rtlCol="0">
            <a:spAutoFit/>
          </a:bodyPr>
          <a:lstStyle/>
          <a:p>
            <a:r>
              <a:rPr lang="ro-RO" sz="3600" dirty="0"/>
              <a:t>PERCEPTRONUL MULTISTRAT</a:t>
            </a:r>
          </a:p>
        </p:txBody>
      </p:sp>
      <p:pic>
        <p:nvPicPr>
          <p:cNvPr id="9" name="Picture 8">
            <a:extLst>
              <a:ext uri="{FF2B5EF4-FFF2-40B4-BE49-F238E27FC236}">
                <a16:creationId xmlns:a16="http://schemas.microsoft.com/office/drawing/2014/main" id="{E5EE668B-BC18-9DFA-CE66-12F1729DA7D4}"/>
              </a:ext>
            </a:extLst>
          </p:cNvPr>
          <p:cNvPicPr>
            <a:picLocks noChangeAspect="1"/>
          </p:cNvPicPr>
          <p:nvPr/>
        </p:nvPicPr>
        <p:blipFill>
          <a:blip r:embed="rId4"/>
          <a:stretch>
            <a:fillRect/>
          </a:stretch>
        </p:blipFill>
        <p:spPr>
          <a:xfrm>
            <a:off x="2835562" y="2038067"/>
            <a:ext cx="3987607" cy="4316551"/>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4031528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2" name="Rectangle: Diagonal Corners Snipped 1">
            <a:extLst>
              <a:ext uri="{FF2B5EF4-FFF2-40B4-BE49-F238E27FC236}">
                <a16:creationId xmlns:a16="http://schemas.microsoft.com/office/drawing/2014/main" id="{4410A800-4253-6BA3-F9A9-2C7CADAF7572}"/>
              </a:ext>
            </a:extLst>
          </p:cNvPr>
          <p:cNvSpPr/>
          <p:nvPr/>
        </p:nvSpPr>
        <p:spPr>
          <a:xfrm>
            <a:off x="2835562" y="1097854"/>
            <a:ext cx="6280729"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3" name="TextBox 2">
            <a:extLst>
              <a:ext uri="{FF2B5EF4-FFF2-40B4-BE49-F238E27FC236}">
                <a16:creationId xmlns:a16="http://schemas.microsoft.com/office/drawing/2014/main" id="{DC583F30-C8CC-DB6D-9AA7-BEA4B9D58C1E}"/>
              </a:ext>
            </a:extLst>
          </p:cNvPr>
          <p:cNvSpPr txBox="1"/>
          <p:nvPr/>
        </p:nvSpPr>
        <p:spPr>
          <a:xfrm>
            <a:off x="2946399" y="1097854"/>
            <a:ext cx="6410039" cy="646331"/>
          </a:xfrm>
          <a:prstGeom prst="rect">
            <a:avLst/>
          </a:prstGeom>
          <a:noFill/>
        </p:spPr>
        <p:txBody>
          <a:bodyPr wrap="square" rtlCol="0">
            <a:spAutoFit/>
          </a:bodyPr>
          <a:lstStyle/>
          <a:p>
            <a:r>
              <a:rPr lang="ro-RO" sz="3600" dirty="0"/>
              <a:t>PERCEPTRONUL MULTISTRAT</a:t>
            </a:r>
          </a:p>
        </p:txBody>
      </p:sp>
      <p:pic>
        <p:nvPicPr>
          <p:cNvPr id="5" name="Picture 4">
            <a:extLst>
              <a:ext uri="{FF2B5EF4-FFF2-40B4-BE49-F238E27FC236}">
                <a16:creationId xmlns:a16="http://schemas.microsoft.com/office/drawing/2014/main" id="{F18B981E-9CE1-9E6F-C105-B6716E2D6B8C}"/>
              </a:ext>
            </a:extLst>
          </p:cNvPr>
          <p:cNvPicPr>
            <a:picLocks noChangeAspect="1"/>
          </p:cNvPicPr>
          <p:nvPr/>
        </p:nvPicPr>
        <p:blipFill>
          <a:blip r:embed="rId4"/>
          <a:stretch>
            <a:fillRect/>
          </a:stretch>
        </p:blipFill>
        <p:spPr>
          <a:xfrm>
            <a:off x="2835562" y="2266805"/>
            <a:ext cx="6973456" cy="4075396"/>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1113886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2" name="Rectangle: Diagonal Corners Snipped 1">
            <a:extLst>
              <a:ext uri="{FF2B5EF4-FFF2-40B4-BE49-F238E27FC236}">
                <a16:creationId xmlns:a16="http://schemas.microsoft.com/office/drawing/2014/main" id="{4410A800-4253-6BA3-F9A9-2C7CADAF7572}"/>
              </a:ext>
            </a:extLst>
          </p:cNvPr>
          <p:cNvSpPr/>
          <p:nvPr/>
        </p:nvSpPr>
        <p:spPr>
          <a:xfrm>
            <a:off x="2835563" y="1097854"/>
            <a:ext cx="4886038"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3" name="TextBox 2">
            <a:extLst>
              <a:ext uri="{FF2B5EF4-FFF2-40B4-BE49-F238E27FC236}">
                <a16:creationId xmlns:a16="http://schemas.microsoft.com/office/drawing/2014/main" id="{DC583F30-C8CC-DB6D-9AA7-BEA4B9D58C1E}"/>
              </a:ext>
            </a:extLst>
          </p:cNvPr>
          <p:cNvSpPr txBox="1"/>
          <p:nvPr/>
        </p:nvSpPr>
        <p:spPr>
          <a:xfrm>
            <a:off x="2946400" y="1097854"/>
            <a:ext cx="4849092" cy="646331"/>
          </a:xfrm>
          <a:prstGeom prst="rect">
            <a:avLst/>
          </a:prstGeom>
          <a:noFill/>
        </p:spPr>
        <p:txBody>
          <a:bodyPr wrap="square" rtlCol="0">
            <a:spAutoFit/>
          </a:bodyPr>
          <a:lstStyle/>
          <a:p>
            <a:r>
              <a:rPr lang="ro-RO" sz="3600" dirty="0"/>
              <a:t>REZULTATE OBȚINUTE</a:t>
            </a:r>
          </a:p>
        </p:txBody>
      </p:sp>
      <p:pic>
        <p:nvPicPr>
          <p:cNvPr id="6" name="Picture 5">
            <a:extLst>
              <a:ext uri="{FF2B5EF4-FFF2-40B4-BE49-F238E27FC236}">
                <a16:creationId xmlns:a16="http://schemas.microsoft.com/office/drawing/2014/main" id="{60343F83-6091-76B7-6CA1-81EBF974E55E}"/>
              </a:ext>
            </a:extLst>
          </p:cNvPr>
          <p:cNvPicPr>
            <a:picLocks noChangeAspect="1"/>
          </p:cNvPicPr>
          <p:nvPr/>
        </p:nvPicPr>
        <p:blipFill>
          <a:blip r:embed="rId4"/>
          <a:stretch>
            <a:fillRect/>
          </a:stretch>
        </p:blipFill>
        <p:spPr>
          <a:xfrm>
            <a:off x="2835562" y="2156209"/>
            <a:ext cx="8063347" cy="3503017"/>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1821181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2" name="Rectangle: Diagonal Corners Snipped 1">
            <a:extLst>
              <a:ext uri="{FF2B5EF4-FFF2-40B4-BE49-F238E27FC236}">
                <a16:creationId xmlns:a16="http://schemas.microsoft.com/office/drawing/2014/main" id="{4410A800-4253-6BA3-F9A9-2C7CADAF7572}"/>
              </a:ext>
            </a:extLst>
          </p:cNvPr>
          <p:cNvSpPr/>
          <p:nvPr/>
        </p:nvSpPr>
        <p:spPr>
          <a:xfrm>
            <a:off x="2835563" y="1097854"/>
            <a:ext cx="4886038"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3" name="TextBox 2">
            <a:extLst>
              <a:ext uri="{FF2B5EF4-FFF2-40B4-BE49-F238E27FC236}">
                <a16:creationId xmlns:a16="http://schemas.microsoft.com/office/drawing/2014/main" id="{DC583F30-C8CC-DB6D-9AA7-BEA4B9D58C1E}"/>
              </a:ext>
            </a:extLst>
          </p:cNvPr>
          <p:cNvSpPr txBox="1"/>
          <p:nvPr/>
        </p:nvSpPr>
        <p:spPr>
          <a:xfrm>
            <a:off x="2946400" y="1097854"/>
            <a:ext cx="4849092" cy="646331"/>
          </a:xfrm>
          <a:prstGeom prst="rect">
            <a:avLst/>
          </a:prstGeom>
          <a:noFill/>
        </p:spPr>
        <p:txBody>
          <a:bodyPr wrap="square" rtlCol="0">
            <a:spAutoFit/>
          </a:bodyPr>
          <a:lstStyle/>
          <a:p>
            <a:r>
              <a:rPr lang="ro-RO" sz="3600" dirty="0"/>
              <a:t>REZULTATE OBȚINUTE</a:t>
            </a:r>
          </a:p>
        </p:txBody>
      </p:sp>
      <p:pic>
        <p:nvPicPr>
          <p:cNvPr id="5" name="Picture 4">
            <a:extLst>
              <a:ext uri="{FF2B5EF4-FFF2-40B4-BE49-F238E27FC236}">
                <a16:creationId xmlns:a16="http://schemas.microsoft.com/office/drawing/2014/main" id="{064AE52F-F7DF-2F97-F146-880865FC04AB}"/>
              </a:ext>
            </a:extLst>
          </p:cNvPr>
          <p:cNvPicPr>
            <a:picLocks noChangeAspect="1"/>
          </p:cNvPicPr>
          <p:nvPr/>
        </p:nvPicPr>
        <p:blipFill>
          <a:blip r:embed="rId4"/>
          <a:stretch>
            <a:fillRect/>
          </a:stretch>
        </p:blipFill>
        <p:spPr>
          <a:xfrm>
            <a:off x="2835563" y="2026391"/>
            <a:ext cx="2503055" cy="2252750"/>
          </a:xfrm>
          <a:prstGeom prst="rect">
            <a:avLst/>
          </a:prstGeom>
        </p:spPr>
      </p:pic>
      <p:pic>
        <p:nvPicPr>
          <p:cNvPr id="8" name="Picture 7">
            <a:extLst>
              <a:ext uri="{FF2B5EF4-FFF2-40B4-BE49-F238E27FC236}">
                <a16:creationId xmlns:a16="http://schemas.microsoft.com/office/drawing/2014/main" id="{2109458E-47D3-C9E4-B7E3-2A08F2E2ADC3}"/>
              </a:ext>
            </a:extLst>
          </p:cNvPr>
          <p:cNvPicPr>
            <a:picLocks noChangeAspect="1"/>
          </p:cNvPicPr>
          <p:nvPr/>
        </p:nvPicPr>
        <p:blipFill>
          <a:blip r:embed="rId5"/>
          <a:stretch>
            <a:fillRect/>
          </a:stretch>
        </p:blipFill>
        <p:spPr>
          <a:xfrm>
            <a:off x="6096000" y="2026389"/>
            <a:ext cx="2828781" cy="2252751"/>
          </a:xfrm>
          <a:prstGeom prst="rect">
            <a:avLst/>
          </a:prstGeom>
        </p:spPr>
      </p:pic>
      <p:pic>
        <p:nvPicPr>
          <p:cNvPr id="10" name="Picture 9">
            <a:extLst>
              <a:ext uri="{FF2B5EF4-FFF2-40B4-BE49-F238E27FC236}">
                <a16:creationId xmlns:a16="http://schemas.microsoft.com/office/drawing/2014/main" id="{C01B5DE5-D1B5-89F4-A376-2F0FF70ABE04}"/>
              </a:ext>
            </a:extLst>
          </p:cNvPr>
          <p:cNvPicPr>
            <a:picLocks noChangeAspect="1"/>
          </p:cNvPicPr>
          <p:nvPr/>
        </p:nvPicPr>
        <p:blipFill>
          <a:blip r:embed="rId6"/>
          <a:stretch>
            <a:fillRect/>
          </a:stretch>
        </p:blipFill>
        <p:spPr>
          <a:xfrm>
            <a:off x="4189064" y="4467562"/>
            <a:ext cx="3249124" cy="2154365"/>
          </a:xfrm>
          <a:prstGeom prst="rect">
            <a:avLst/>
          </a:prstGeom>
        </p:spPr>
      </p:pic>
    </p:spTree>
    <p:extLst>
      <p:ext uri="{BB962C8B-B14F-4D97-AF65-F5344CB8AC3E}">
        <p14:creationId xmlns:p14="http://schemas.microsoft.com/office/powerpoint/2010/main" val="3734300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21" name="Rectangle: Diagonal Corners Snipped 20">
            <a:extLst>
              <a:ext uri="{FF2B5EF4-FFF2-40B4-BE49-F238E27FC236}">
                <a16:creationId xmlns:a16="http://schemas.microsoft.com/office/drawing/2014/main" id="{64F04017-6514-9B3D-2DF1-A8F1C1B024DD}"/>
              </a:ext>
            </a:extLst>
          </p:cNvPr>
          <p:cNvSpPr/>
          <p:nvPr/>
        </p:nvSpPr>
        <p:spPr>
          <a:xfrm>
            <a:off x="2835564" y="1097854"/>
            <a:ext cx="2669309"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15" name="TextBox 14">
            <a:extLst>
              <a:ext uri="{FF2B5EF4-FFF2-40B4-BE49-F238E27FC236}">
                <a16:creationId xmlns:a16="http://schemas.microsoft.com/office/drawing/2014/main" id="{CABDD8C6-49B1-3BEB-8BF5-8B367BE430CF}"/>
              </a:ext>
            </a:extLst>
          </p:cNvPr>
          <p:cNvSpPr txBox="1"/>
          <p:nvPr/>
        </p:nvSpPr>
        <p:spPr>
          <a:xfrm>
            <a:off x="2946400" y="1097854"/>
            <a:ext cx="2558473" cy="646331"/>
          </a:xfrm>
          <a:prstGeom prst="rect">
            <a:avLst/>
          </a:prstGeom>
          <a:noFill/>
        </p:spPr>
        <p:txBody>
          <a:bodyPr wrap="square" rtlCol="0">
            <a:spAutoFit/>
          </a:bodyPr>
          <a:lstStyle/>
          <a:p>
            <a:r>
              <a:rPr lang="ro-RO" sz="3600" dirty="0"/>
              <a:t>CONCLUZII</a:t>
            </a:r>
          </a:p>
        </p:txBody>
      </p:sp>
      <p:sp>
        <p:nvSpPr>
          <p:cNvPr id="23" name="Rectangle: Diagonal Corners Snipped 22">
            <a:extLst>
              <a:ext uri="{FF2B5EF4-FFF2-40B4-BE49-F238E27FC236}">
                <a16:creationId xmlns:a16="http://schemas.microsoft.com/office/drawing/2014/main" id="{482DF5A6-0D90-167C-643E-B1E5A2AEA771}"/>
              </a:ext>
            </a:extLst>
          </p:cNvPr>
          <p:cNvSpPr/>
          <p:nvPr/>
        </p:nvSpPr>
        <p:spPr>
          <a:xfrm>
            <a:off x="2835564" y="2119051"/>
            <a:ext cx="7860146" cy="3802037"/>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dirty="0"/>
          </a:p>
        </p:txBody>
      </p:sp>
      <p:sp>
        <p:nvSpPr>
          <p:cNvPr id="24" name="TextBox 23">
            <a:extLst>
              <a:ext uri="{FF2B5EF4-FFF2-40B4-BE49-F238E27FC236}">
                <a16:creationId xmlns:a16="http://schemas.microsoft.com/office/drawing/2014/main" id="{5796EBEA-B73C-D37C-F3F6-1DA9F518E966}"/>
              </a:ext>
            </a:extLst>
          </p:cNvPr>
          <p:cNvSpPr txBox="1"/>
          <p:nvPr/>
        </p:nvSpPr>
        <p:spPr>
          <a:xfrm>
            <a:off x="3168073" y="2220716"/>
            <a:ext cx="7075171" cy="3539430"/>
          </a:xfrm>
          <a:prstGeom prst="rect">
            <a:avLst/>
          </a:prstGeom>
          <a:noFill/>
        </p:spPr>
        <p:txBody>
          <a:bodyPr wrap="square" rtlCol="0">
            <a:spAutoFit/>
          </a:bodyPr>
          <a:lstStyle/>
          <a:p>
            <a:pPr algn="just"/>
            <a:r>
              <a:rPr lang="ro-RO" sz="2800" dirty="0"/>
              <a:t>Sistemul oferă o nouă modalitate de a diagnostica pietrele la rinichi folosind învățarea supervizată, modelul având o acuratețe de 82,35% pe datele de test, însă pentru a confirma fiabilitatea și validitatea rezultatelor pe un eșantion mai mare de pacienți, este necesară continuarea cercetărilor și validarea constatărilor. </a:t>
            </a:r>
          </a:p>
        </p:txBody>
      </p:sp>
    </p:spTree>
    <p:extLst>
      <p:ext uri="{BB962C8B-B14F-4D97-AF65-F5344CB8AC3E}">
        <p14:creationId xmlns:p14="http://schemas.microsoft.com/office/powerpoint/2010/main" val="714006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2" name="Rectangle: Diagonal Corners Snipped 1">
            <a:extLst>
              <a:ext uri="{FF2B5EF4-FFF2-40B4-BE49-F238E27FC236}">
                <a16:creationId xmlns:a16="http://schemas.microsoft.com/office/drawing/2014/main" id="{D1359E4D-B5C5-4EE9-95B6-525270216424}"/>
              </a:ext>
            </a:extLst>
          </p:cNvPr>
          <p:cNvSpPr/>
          <p:nvPr/>
        </p:nvSpPr>
        <p:spPr>
          <a:xfrm>
            <a:off x="3001933" y="2474768"/>
            <a:ext cx="7268903" cy="2264182"/>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sz="4000"/>
          </a:p>
        </p:txBody>
      </p:sp>
      <p:sp>
        <p:nvSpPr>
          <p:cNvPr id="3" name="TextBox 2">
            <a:extLst>
              <a:ext uri="{FF2B5EF4-FFF2-40B4-BE49-F238E27FC236}">
                <a16:creationId xmlns:a16="http://schemas.microsoft.com/office/drawing/2014/main" id="{E287758B-D8F3-37C2-FB50-F7B486B399B5}"/>
              </a:ext>
            </a:extLst>
          </p:cNvPr>
          <p:cNvSpPr txBox="1"/>
          <p:nvPr/>
        </p:nvSpPr>
        <p:spPr>
          <a:xfrm>
            <a:off x="3001933" y="2474768"/>
            <a:ext cx="7176656" cy="2123658"/>
          </a:xfrm>
          <a:prstGeom prst="rect">
            <a:avLst/>
          </a:prstGeom>
          <a:noFill/>
        </p:spPr>
        <p:txBody>
          <a:bodyPr wrap="square" rtlCol="0">
            <a:spAutoFit/>
          </a:bodyPr>
          <a:lstStyle/>
          <a:p>
            <a:pPr algn="ctr"/>
            <a:r>
              <a:rPr lang="ro-RO" sz="6600" b="1" dirty="0"/>
              <a:t>MULȚUMESC PENTRU ATENȚIE!</a:t>
            </a:r>
          </a:p>
        </p:txBody>
      </p:sp>
    </p:spTree>
    <p:extLst>
      <p:ext uri="{BB962C8B-B14F-4D97-AF65-F5344CB8AC3E}">
        <p14:creationId xmlns:p14="http://schemas.microsoft.com/office/powerpoint/2010/main" val="4280728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21" name="Rectangle: Diagonal Corners Snipped 20">
            <a:extLst>
              <a:ext uri="{FF2B5EF4-FFF2-40B4-BE49-F238E27FC236}">
                <a16:creationId xmlns:a16="http://schemas.microsoft.com/office/drawing/2014/main" id="{64F04017-6514-9B3D-2DF1-A8F1C1B024DD}"/>
              </a:ext>
            </a:extLst>
          </p:cNvPr>
          <p:cNvSpPr/>
          <p:nvPr/>
        </p:nvSpPr>
        <p:spPr>
          <a:xfrm>
            <a:off x="2835564" y="1097854"/>
            <a:ext cx="4091709" cy="646331"/>
          </a:xfrm>
          <a:prstGeom prst="snip2Diag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15" name="TextBox 14">
            <a:extLst>
              <a:ext uri="{FF2B5EF4-FFF2-40B4-BE49-F238E27FC236}">
                <a16:creationId xmlns:a16="http://schemas.microsoft.com/office/drawing/2014/main" id="{CABDD8C6-49B1-3BEB-8BF5-8B367BE430CF}"/>
              </a:ext>
            </a:extLst>
          </p:cNvPr>
          <p:cNvSpPr txBox="1"/>
          <p:nvPr/>
        </p:nvSpPr>
        <p:spPr>
          <a:xfrm>
            <a:off x="2946400" y="1097854"/>
            <a:ext cx="3980873" cy="646331"/>
          </a:xfrm>
          <a:prstGeom prst="rect">
            <a:avLst/>
          </a:prstGeom>
          <a:noFill/>
        </p:spPr>
        <p:txBody>
          <a:bodyPr wrap="square" rtlCol="0">
            <a:spAutoFit/>
          </a:bodyPr>
          <a:lstStyle/>
          <a:p>
            <a:r>
              <a:rPr lang="en-US" sz="3600" dirty="0"/>
              <a:t>SCOPUL LUCR</a:t>
            </a:r>
            <a:r>
              <a:rPr lang="ro-RO" sz="3600" dirty="0"/>
              <a:t>ĂRII</a:t>
            </a:r>
          </a:p>
        </p:txBody>
      </p:sp>
      <p:sp>
        <p:nvSpPr>
          <p:cNvPr id="2" name="Rectangle: Diagonal Corners Snipped 1">
            <a:extLst>
              <a:ext uri="{FF2B5EF4-FFF2-40B4-BE49-F238E27FC236}">
                <a16:creationId xmlns:a16="http://schemas.microsoft.com/office/drawing/2014/main" id="{4FD25BA5-5132-13BD-8340-61CF8176D50D}"/>
              </a:ext>
            </a:extLst>
          </p:cNvPr>
          <p:cNvSpPr/>
          <p:nvPr/>
        </p:nvSpPr>
        <p:spPr>
          <a:xfrm>
            <a:off x="2835564" y="1097854"/>
            <a:ext cx="4812145"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3" name="TextBox 2">
            <a:extLst>
              <a:ext uri="{FF2B5EF4-FFF2-40B4-BE49-F238E27FC236}">
                <a16:creationId xmlns:a16="http://schemas.microsoft.com/office/drawing/2014/main" id="{07CCC16B-25FC-B9F7-B5BC-13A8F79DA7D5}"/>
              </a:ext>
            </a:extLst>
          </p:cNvPr>
          <p:cNvSpPr txBox="1"/>
          <p:nvPr/>
        </p:nvSpPr>
        <p:spPr>
          <a:xfrm>
            <a:off x="2946400" y="1097854"/>
            <a:ext cx="4701309" cy="646331"/>
          </a:xfrm>
          <a:prstGeom prst="rect">
            <a:avLst/>
          </a:prstGeom>
          <a:noFill/>
        </p:spPr>
        <p:txBody>
          <a:bodyPr wrap="square" rtlCol="0">
            <a:spAutoFit/>
          </a:bodyPr>
          <a:lstStyle/>
          <a:p>
            <a:r>
              <a:rPr lang="ro-RO" sz="3600" dirty="0"/>
              <a:t>CONCEPTE UTILIZATE</a:t>
            </a:r>
          </a:p>
        </p:txBody>
      </p:sp>
      <p:graphicFrame>
        <p:nvGraphicFramePr>
          <p:cNvPr id="4" name="Diagram 3">
            <a:extLst>
              <a:ext uri="{FF2B5EF4-FFF2-40B4-BE49-F238E27FC236}">
                <a16:creationId xmlns:a16="http://schemas.microsoft.com/office/drawing/2014/main" id="{7B25249B-692C-6799-758D-5F057B6D31F0}"/>
              </a:ext>
            </a:extLst>
          </p:cNvPr>
          <p:cNvGraphicFramePr/>
          <p:nvPr>
            <p:extLst>
              <p:ext uri="{D42A27DB-BD31-4B8C-83A1-F6EECF244321}">
                <p14:modId xmlns:p14="http://schemas.microsoft.com/office/powerpoint/2010/main" val="1391176856"/>
              </p:ext>
            </p:extLst>
          </p:nvPr>
        </p:nvGraphicFramePr>
        <p:xfrm>
          <a:off x="2835564" y="1819564"/>
          <a:ext cx="7961745" cy="43549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63430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21" name="Rectangle: Diagonal Corners Snipped 20">
            <a:extLst>
              <a:ext uri="{FF2B5EF4-FFF2-40B4-BE49-F238E27FC236}">
                <a16:creationId xmlns:a16="http://schemas.microsoft.com/office/drawing/2014/main" id="{64F04017-6514-9B3D-2DF1-A8F1C1B024DD}"/>
              </a:ext>
            </a:extLst>
          </p:cNvPr>
          <p:cNvSpPr/>
          <p:nvPr/>
        </p:nvSpPr>
        <p:spPr>
          <a:xfrm>
            <a:off x="2835564" y="1097854"/>
            <a:ext cx="4812145"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15" name="TextBox 14">
            <a:extLst>
              <a:ext uri="{FF2B5EF4-FFF2-40B4-BE49-F238E27FC236}">
                <a16:creationId xmlns:a16="http://schemas.microsoft.com/office/drawing/2014/main" id="{CABDD8C6-49B1-3BEB-8BF5-8B367BE430CF}"/>
              </a:ext>
            </a:extLst>
          </p:cNvPr>
          <p:cNvSpPr txBox="1"/>
          <p:nvPr/>
        </p:nvSpPr>
        <p:spPr>
          <a:xfrm>
            <a:off x="2946400" y="1097854"/>
            <a:ext cx="4701309" cy="646331"/>
          </a:xfrm>
          <a:prstGeom prst="rect">
            <a:avLst/>
          </a:prstGeom>
          <a:noFill/>
          <a:effectLst>
            <a:glow rad="228600">
              <a:schemeClr val="accent6">
                <a:satMod val="175000"/>
                <a:alpha val="40000"/>
              </a:schemeClr>
            </a:glow>
          </a:effectLst>
        </p:spPr>
        <p:txBody>
          <a:bodyPr wrap="square" rtlCol="0">
            <a:spAutoFit/>
          </a:bodyPr>
          <a:lstStyle/>
          <a:p>
            <a:r>
              <a:rPr lang="ro-RO" sz="3600" dirty="0"/>
              <a:t>CONCEPTE UTILIZATE</a:t>
            </a:r>
          </a:p>
        </p:txBody>
      </p:sp>
      <p:sp>
        <p:nvSpPr>
          <p:cNvPr id="23" name="Rectangle: Diagonal Corners Snipped 22">
            <a:extLst>
              <a:ext uri="{FF2B5EF4-FFF2-40B4-BE49-F238E27FC236}">
                <a16:creationId xmlns:a16="http://schemas.microsoft.com/office/drawing/2014/main" id="{482DF5A6-0D90-167C-643E-B1E5A2AEA771}"/>
              </a:ext>
            </a:extLst>
          </p:cNvPr>
          <p:cNvSpPr/>
          <p:nvPr/>
        </p:nvSpPr>
        <p:spPr>
          <a:xfrm>
            <a:off x="2835564" y="2119051"/>
            <a:ext cx="7860146" cy="3802037"/>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dirty="0"/>
          </a:p>
        </p:txBody>
      </p:sp>
      <p:sp>
        <p:nvSpPr>
          <p:cNvPr id="24" name="TextBox 23">
            <a:extLst>
              <a:ext uri="{FF2B5EF4-FFF2-40B4-BE49-F238E27FC236}">
                <a16:creationId xmlns:a16="http://schemas.microsoft.com/office/drawing/2014/main" id="{5796EBEA-B73C-D37C-F3F6-1DA9F518E966}"/>
              </a:ext>
            </a:extLst>
          </p:cNvPr>
          <p:cNvSpPr txBox="1"/>
          <p:nvPr/>
        </p:nvSpPr>
        <p:spPr>
          <a:xfrm>
            <a:off x="3020291" y="2272246"/>
            <a:ext cx="7075171" cy="3108543"/>
          </a:xfrm>
          <a:prstGeom prst="rect">
            <a:avLst/>
          </a:prstGeom>
          <a:noFill/>
        </p:spPr>
        <p:txBody>
          <a:bodyPr wrap="square" rtlCol="0">
            <a:spAutoFit/>
          </a:bodyPr>
          <a:lstStyle/>
          <a:p>
            <a:pPr algn="just"/>
            <a:r>
              <a:rPr lang="ro-RO" sz="2800" dirty="0"/>
              <a:t>Programarea orientată pe agenți (POA) este o paradigmă de dezvoltare software în care programele sunt compuse din entități autonome și interactive numite agenți. Agenții sunt capabili să comunice între ei, să ia decizii și să acționeze în mod independent pentru a atinge obiectivele stabilite. </a:t>
            </a:r>
          </a:p>
        </p:txBody>
      </p:sp>
    </p:spTree>
    <p:extLst>
      <p:ext uri="{BB962C8B-B14F-4D97-AF65-F5344CB8AC3E}">
        <p14:creationId xmlns:p14="http://schemas.microsoft.com/office/powerpoint/2010/main" val="1562195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21" name="Rectangle: Diagonal Corners Snipped 20">
            <a:extLst>
              <a:ext uri="{FF2B5EF4-FFF2-40B4-BE49-F238E27FC236}">
                <a16:creationId xmlns:a16="http://schemas.microsoft.com/office/drawing/2014/main" id="{64F04017-6514-9B3D-2DF1-A8F1C1B024DD}"/>
              </a:ext>
            </a:extLst>
          </p:cNvPr>
          <p:cNvSpPr/>
          <p:nvPr/>
        </p:nvSpPr>
        <p:spPr>
          <a:xfrm>
            <a:off x="2835564" y="1097854"/>
            <a:ext cx="4812145"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15" name="TextBox 14">
            <a:extLst>
              <a:ext uri="{FF2B5EF4-FFF2-40B4-BE49-F238E27FC236}">
                <a16:creationId xmlns:a16="http://schemas.microsoft.com/office/drawing/2014/main" id="{CABDD8C6-49B1-3BEB-8BF5-8B367BE430CF}"/>
              </a:ext>
            </a:extLst>
          </p:cNvPr>
          <p:cNvSpPr txBox="1"/>
          <p:nvPr/>
        </p:nvSpPr>
        <p:spPr>
          <a:xfrm>
            <a:off x="2946400" y="1097854"/>
            <a:ext cx="4701309" cy="646331"/>
          </a:xfrm>
          <a:prstGeom prst="rect">
            <a:avLst/>
          </a:prstGeom>
          <a:noFill/>
        </p:spPr>
        <p:txBody>
          <a:bodyPr wrap="square" rtlCol="0">
            <a:spAutoFit/>
          </a:bodyPr>
          <a:lstStyle/>
          <a:p>
            <a:r>
              <a:rPr lang="ro-RO" sz="3600" dirty="0"/>
              <a:t>CONCEPTE UTILIZATE</a:t>
            </a:r>
          </a:p>
        </p:txBody>
      </p:sp>
      <p:sp>
        <p:nvSpPr>
          <p:cNvPr id="23" name="Rectangle: Diagonal Corners Snipped 22">
            <a:extLst>
              <a:ext uri="{FF2B5EF4-FFF2-40B4-BE49-F238E27FC236}">
                <a16:creationId xmlns:a16="http://schemas.microsoft.com/office/drawing/2014/main" id="{482DF5A6-0D90-167C-643E-B1E5A2AEA771}"/>
              </a:ext>
            </a:extLst>
          </p:cNvPr>
          <p:cNvSpPr/>
          <p:nvPr/>
        </p:nvSpPr>
        <p:spPr>
          <a:xfrm>
            <a:off x="2835564" y="2119051"/>
            <a:ext cx="7860146" cy="3802037"/>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dirty="0"/>
          </a:p>
        </p:txBody>
      </p:sp>
      <p:sp>
        <p:nvSpPr>
          <p:cNvPr id="24" name="TextBox 23">
            <a:extLst>
              <a:ext uri="{FF2B5EF4-FFF2-40B4-BE49-F238E27FC236}">
                <a16:creationId xmlns:a16="http://schemas.microsoft.com/office/drawing/2014/main" id="{5796EBEA-B73C-D37C-F3F6-1DA9F518E966}"/>
              </a:ext>
            </a:extLst>
          </p:cNvPr>
          <p:cNvSpPr txBox="1"/>
          <p:nvPr/>
        </p:nvSpPr>
        <p:spPr>
          <a:xfrm>
            <a:off x="3020291" y="2272246"/>
            <a:ext cx="7075171" cy="3108543"/>
          </a:xfrm>
          <a:prstGeom prst="rect">
            <a:avLst/>
          </a:prstGeom>
          <a:noFill/>
        </p:spPr>
        <p:txBody>
          <a:bodyPr wrap="square" rtlCol="0">
            <a:spAutoFit/>
          </a:bodyPr>
          <a:lstStyle/>
          <a:p>
            <a:pPr algn="just"/>
            <a:r>
              <a:rPr lang="ro-RO" sz="2800" dirty="0"/>
              <a:t>Învățarea supervizată este un tip de învățare automată în care un algoritm este antrenat pe un set de date etichetat. Algoritmul învață să mapeze intrările la ieșiri corecte pe baza exemplelor din datele de antrenament, permițându-i ulterior să prezică etichetele pentru datele noi. </a:t>
            </a:r>
          </a:p>
        </p:txBody>
      </p:sp>
    </p:spTree>
    <p:extLst>
      <p:ext uri="{BB962C8B-B14F-4D97-AF65-F5344CB8AC3E}">
        <p14:creationId xmlns:p14="http://schemas.microsoft.com/office/powerpoint/2010/main" val="2582021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21" name="Rectangle: Diagonal Corners Snipped 20">
            <a:extLst>
              <a:ext uri="{FF2B5EF4-FFF2-40B4-BE49-F238E27FC236}">
                <a16:creationId xmlns:a16="http://schemas.microsoft.com/office/drawing/2014/main" id="{64F04017-6514-9B3D-2DF1-A8F1C1B024DD}"/>
              </a:ext>
            </a:extLst>
          </p:cNvPr>
          <p:cNvSpPr/>
          <p:nvPr/>
        </p:nvSpPr>
        <p:spPr>
          <a:xfrm>
            <a:off x="2835564" y="1097854"/>
            <a:ext cx="4091709" cy="646331"/>
          </a:xfrm>
          <a:prstGeom prst="snip2Diag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15" name="TextBox 14">
            <a:extLst>
              <a:ext uri="{FF2B5EF4-FFF2-40B4-BE49-F238E27FC236}">
                <a16:creationId xmlns:a16="http://schemas.microsoft.com/office/drawing/2014/main" id="{CABDD8C6-49B1-3BEB-8BF5-8B367BE430CF}"/>
              </a:ext>
            </a:extLst>
          </p:cNvPr>
          <p:cNvSpPr txBox="1"/>
          <p:nvPr/>
        </p:nvSpPr>
        <p:spPr>
          <a:xfrm>
            <a:off x="2946400" y="1097854"/>
            <a:ext cx="3980873" cy="646331"/>
          </a:xfrm>
          <a:prstGeom prst="rect">
            <a:avLst/>
          </a:prstGeom>
          <a:noFill/>
        </p:spPr>
        <p:txBody>
          <a:bodyPr wrap="square" rtlCol="0">
            <a:spAutoFit/>
          </a:bodyPr>
          <a:lstStyle/>
          <a:p>
            <a:r>
              <a:rPr lang="en-US" sz="3600" dirty="0"/>
              <a:t>SCOPUL LUCR</a:t>
            </a:r>
            <a:r>
              <a:rPr lang="ro-RO" sz="3600" dirty="0"/>
              <a:t>ĂRII</a:t>
            </a:r>
          </a:p>
        </p:txBody>
      </p:sp>
      <p:sp>
        <p:nvSpPr>
          <p:cNvPr id="2" name="Rectangle: Diagonal Corners Snipped 1">
            <a:extLst>
              <a:ext uri="{FF2B5EF4-FFF2-40B4-BE49-F238E27FC236}">
                <a16:creationId xmlns:a16="http://schemas.microsoft.com/office/drawing/2014/main" id="{4FD25BA5-5132-13BD-8340-61CF8176D50D}"/>
              </a:ext>
            </a:extLst>
          </p:cNvPr>
          <p:cNvSpPr/>
          <p:nvPr/>
        </p:nvSpPr>
        <p:spPr>
          <a:xfrm>
            <a:off x="2835564" y="1097854"/>
            <a:ext cx="5172364"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3" name="TextBox 2">
            <a:extLst>
              <a:ext uri="{FF2B5EF4-FFF2-40B4-BE49-F238E27FC236}">
                <a16:creationId xmlns:a16="http://schemas.microsoft.com/office/drawing/2014/main" id="{07CCC16B-25FC-B9F7-B5BC-13A8F79DA7D5}"/>
              </a:ext>
            </a:extLst>
          </p:cNvPr>
          <p:cNvSpPr txBox="1"/>
          <p:nvPr/>
        </p:nvSpPr>
        <p:spPr>
          <a:xfrm>
            <a:off x="2946400" y="1097854"/>
            <a:ext cx="5172364" cy="646331"/>
          </a:xfrm>
          <a:prstGeom prst="rect">
            <a:avLst/>
          </a:prstGeom>
          <a:noFill/>
        </p:spPr>
        <p:txBody>
          <a:bodyPr wrap="square" rtlCol="0">
            <a:spAutoFit/>
          </a:bodyPr>
          <a:lstStyle/>
          <a:p>
            <a:r>
              <a:rPr lang="ro-RO" sz="3600" dirty="0"/>
              <a:t>TEHNOLOGII UTILIZATE</a:t>
            </a:r>
          </a:p>
        </p:txBody>
      </p:sp>
      <p:graphicFrame>
        <p:nvGraphicFramePr>
          <p:cNvPr id="4" name="Diagram 3">
            <a:extLst>
              <a:ext uri="{FF2B5EF4-FFF2-40B4-BE49-F238E27FC236}">
                <a16:creationId xmlns:a16="http://schemas.microsoft.com/office/drawing/2014/main" id="{7B25249B-692C-6799-758D-5F057B6D31F0}"/>
              </a:ext>
            </a:extLst>
          </p:cNvPr>
          <p:cNvGraphicFramePr/>
          <p:nvPr>
            <p:extLst>
              <p:ext uri="{D42A27DB-BD31-4B8C-83A1-F6EECF244321}">
                <p14:modId xmlns:p14="http://schemas.microsoft.com/office/powerpoint/2010/main" val="2500522970"/>
              </p:ext>
            </p:extLst>
          </p:nvPr>
        </p:nvGraphicFramePr>
        <p:xfrm>
          <a:off x="2835564" y="1819564"/>
          <a:ext cx="7850909" cy="43549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83766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21" name="Rectangle: Diagonal Corners Snipped 20">
            <a:extLst>
              <a:ext uri="{FF2B5EF4-FFF2-40B4-BE49-F238E27FC236}">
                <a16:creationId xmlns:a16="http://schemas.microsoft.com/office/drawing/2014/main" id="{64F04017-6514-9B3D-2DF1-A8F1C1B024DD}"/>
              </a:ext>
            </a:extLst>
          </p:cNvPr>
          <p:cNvSpPr/>
          <p:nvPr/>
        </p:nvSpPr>
        <p:spPr>
          <a:xfrm>
            <a:off x="2835564" y="1097854"/>
            <a:ext cx="4812145" cy="646331"/>
          </a:xfrm>
          <a:prstGeom prst="snip2Diag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15" name="TextBox 14">
            <a:extLst>
              <a:ext uri="{FF2B5EF4-FFF2-40B4-BE49-F238E27FC236}">
                <a16:creationId xmlns:a16="http://schemas.microsoft.com/office/drawing/2014/main" id="{CABDD8C6-49B1-3BEB-8BF5-8B367BE430CF}"/>
              </a:ext>
            </a:extLst>
          </p:cNvPr>
          <p:cNvSpPr txBox="1"/>
          <p:nvPr/>
        </p:nvSpPr>
        <p:spPr>
          <a:xfrm>
            <a:off x="2946400" y="1097854"/>
            <a:ext cx="4701309" cy="646331"/>
          </a:xfrm>
          <a:prstGeom prst="rect">
            <a:avLst/>
          </a:prstGeom>
          <a:noFill/>
        </p:spPr>
        <p:txBody>
          <a:bodyPr wrap="square" rtlCol="0">
            <a:spAutoFit/>
          </a:bodyPr>
          <a:lstStyle/>
          <a:p>
            <a:r>
              <a:rPr lang="ro-RO" sz="3600" dirty="0"/>
              <a:t>CONCEPTE UTILIZATE</a:t>
            </a:r>
          </a:p>
        </p:txBody>
      </p:sp>
      <p:sp>
        <p:nvSpPr>
          <p:cNvPr id="23" name="Rectangle: Diagonal Corners Snipped 22">
            <a:extLst>
              <a:ext uri="{FF2B5EF4-FFF2-40B4-BE49-F238E27FC236}">
                <a16:creationId xmlns:a16="http://schemas.microsoft.com/office/drawing/2014/main" id="{482DF5A6-0D90-167C-643E-B1E5A2AEA771}"/>
              </a:ext>
            </a:extLst>
          </p:cNvPr>
          <p:cNvSpPr/>
          <p:nvPr/>
        </p:nvSpPr>
        <p:spPr>
          <a:xfrm>
            <a:off x="2835564" y="2119051"/>
            <a:ext cx="7860146" cy="3802037"/>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dirty="0"/>
          </a:p>
        </p:txBody>
      </p:sp>
      <p:sp>
        <p:nvSpPr>
          <p:cNvPr id="24" name="TextBox 23">
            <a:extLst>
              <a:ext uri="{FF2B5EF4-FFF2-40B4-BE49-F238E27FC236}">
                <a16:creationId xmlns:a16="http://schemas.microsoft.com/office/drawing/2014/main" id="{5796EBEA-B73C-D37C-F3F6-1DA9F518E966}"/>
              </a:ext>
            </a:extLst>
          </p:cNvPr>
          <p:cNvSpPr txBox="1"/>
          <p:nvPr/>
        </p:nvSpPr>
        <p:spPr>
          <a:xfrm>
            <a:off x="3020291" y="2272246"/>
            <a:ext cx="7075171" cy="2677656"/>
          </a:xfrm>
          <a:prstGeom prst="rect">
            <a:avLst/>
          </a:prstGeom>
          <a:noFill/>
        </p:spPr>
        <p:txBody>
          <a:bodyPr wrap="square" rtlCol="0">
            <a:spAutoFit/>
          </a:bodyPr>
          <a:lstStyle/>
          <a:p>
            <a:pPr algn="just"/>
            <a:r>
              <a:rPr lang="ro-RO" sz="2800" dirty="0"/>
              <a:t>Java Agent Development Framework (JADE) este o platformă software utilizată pentru dezvoltarea de sisteme multi-agent în Java. JADE oferă un mediu de runtime și un set de instrumente pentru a facilita implementarea, administrarea și comunicarea între agenți.</a:t>
            </a:r>
          </a:p>
        </p:txBody>
      </p:sp>
      <p:sp>
        <p:nvSpPr>
          <p:cNvPr id="2" name="Rectangle: Diagonal Corners Snipped 1">
            <a:extLst>
              <a:ext uri="{FF2B5EF4-FFF2-40B4-BE49-F238E27FC236}">
                <a16:creationId xmlns:a16="http://schemas.microsoft.com/office/drawing/2014/main" id="{4410A800-4253-6BA3-F9A9-2C7CADAF7572}"/>
              </a:ext>
            </a:extLst>
          </p:cNvPr>
          <p:cNvSpPr/>
          <p:nvPr/>
        </p:nvSpPr>
        <p:spPr>
          <a:xfrm>
            <a:off x="2835564" y="1097854"/>
            <a:ext cx="5172364"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3" name="TextBox 2">
            <a:extLst>
              <a:ext uri="{FF2B5EF4-FFF2-40B4-BE49-F238E27FC236}">
                <a16:creationId xmlns:a16="http://schemas.microsoft.com/office/drawing/2014/main" id="{DC583F30-C8CC-DB6D-9AA7-BEA4B9D58C1E}"/>
              </a:ext>
            </a:extLst>
          </p:cNvPr>
          <p:cNvSpPr txBox="1"/>
          <p:nvPr/>
        </p:nvSpPr>
        <p:spPr>
          <a:xfrm>
            <a:off x="2946400" y="1097854"/>
            <a:ext cx="5172364" cy="646331"/>
          </a:xfrm>
          <a:prstGeom prst="rect">
            <a:avLst/>
          </a:prstGeom>
          <a:noFill/>
        </p:spPr>
        <p:txBody>
          <a:bodyPr wrap="square" rtlCol="0">
            <a:spAutoFit/>
          </a:bodyPr>
          <a:lstStyle/>
          <a:p>
            <a:r>
              <a:rPr lang="ro-RO" sz="3600" dirty="0"/>
              <a:t>TEHNOLOGII UTILIZATE</a:t>
            </a:r>
          </a:p>
        </p:txBody>
      </p:sp>
    </p:spTree>
    <p:extLst>
      <p:ext uri="{BB962C8B-B14F-4D97-AF65-F5344CB8AC3E}">
        <p14:creationId xmlns:p14="http://schemas.microsoft.com/office/powerpoint/2010/main" val="1861070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21" name="Rectangle: Diagonal Corners Snipped 20">
            <a:extLst>
              <a:ext uri="{FF2B5EF4-FFF2-40B4-BE49-F238E27FC236}">
                <a16:creationId xmlns:a16="http://schemas.microsoft.com/office/drawing/2014/main" id="{64F04017-6514-9B3D-2DF1-A8F1C1B024DD}"/>
              </a:ext>
            </a:extLst>
          </p:cNvPr>
          <p:cNvSpPr/>
          <p:nvPr/>
        </p:nvSpPr>
        <p:spPr>
          <a:xfrm>
            <a:off x="2835564" y="1097854"/>
            <a:ext cx="4812145" cy="646331"/>
          </a:xfrm>
          <a:prstGeom prst="snip2Diag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15" name="TextBox 14">
            <a:extLst>
              <a:ext uri="{FF2B5EF4-FFF2-40B4-BE49-F238E27FC236}">
                <a16:creationId xmlns:a16="http://schemas.microsoft.com/office/drawing/2014/main" id="{CABDD8C6-49B1-3BEB-8BF5-8B367BE430CF}"/>
              </a:ext>
            </a:extLst>
          </p:cNvPr>
          <p:cNvSpPr txBox="1"/>
          <p:nvPr/>
        </p:nvSpPr>
        <p:spPr>
          <a:xfrm>
            <a:off x="2946400" y="1097854"/>
            <a:ext cx="4701309" cy="646331"/>
          </a:xfrm>
          <a:prstGeom prst="rect">
            <a:avLst/>
          </a:prstGeom>
          <a:noFill/>
        </p:spPr>
        <p:txBody>
          <a:bodyPr wrap="square" rtlCol="0">
            <a:spAutoFit/>
          </a:bodyPr>
          <a:lstStyle/>
          <a:p>
            <a:r>
              <a:rPr lang="ro-RO" sz="3600" dirty="0"/>
              <a:t>CONCEPTE UTILIZATE</a:t>
            </a:r>
          </a:p>
        </p:txBody>
      </p:sp>
      <p:sp>
        <p:nvSpPr>
          <p:cNvPr id="23" name="Rectangle: Diagonal Corners Snipped 22">
            <a:extLst>
              <a:ext uri="{FF2B5EF4-FFF2-40B4-BE49-F238E27FC236}">
                <a16:creationId xmlns:a16="http://schemas.microsoft.com/office/drawing/2014/main" id="{482DF5A6-0D90-167C-643E-B1E5A2AEA771}"/>
              </a:ext>
            </a:extLst>
          </p:cNvPr>
          <p:cNvSpPr/>
          <p:nvPr/>
        </p:nvSpPr>
        <p:spPr>
          <a:xfrm>
            <a:off x="2835564" y="2119051"/>
            <a:ext cx="7860146" cy="3802037"/>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dirty="0"/>
          </a:p>
        </p:txBody>
      </p:sp>
      <p:sp>
        <p:nvSpPr>
          <p:cNvPr id="24" name="TextBox 23">
            <a:extLst>
              <a:ext uri="{FF2B5EF4-FFF2-40B4-BE49-F238E27FC236}">
                <a16:creationId xmlns:a16="http://schemas.microsoft.com/office/drawing/2014/main" id="{5796EBEA-B73C-D37C-F3F6-1DA9F518E966}"/>
              </a:ext>
            </a:extLst>
          </p:cNvPr>
          <p:cNvSpPr txBox="1"/>
          <p:nvPr/>
        </p:nvSpPr>
        <p:spPr>
          <a:xfrm>
            <a:off x="3020291" y="2272246"/>
            <a:ext cx="7075171" cy="3108543"/>
          </a:xfrm>
          <a:prstGeom prst="rect">
            <a:avLst/>
          </a:prstGeom>
          <a:noFill/>
        </p:spPr>
        <p:txBody>
          <a:bodyPr wrap="square" rtlCol="0">
            <a:spAutoFit/>
          </a:bodyPr>
          <a:lstStyle/>
          <a:p>
            <a:pPr algn="just"/>
            <a:r>
              <a:rPr lang="ro-RO" sz="2800" dirty="0"/>
              <a:t>Deep Learning for Java (DL4J) este o bibliotecă open-source de învățare profundă concepută pentru dezvoltarea de modele de rețele neuronale în Java. DL4J oferă suport pentru diverse arhitecturi de rețele și integrare cu ecosistemul big data, facilitând dezvoltarea de aplicații complexe de inteligență artificială.</a:t>
            </a:r>
          </a:p>
        </p:txBody>
      </p:sp>
      <p:sp>
        <p:nvSpPr>
          <p:cNvPr id="2" name="Rectangle: Diagonal Corners Snipped 1">
            <a:extLst>
              <a:ext uri="{FF2B5EF4-FFF2-40B4-BE49-F238E27FC236}">
                <a16:creationId xmlns:a16="http://schemas.microsoft.com/office/drawing/2014/main" id="{4410A800-4253-6BA3-F9A9-2C7CADAF7572}"/>
              </a:ext>
            </a:extLst>
          </p:cNvPr>
          <p:cNvSpPr/>
          <p:nvPr/>
        </p:nvSpPr>
        <p:spPr>
          <a:xfrm>
            <a:off x="2835564" y="1097854"/>
            <a:ext cx="5172364"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3" name="TextBox 2">
            <a:extLst>
              <a:ext uri="{FF2B5EF4-FFF2-40B4-BE49-F238E27FC236}">
                <a16:creationId xmlns:a16="http://schemas.microsoft.com/office/drawing/2014/main" id="{DC583F30-C8CC-DB6D-9AA7-BEA4B9D58C1E}"/>
              </a:ext>
            </a:extLst>
          </p:cNvPr>
          <p:cNvSpPr txBox="1"/>
          <p:nvPr/>
        </p:nvSpPr>
        <p:spPr>
          <a:xfrm>
            <a:off x="2946400" y="1097854"/>
            <a:ext cx="5172364" cy="646331"/>
          </a:xfrm>
          <a:prstGeom prst="rect">
            <a:avLst/>
          </a:prstGeom>
          <a:noFill/>
        </p:spPr>
        <p:txBody>
          <a:bodyPr wrap="square" rtlCol="0">
            <a:spAutoFit/>
          </a:bodyPr>
          <a:lstStyle/>
          <a:p>
            <a:r>
              <a:rPr lang="ro-RO" sz="3600" dirty="0"/>
              <a:t>TEHNOLOGII UTILIZATE</a:t>
            </a:r>
          </a:p>
        </p:txBody>
      </p:sp>
    </p:spTree>
    <p:extLst>
      <p:ext uri="{BB962C8B-B14F-4D97-AF65-F5344CB8AC3E}">
        <p14:creationId xmlns:p14="http://schemas.microsoft.com/office/powerpoint/2010/main" val="597076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artoon of a robot&#10;&#10;Description automatically generated">
            <a:extLst>
              <a:ext uri="{FF2B5EF4-FFF2-40B4-BE49-F238E27FC236}">
                <a16:creationId xmlns:a16="http://schemas.microsoft.com/office/drawing/2014/main" id="{82AD60C8-AA5D-4156-EF1C-1C993C6562EB}"/>
              </a:ext>
            </a:extLst>
          </p:cNvPr>
          <p:cNvPicPr>
            <a:picLocks noChangeAspect="1"/>
          </p:cNvPicPr>
          <p:nvPr/>
        </p:nvPicPr>
        <p:blipFill>
          <a:blip r:embed="rId3"/>
          <a:stretch>
            <a:fillRect/>
          </a:stretch>
        </p:blipFill>
        <p:spPr>
          <a:xfrm>
            <a:off x="10178589" y="105640"/>
            <a:ext cx="2013411" cy="2013411"/>
          </a:xfrm>
          <a:prstGeom prst="rect">
            <a:avLst/>
          </a:prstGeom>
        </p:spPr>
      </p:pic>
      <p:sp>
        <p:nvSpPr>
          <p:cNvPr id="23" name="Rectangle: Diagonal Corners Snipped 22">
            <a:extLst>
              <a:ext uri="{FF2B5EF4-FFF2-40B4-BE49-F238E27FC236}">
                <a16:creationId xmlns:a16="http://schemas.microsoft.com/office/drawing/2014/main" id="{482DF5A6-0D90-167C-643E-B1E5A2AEA771}"/>
              </a:ext>
            </a:extLst>
          </p:cNvPr>
          <p:cNvSpPr/>
          <p:nvPr/>
        </p:nvSpPr>
        <p:spPr>
          <a:xfrm>
            <a:off x="2835564" y="2119051"/>
            <a:ext cx="7860146" cy="3802037"/>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dirty="0"/>
          </a:p>
        </p:txBody>
      </p:sp>
      <p:sp>
        <p:nvSpPr>
          <p:cNvPr id="24" name="TextBox 23">
            <a:extLst>
              <a:ext uri="{FF2B5EF4-FFF2-40B4-BE49-F238E27FC236}">
                <a16:creationId xmlns:a16="http://schemas.microsoft.com/office/drawing/2014/main" id="{5796EBEA-B73C-D37C-F3F6-1DA9F518E966}"/>
              </a:ext>
            </a:extLst>
          </p:cNvPr>
          <p:cNvSpPr txBox="1"/>
          <p:nvPr/>
        </p:nvSpPr>
        <p:spPr>
          <a:xfrm>
            <a:off x="3020291" y="2272246"/>
            <a:ext cx="7075171" cy="2246769"/>
          </a:xfrm>
          <a:prstGeom prst="rect">
            <a:avLst/>
          </a:prstGeom>
          <a:noFill/>
        </p:spPr>
        <p:txBody>
          <a:bodyPr wrap="square" rtlCol="0">
            <a:spAutoFit/>
          </a:bodyPr>
          <a:lstStyle/>
          <a:p>
            <a:pPr algn="just"/>
            <a:r>
              <a:rPr lang="fr-FR" sz="2800" dirty="0" err="1"/>
              <a:t>Datele</a:t>
            </a:r>
            <a:r>
              <a:rPr lang="fr-FR" sz="2800" dirty="0"/>
              <a:t> au </a:t>
            </a:r>
            <a:r>
              <a:rPr lang="fr-FR" sz="2800" dirty="0" err="1"/>
              <a:t>fost</a:t>
            </a:r>
            <a:r>
              <a:rPr lang="fr-FR" sz="2800" dirty="0"/>
              <a:t> </a:t>
            </a:r>
            <a:r>
              <a:rPr lang="fr-FR" sz="2800" dirty="0" err="1"/>
              <a:t>obținute</a:t>
            </a:r>
            <a:r>
              <a:rPr lang="fr-FR" sz="2800" dirty="0"/>
              <a:t> de la </a:t>
            </a:r>
            <a:r>
              <a:rPr lang="fr-FR" sz="2800" dirty="0" err="1"/>
              <a:t>laboratorul</a:t>
            </a:r>
            <a:r>
              <a:rPr lang="fr-FR" sz="2800" dirty="0"/>
              <a:t> </a:t>
            </a:r>
            <a:r>
              <a:rPr lang="fr-FR" sz="2800" dirty="0" err="1"/>
              <a:t>doctorului</a:t>
            </a:r>
            <a:r>
              <a:rPr lang="fr-FR" sz="2800" dirty="0"/>
              <a:t> James S. Elliot M.D. de la </a:t>
            </a:r>
            <a:r>
              <a:rPr lang="fr-FR" sz="2800" dirty="0" err="1"/>
              <a:t>secția</a:t>
            </a:r>
            <a:r>
              <a:rPr lang="fr-FR" sz="2800" dirty="0"/>
              <a:t> de urologie</a:t>
            </a:r>
            <a:r>
              <a:rPr lang="ro-RO" sz="2800" dirty="0"/>
              <a:t>, publicate într-un </a:t>
            </a:r>
            <a:r>
              <a:rPr lang="en-US" sz="2800" dirty="0"/>
              <a:t>capitol din seria Springer in Statistics, „Physical Characteristics of Urines With and Without Crystals”.</a:t>
            </a:r>
            <a:endParaRPr lang="ro-RO" sz="2800" dirty="0"/>
          </a:p>
        </p:txBody>
      </p:sp>
      <p:sp>
        <p:nvSpPr>
          <p:cNvPr id="2" name="Rectangle: Diagonal Corners Snipped 1">
            <a:extLst>
              <a:ext uri="{FF2B5EF4-FFF2-40B4-BE49-F238E27FC236}">
                <a16:creationId xmlns:a16="http://schemas.microsoft.com/office/drawing/2014/main" id="{4410A800-4253-6BA3-F9A9-2C7CADAF7572}"/>
              </a:ext>
            </a:extLst>
          </p:cNvPr>
          <p:cNvSpPr/>
          <p:nvPr/>
        </p:nvSpPr>
        <p:spPr>
          <a:xfrm>
            <a:off x="2835563" y="1097854"/>
            <a:ext cx="3583709" cy="646331"/>
          </a:xfrm>
          <a:prstGeom prst="snip2DiagRect">
            <a:avLst/>
          </a:prstGeom>
          <a:ln>
            <a:noFill/>
          </a:ln>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o-RO"/>
          </a:p>
        </p:txBody>
      </p:sp>
      <p:sp>
        <p:nvSpPr>
          <p:cNvPr id="3" name="TextBox 2">
            <a:extLst>
              <a:ext uri="{FF2B5EF4-FFF2-40B4-BE49-F238E27FC236}">
                <a16:creationId xmlns:a16="http://schemas.microsoft.com/office/drawing/2014/main" id="{DC583F30-C8CC-DB6D-9AA7-BEA4B9D58C1E}"/>
              </a:ext>
            </a:extLst>
          </p:cNvPr>
          <p:cNvSpPr txBox="1"/>
          <p:nvPr/>
        </p:nvSpPr>
        <p:spPr>
          <a:xfrm>
            <a:off x="2946400" y="1097854"/>
            <a:ext cx="3352800" cy="646331"/>
          </a:xfrm>
          <a:prstGeom prst="rect">
            <a:avLst/>
          </a:prstGeom>
          <a:noFill/>
        </p:spPr>
        <p:txBody>
          <a:bodyPr wrap="square" rtlCol="0">
            <a:spAutoFit/>
          </a:bodyPr>
          <a:lstStyle/>
          <a:p>
            <a:r>
              <a:rPr lang="ro-RO" sz="3600" dirty="0"/>
              <a:t>SETUL DE DATE</a:t>
            </a:r>
          </a:p>
        </p:txBody>
      </p:sp>
    </p:spTree>
    <p:extLst>
      <p:ext uri="{BB962C8B-B14F-4D97-AF65-F5344CB8AC3E}">
        <p14:creationId xmlns:p14="http://schemas.microsoft.com/office/powerpoint/2010/main" val="114187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Office_61154990_TF22736411_Win32" id="{F1FF43CA-AD25-4B2B-A315-FC9D2D627F2A}" vid="{9D924C22-4851-463B-AE5E-A21BB06C62B2}"/>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7E8DBBBC43E046BC06DC4BC150677F" ma:contentTypeVersion="5" ma:contentTypeDescription="Create a new document." ma:contentTypeScope="" ma:versionID="c07036b741fead1b6921dfa379df8194">
  <xsd:schema xmlns:xsd="http://www.w3.org/2001/XMLSchema" xmlns:xs="http://www.w3.org/2001/XMLSchema" xmlns:p="http://schemas.microsoft.com/office/2006/metadata/properties" xmlns:ns3="e42a6c97-6d27-4aa7-a6cf-05d478809b85" targetNamespace="http://schemas.microsoft.com/office/2006/metadata/properties" ma:root="true" ma:fieldsID="c1fa5c538f92b7a4e004c30516dc5058" ns3:_="">
    <xsd:import namespace="e42a6c97-6d27-4aa7-a6cf-05d478809b85"/>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2a6c97-6d27-4aa7-a6cf-05d478809b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42a6c97-6d27-4aa7-a6cf-05d478809b85" xsi:nil="true"/>
  </documentManagement>
</p:properties>
</file>

<file path=customXml/itemProps1.xml><?xml version="1.0" encoding="utf-8"?>
<ds:datastoreItem xmlns:ds="http://schemas.openxmlformats.org/officeDocument/2006/customXml" ds:itemID="{06013E18-9F96-46A7-9308-F5E01534E5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2a6c97-6d27-4aa7-a6cf-05d478809b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687FCC-9738-45B9-94FC-208EA87FDBE4}">
  <ds:schemaRefs>
    <ds:schemaRef ds:uri="http://schemas.microsoft.com/sharepoint/v3/contenttype/forms"/>
  </ds:schemaRefs>
</ds:datastoreItem>
</file>

<file path=customXml/itemProps3.xml><?xml version="1.0" encoding="utf-8"?>
<ds:datastoreItem xmlns:ds="http://schemas.openxmlformats.org/officeDocument/2006/customXml" ds:itemID="{C2596C0A-D7DC-4A17-ACCA-1BA5A62D5932}">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e42a6c97-6d27-4aa7-a6cf-05d478809b8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Eveniment faimos în prezentarea istoricului</Template>
  <TotalTime>274</TotalTime>
  <Words>744</Words>
  <Application>Microsoft Office PowerPoint</Application>
  <PresentationFormat>Widescreen</PresentationFormat>
  <Paragraphs>81</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Corbel</vt:lpstr>
      <vt:lpstr>Celest</vt:lpstr>
      <vt:lpstr>SISTEM MULTI-AGENT DE GESTIONARE A ANALIZELOR PENTRU PREZICEREA PIETRELOR LA RINICHI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MARIAN PASCAL</dc:creator>
  <cp:lastModifiedBy>MARIAN PASCAL</cp:lastModifiedBy>
  <cp:revision>8</cp:revision>
  <dcterms:created xsi:type="dcterms:W3CDTF">2024-07-13T14:38:02Z</dcterms:created>
  <dcterms:modified xsi:type="dcterms:W3CDTF">2024-07-13T19:15:12Z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0x0101004C7E8DBBBC43E046BC06DC4BC150677F</vt:lpwstr>
  </property>
</Properties>
</file>