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0" d="100"/>
          <a:sy n="100" d="100"/>
        </p:scale>
        <p:origin x="-744" y="-7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GB" sz="1100" dirty="0" smtClean="0">
                <a:solidFill>
                  <a:schemeClr val="tx1"/>
                </a:solidFill>
              </a:rPr>
              <a:t>K.RENUGA</a:t>
            </a: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  au51042</a:t>
            </a:r>
            <a:r>
              <a:rPr lang="en-GB" sz="1100" b="0" i="0" u="none" strike="noStrike" cap="none" dirty="0" smtClean="0">
                <a:solidFill>
                  <a:schemeClr val="tx1"/>
                </a:solidFill>
                <a:latin typeface="Arial"/>
                <a:ea typeface="Arial"/>
                <a:cs typeface="Arial"/>
                <a:sym typeface="Arial"/>
              </a:rPr>
              <a:t>1104084</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92</TotalTime>
  <Words>1564</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10</cp:revision>
  <dcterms:modified xsi:type="dcterms:W3CDTF">2024-04-10T13:08:09Z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