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37B0-632C-4020-A6AC-E4347642F710}" type="datetimeFigureOut">
              <a:rPr lang="en-US" smtClean="0"/>
              <a:t>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0A28-B53A-4C4E-A9DE-06D409FA8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Smash Bros Brawl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Shine:  Ran Chao Zhang, Trevor Krenz, Richard 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9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0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+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Super Smash Bros Brawl Database</vt:lpstr>
      <vt:lpstr>Problem</vt:lpstr>
      <vt:lpstr>Solution</vt:lpstr>
      <vt:lpstr>database design</vt:lpstr>
      <vt:lpstr>challenges + lessons learned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 Thai</dc:creator>
  <cp:lastModifiedBy>Richard P Thai</cp:lastModifiedBy>
  <cp:revision>3</cp:revision>
  <dcterms:created xsi:type="dcterms:W3CDTF">2012-02-12T19:34:26Z</dcterms:created>
  <dcterms:modified xsi:type="dcterms:W3CDTF">2012-02-12T19:44:40Z</dcterms:modified>
</cp:coreProperties>
</file>