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3"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01" autoAdjust="0"/>
  </p:normalViewPr>
  <p:slideViewPr>
    <p:cSldViewPr>
      <p:cViewPr varScale="1">
        <p:scale>
          <a:sx n="76" d="100"/>
          <a:sy n="76" d="100"/>
        </p:scale>
        <p:origin x="-13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354D1-20C3-4F56-B919-64B1C606EB49}" type="datetimeFigureOut">
              <a:rPr lang="en-US" smtClean="0"/>
              <a:t>2/13/2012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ACA1A-54EA-4124-A07F-903EDF5822AB}" type="slidenum">
              <a:rPr lang="en-US" smtClean="0"/>
              <a:t>‹#›</a:t>
            </a:fld>
            <a:endParaRPr lang="en-US"/>
          </a:p>
        </p:txBody>
      </p:sp>
    </p:spTree>
    <p:extLst>
      <p:ext uri="{BB962C8B-B14F-4D97-AF65-F5344CB8AC3E}">
        <p14:creationId xmlns:p14="http://schemas.microsoft.com/office/powerpoint/2010/main" val="179652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else is there</a:t>
            </a:r>
            <a:r>
              <a:rPr lang="en-US" baseline="0" dirty="0" smtClean="0"/>
              <a:t> to this?</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3</a:t>
            </a:fld>
            <a:endParaRPr lang="en-US"/>
          </a:p>
        </p:txBody>
      </p:sp>
    </p:spTree>
    <p:extLst>
      <p:ext uri="{BB962C8B-B14F-4D97-AF65-F5344CB8AC3E}">
        <p14:creationId xmlns:p14="http://schemas.microsoft.com/office/powerpoint/2010/main" val="218371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Schema, tables, ER?</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4</a:t>
            </a:fld>
            <a:endParaRPr lang="en-US"/>
          </a:p>
        </p:txBody>
      </p:sp>
    </p:spTree>
    <p:extLst>
      <p:ext uri="{BB962C8B-B14F-4D97-AF65-F5344CB8AC3E}">
        <p14:creationId xmlns:p14="http://schemas.microsoft.com/office/powerpoint/2010/main" val="2451156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How</a:t>
            </a:r>
            <a:r>
              <a:rPr lang="en-US" baseline="0" dirty="0" smtClean="0"/>
              <a:t> do you verify a </a:t>
            </a:r>
            <a:r>
              <a:rPr lang="en-US" baseline="0" dirty="0" err="1" smtClean="0"/>
              <a:t>sproc</a:t>
            </a:r>
            <a:r>
              <a:rPr lang="en-US" baseline="0" dirty="0" smtClean="0"/>
              <a:t> that is supposed to affect a row of data, but returns nothing</a:t>
            </a:r>
            <a:endParaRPr lang="en-US" dirty="0" smtClean="0"/>
          </a:p>
          <a:p>
            <a:r>
              <a:rPr lang="en-US" dirty="0" smtClean="0"/>
              <a:t>2) C#</a:t>
            </a:r>
            <a:r>
              <a:rPr lang="en-US" baseline="0" dirty="0" smtClean="0"/>
              <a:t> has some peculiarities in terms of handling </a:t>
            </a:r>
            <a:r>
              <a:rPr lang="en-US" baseline="0" dirty="0" err="1" smtClean="0"/>
              <a:t>sprocs</a:t>
            </a:r>
            <a:endParaRPr lang="en-US" baseline="0" dirty="0" smtClean="0"/>
          </a:p>
          <a:p>
            <a:r>
              <a:rPr lang="en-US" baseline="0" dirty="0" smtClean="0"/>
              <a:t>3) Making sure that the final product is not susceptible to SQL injections, and that data is stored securely</a:t>
            </a: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5</a:t>
            </a:fld>
            <a:endParaRPr lang="en-US"/>
          </a:p>
        </p:txBody>
      </p:sp>
    </p:spTree>
    <p:extLst>
      <p:ext uri="{BB962C8B-B14F-4D97-AF65-F5344CB8AC3E}">
        <p14:creationId xmlns:p14="http://schemas.microsoft.com/office/powerpoint/2010/main" val="295052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Makes all the difference, can find tutorials and examples aplenty from</a:t>
            </a:r>
            <a:r>
              <a:rPr lang="en-US" baseline="0" dirty="0" smtClean="0"/>
              <a:t> handling SQL to security</a:t>
            </a:r>
          </a:p>
          <a:p>
            <a:pPr marL="228600" indent="-228600">
              <a:buAutoNum type="arabicParenR"/>
            </a:pPr>
            <a:r>
              <a:rPr lang="en-US" baseline="0" dirty="0" smtClean="0"/>
              <a:t>Concerning </a:t>
            </a:r>
            <a:r>
              <a:rPr lang="en-US" b="1" baseline="0" dirty="0" smtClean="0"/>
              <a:t>the final point</a:t>
            </a:r>
            <a:r>
              <a:rPr lang="en-US" baseline="0" dirty="0" smtClean="0"/>
              <a:t>, we had an issue trying to verify games.  How do we ensure honesty and efficiency?  In the real world, leaderboards are handled by the game’s console sending the data directly so that there is no question of honesty and efficiency is optimal</a:t>
            </a:r>
            <a:endParaRPr lang="en-US"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7C2ACA1A-54EA-4124-A07F-903EDF5822AB}" type="slidenum">
              <a:rPr lang="en-US" smtClean="0"/>
              <a:t>6</a:t>
            </a:fld>
            <a:endParaRPr lang="en-US"/>
          </a:p>
        </p:txBody>
      </p:sp>
    </p:spTree>
    <p:extLst>
      <p:ext uri="{BB962C8B-B14F-4D97-AF65-F5344CB8AC3E}">
        <p14:creationId xmlns:p14="http://schemas.microsoft.com/office/powerpoint/2010/main" val="418255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237668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400263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116413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66558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CC37B0-632C-4020-A6AC-E4347642F710}" type="datetimeFigureOut">
              <a:rPr lang="en-US" smtClean="0"/>
              <a:t>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99075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CC37B0-632C-4020-A6AC-E4347642F710}" type="datetimeFigureOut">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394548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CC37B0-632C-4020-A6AC-E4347642F710}" type="datetimeFigureOut">
              <a:rPr lang="en-US" smtClean="0"/>
              <a:t>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109948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CC37B0-632C-4020-A6AC-E4347642F710}" type="datetimeFigureOut">
              <a:rPr lang="en-US" smtClean="0"/>
              <a:t>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324793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C37B0-632C-4020-A6AC-E4347642F710}" type="datetimeFigureOut">
              <a:rPr lang="en-US" smtClean="0"/>
              <a:t>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29486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C37B0-632C-4020-A6AC-E4347642F710}" type="datetimeFigureOut">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58532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CC37B0-632C-4020-A6AC-E4347642F710}" type="datetimeFigureOut">
              <a:rPr lang="en-US" smtClean="0"/>
              <a:t>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6D0A28-B53A-4C4E-A9DE-06D409FA8AAD}" type="slidenum">
              <a:rPr lang="en-US" smtClean="0"/>
              <a:t>‹#›</a:t>
            </a:fld>
            <a:endParaRPr lang="en-US"/>
          </a:p>
        </p:txBody>
      </p:sp>
    </p:spTree>
    <p:extLst>
      <p:ext uri="{BB962C8B-B14F-4D97-AF65-F5344CB8AC3E}">
        <p14:creationId xmlns:p14="http://schemas.microsoft.com/office/powerpoint/2010/main" val="128219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C37B0-632C-4020-A6AC-E4347642F710}" type="datetimeFigureOut">
              <a:rPr lang="en-US" smtClean="0"/>
              <a:t>2/13/2012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D0A28-B53A-4C4E-A9DE-06D409FA8AAD}" type="slidenum">
              <a:rPr lang="en-US" smtClean="0"/>
              <a:t>‹#›</a:t>
            </a:fld>
            <a:endParaRPr lang="en-US"/>
          </a:p>
        </p:txBody>
      </p:sp>
    </p:spTree>
    <p:extLst>
      <p:ext uri="{BB962C8B-B14F-4D97-AF65-F5344CB8AC3E}">
        <p14:creationId xmlns:p14="http://schemas.microsoft.com/office/powerpoint/2010/main" val="242041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Super Smash Bros Brawl Database</a:t>
            </a:r>
            <a:endParaRPr lang="en-US" dirty="0"/>
          </a:p>
        </p:txBody>
      </p:sp>
      <p:sp>
        <p:nvSpPr>
          <p:cNvPr id="3" name="Subtitle 2"/>
          <p:cNvSpPr>
            <a:spLocks noGrp="1"/>
          </p:cNvSpPr>
          <p:nvPr>
            <p:ph type="subTitle" idx="1"/>
          </p:nvPr>
        </p:nvSpPr>
        <p:spPr/>
        <p:txBody>
          <a:bodyPr/>
          <a:lstStyle/>
          <a:p>
            <a:r>
              <a:rPr lang="en-US" dirty="0" smtClean="0"/>
              <a:t>Team Shine:  Ran Chao Zhang, Trevor Krenz, Richard Thai</a:t>
            </a:r>
            <a:endParaRPr lang="en-US" dirty="0"/>
          </a:p>
        </p:txBody>
      </p:sp>
    </p:spTree>
    <p:extLst>
      <p:ext uri="{BB962C8B-B14F-4D97-AF65-F5344CB8AC3E}">
        <p14:creationId xmlns:p14="http://schemas.microsoft.com/office/powerpoint/2010/main" val="331720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0" indent="0">
              <a:buNone/>
            </a:pPr>
            <a:r>
              <a:rPr lang="en-US" dirty="0" smtClean="0"/>
              <a:t>One of Nintendo’s greatest title franchises lacks a few key features:</a:t>
            </a:r>
          </a:p>
          <a:p>
            <a:pPr>
              <a:buFontTx/>
              <a:buChar char="-"/>
            </a:pPr>
            <a:r>
              <a:rPr lang="en-US" dirty="0" smtClean="0"/>
              <a:t>Centralized leaderboards</a:t>
            </a:r>
          </a:p>
          <a:p>
            <a:pPr>
              <a:buFontTx/>
              <a:buChar char="-"/>
            </a:pPr>
            <a:r>
              <a:rPr lang="en-US" dirty="0" smtClean="0"/>
              <a:t>Social networking</a:t>
            </a:r>
          </a:p>
          <a:p>
            <a:pPr>
              <a:buFontTx/>
              <a:buChar char="-"/>
            </a:pPr>
            <a:r>
              <a:rPr lang="en-US" dirty="0" smtClean="0"/>
              <a:t>Consistent game information</a:t>
            </a:r>
            <a:endParaRPr lang="en-US" dirty="0"/>
          </a:p>
        </p:txBody>
      </p:sp>
    </p:spTree>
    <p:extLst>
      <p:ext uri="{BB962C8B-B14F-4D97-AF65-F5344CB8AC3E}">
        <p14:creationId xmlns:p14="http://schemas.microsoft.com/office/powerpoint/2010/main" val="116369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marL="0" indent="0">
              <a:buNone/>
            </a:pPr>
            <a:r>
              <a:rPr lang="en-US" dirty="0" smtClean="0"/>
              <a:t>SSBB Management System</a:t>
            </a:r>
            <a:endParaRPr lang="en-US" dirty="0"/>
          </a:p>
        </p:txBody>
      </p:sp>
    </p:spTree>
    <p:extLst>
      <p:ext uri="{BB962C8B-B14F-4D97-AF65-F5344CB8AC3E}">
        <p14:creationId xmlns:p14="http://schemas.microsoft.com/office/powerpoint/2010/main" val="201380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idx="1"/>
          </p:nvPr>
        </p:nvSpPr>
        <p:spPr/>
        <p:txBody>
          <a:bodyPr/>
          <a:lstStyle/>
          <a:p>
            <a:pPr marL="0" indent="0">
              <a:buNone/>
            </a:pPr>
            <a:r>
              <a:rPr lang="en-US" dirty="0" smtClean="0"/>
              <a:t>Ask </a:t>
            </a:r>
            <a:r>
              <a:rPr lang="en-US" dirty="0" err="1" smtClean="0"/>
              <a:t>nadine</a:t>
            </a:r>
            <a:endParaRPr lang="en-US" dirty="0"/>
          </a:p>
        </p:txBody>
      </p:sp>
    </p:spTree>
    <p:extLst>
      <p:ext uri="{BB962C8B-B14F-4D97-AF65-F5344CB8AC3E}">
        <p14:creationId xmlns:p14="http://schemas.microsoft.com/office/powerpoint/2010/main" val="94589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a:t>s</a:t>
            </a:r>
            <a:r>
              <a:rPr lang="en-US" dirty="0" smtClean="0"/>
              <a:t>tored procedures without a return value</a:t>
            </a:r>
          </a:p>
          <a:p>
            <a:r>
              <a:rPr lang="en-US" dirty="0" smtClean="0"/>
              <a:t>C# language tics</a:t>
            </a:r>
          </a:p>
          <a:p>
            <a:r>
              <a:rPr lang="en-US" dirty="0" smtClean="0"/>
              <a:t>security</a:t>
            </a:r>
            <a:endParaRPr lang="en-US" dirty="0"/>
          </a:p>
        </p:txBody>
      </p:sp>
    </p:spTree>
    <p:extLst>
      <p:ext uri="{BB962C8B-B14F-4D97-AF65-F5344CB8AC3E}">
        <p14:creationId xmlns:p14="http://schemas.microsoft.com/office/powerpoint/2010/main" val="387065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choosing a well-documented language</a:t>
            </a:r>
          </a:p>
          <a:p>
            <a:r>
              <a:rPr lang="en-US" dirty="0" smtClean="0"/>
              <a:t>visual studio is excellent for working with GUI applications</a:t>
            </a:r>
          </a:p>
          <a:p>
            <a:r>
              <a:rPr lang="en-US" dirty="0" smtClean="0"/>
              <a:t>SQL and C# work together seamlessly</a:t>
            </a:r>
          </a:p>
          <a:p>
            <a:r>
              <a:rPr lang="en-US" dirty="0" smtClean="0"/>
              <a:t>not all calls can, nor should, be handled by your application</a:t>
            </a:r>
            <a:endParaRPr lang="en-US" dirty="0"/>
          </a:p>
        </p:txBody>
      </p:sp>
    </p:spTree>
    <p:extLst>
      <p:ext uri="{BB962C8B-B14F-4D97-AF65-F5344CB8AC3E}">
        <p14:creationId xmlns:p14="http://schemas.microsoft.com/office/powerpoint/2010/main" val="140780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213018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230</Words>
  <Application>Microsoft Office PowerPoint</Application>
  <PresentationFormat>On-screen Show (4:3)</PresentationFormat>
  <Paragraphs>32</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Super Smash Bros Brawl Database</vt:lpstr>
      <vt:lpstr>Problem</vt:lpstr>
      <vt:lpstr>Solution</vt:lpstr>
      <vt:lpstr>database design</vt:lpstr>
      <vt:lpstr>challenges</vt:lpstr>
      <vt:lpstr>lessons learned</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P Thai</dc:creator>
  <cp:lastModifiedBy>Richard P Thai</cp:lastModifiedBy>
  <cp:revision>6</cp:revision>
  <dcterms:created xsi:type="dcterms:W3CDTF">2012-02-12T19:34:26Z</dcterms:created>
  <dcterms:modified xsi:type="dcterms:W3CDTF">2012-02-13T22:30:49Z</dcterms:modified>
</cp:coreProperties>
</file>