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>
      <p:cViewPr>
        <p:scale>
          <a:sx n="66" d="100"/>
          <a:sy n="66" d="100"/>
        </p:scale>
        <p:origin x="-1853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65B1-E4E2-470A-801D-D248062CC269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76AA-D35C-421C-9894-93D89B057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</a:t>
            </a:r>
            <a:r>
              <a:rPr lang="ru-RU" baseline="0" dirty="0" smtClean="0"/>
              <a:t> каждой задаче задать вопрос что находится по конкретному адресу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2.1.1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2.1.2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2.1.3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2.1.4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2.1.5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2.1.6</a:t>
            </a:r>
          </a:p>
          <a:p>
            <a:pPr marL="228600" indent="-228600">
              <a:buAutoNum type="arabicPeriod"/>
            </a:pPr>
            <a:r>
              <a:rPr lang="ru-RU" dirty="0" smtClean="0"/>
              <a:t>2.1.7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</a:t>
            </a:r>
            <a:r>
              <a:rPr lang="ru-RU" baseline="0" dirty="0" smtClean="0"/>
              <a:t> каждой задаче задать вопрос что находится по конкретному адресу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smtClean="0"/>
              <a:t>2.1.1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smtClean="0"/>
              <a:t>2.1.2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2.1.3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2.1.4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2.1.5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2.1.6</a:t>
            </a:r>
          </a:p>
          <a:p>
            <a:pPr marL="228600" indent="-228600">
              <a:buAutoNum type="arabicPeriod"/>
            </a:pPr>
            <a:r>
              <a:rPr lang="ru-RU" dirty="0" smtClean="0"/>
              <a:t>2.1.7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4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</a:t>
            </a:r>
            <a:r>
              <a:rPr lang="ru-RU" baseline="0" dirty="0" smtClean="0"/>
              <a:t> каждой задаче задать вопрос что находится по конкретному адресу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smtClean="0"/>
              <a:t>2.1.1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smtClean="0"/>
              <a:t>2.1.2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2.1.3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2.1.4</a:t>
            </a:r>
          </a:p>
          <a:p>
            <a:pPr marL="228600" indent="-228600">
              <a:buAutoNum type="arabicPeriod"/>
            </a:pPr>
            <a:r>
              <a:rPr lang="en-US" dirty="0" smtClean="0"/>
              <a:t>2.1.5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2.1.6</a:t>
            </a:r>
          </a:p>
          <a:p>
            <a:pPr marL="228600" indent="-228600">
              <a:buAutoNum type="arabicPeriod"/>
            </a:pPr>
            <a:r>
              <a:rPr lang="ru-RU" dirty="0" smtClean="0"/>
              <a:t>2.1.7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76AA-D35C-421C-9894-93D89B0574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BDC3C4-C4AB-493E-BF6C-BC05A81F78A4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09E3D9-3791-464F-BC3B-AE63C6D5DD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3795" y="5499209"/>
            <a:ext cx="5637010" cy="882119"/>
          </a:xfrm>
        </p:spPr>
        <p:txBody>
          <a:bodyPr/>
          <a:lstStyle/>
          <a:p>
            <a:r>
              <a:rPr lang="ru-RU" dirty="0" err="1" smtClean="0"/>
              <a:t>Пашигорев</a:t>
            </a:r>
            <a:r>
              <a:rPr lang="ru-RU" dirty="0" smtClean="0"/>
              <a:t> Кирилл Игоревич</a:t>
            </a:r>
            <a:r>
              <a:rPr lang="en-US" dirty="0" smtClean="0"/>
              <a:t>, </a:t>
            </a:r>
            <a:r>
              <a:rPr lang="ru-RU" dirty="0" err="1" smtClean="0"/>
              <a:t>хх</a:t>
            </a:r>
            <a:r>
              <a:rPr lang="en-US" dirty="0" smtClean="0"/>
              <a:t>.09.2023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6428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sz="3200" dirty="0" smtClean="0"/>
              <a:t>Операторы управления.</a:t>
            </a:r>
            <a:br>
              <a:rPr lang="ru-RU" sz="3200" dirty="0" smtClean="0"/>
            </a:br>
            <a:r>
              <a:rPr lang="ru-RU" sz="3200" dirty="0" smtClean="0"/>
              <a:t>Простые целочисленные алгоритмы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476672"/>
            <a:ext cx="7642851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ru-RU" sz="3200" dirty="0" smtClean="0"/>
              <a:t>Семинар </a:t>
            </a:r>
            <a:r>
              <a:rPr lang="en-US" sz="3200" dirty="0" smtClean="0"/>
              <a:t>2</a:t>
            </a:r>
            <a:r>
              <a:rPr lang="ru-RU" sz="3200" dirty="0" smtClean="0"/>
              <a:t>.2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55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352928" cy="4896544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ru-RU" dirty="0" smtClean="0"/>
              <a:t>Переход по постусловию</a:t>
            </a:r>
          </a:p>
          <a:p>
            <a:pPr marL="502920" indent="-457200">
              <a:buAutoNum type="arabicPeriod"/>
            </a:pPr>
            <a:r>
              <a:rPr lang="ru-RU" dirty="0" smtClean="0"/>
              <a:t>Предусловие с длинным переходом</a:t>
            </a:r>
          </a:p>
          <a:p>
            <a:pPr marL="502920" indent="-457200">
              <a:buAutoNum type="arabicPeriod"/>
            </a:pPr>
            <a:r>
              <a:rPr lang="ru-RU" dirty="0" smtClean="0"/>
              <a:t>Оператор </a:t>
            </a:r>
            <a:r>
              <a:rPr lang="en-US" dirty="0" smtClean="0"/>
              <a:t>if</a:t>
            </a:r>
          </a:p>
          <a:p>
            <a:pPr marL="502920" indent="-457200">
              <a:buAutoNum type="arabicPeriod"/>
            </a:pPr>
            <a:r>
              <a:rPr lang="ru-RU" dirty="0" smtClean="0"/>
              <a:t>Оператор </a:t>
            </a:r>
            <a:r>
              <a:rPr lang="en-US" dirty="0" smtClean="0"/>
              <a:t>while</a:t>
            </a:r>
          </a:p>
          <a:p>
            <a:pPr marL="502920" indent="-457200">
              <a:buAutoNum type="arabicPeriod"/>
            </a:pPr>
            <a:r>
              <a:rPr lang="ru-RU" dirty="0" smtClean="0"/>
              <a:t>Оператор </a:t>
            </a:r>
            <a:r>
              <a:rPr lang="en-US" dirty="0" smtClean="0"/>
              <a:t>for</a:t>
            </a:r>
          </a:p>
          <a:p>
            <a:pPr marL="502920" indent="-457200">
              <a:buAutoNum type="arabicPeriod"/>
            </a:pPr>
            <a:r>
              <a:rPr lang="ru-RU" dirty="0" smtClean="0"/>
              <a:t>Вычисление числа Фибоначчи</a:t>
            </a:r>
          </a:p>
          <a:p>
            <a:pPr marL="502920" indent="-457200">
              <a:buAutoNum type="arabicPeriod"/>
            </a:pPr>
            <a:r>
              <a:rPr lang="ru-RU" dirty="0" smtClean="0"/>
              <a:t>Алгоритм Евклида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4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Самостоятельно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352928" cy="489654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b="1" dirty="0"/>
              <a:t>Задача с постусловием</a:t>
            </a:r>
          </a:p>
          <a:p>
            <a:pPr marL="502920" indent="-457200">
              <a:buAutoNum type="arabicPeriod"/>
            </a:pPr>
            <a:r>
              <a:rPr lang="ru-RU" dirty="0"/>
              <a:t>1. По какому адресу и какое значение записано для s2. Напишите через запятую в КБ: "Адрес, значение"</a:t>
            </a:r>
          </a:p>
          <a:p>
            <a:pPr marL="502920" indent="-457200">
              <a:buAutoNum type="arabicPeriod"/>
            </a:pPr>
            <a:r>
              <a:rPr lang="ru-RU" dirty="0"/>
              <a:t>2. Запишите значение а0 и адрес a0 когда s1 = 10, через запятую в Байтах: "Адрес, значение"</a:t>
            </a:r>
          </a:p>
          <a:p>
            <a:pPr marL="45720" indent="0">
              <a:buNone/>
            </a:pPr>
            <a:r>
              <a:rPr lang="ru-RU" b="1" dirty="0"/>
              <a:t>Задача с предусловием (с длинным переходом)</a:t>
            </a:r>
          </a:p>
          <a:p>
            <a:pPr marL="502920" indent="-457200">
              <a:buAutoNum type="arabicPeriod"/>
            </a:pPr>
            <a:r>
              <a:rPr lang="ru-RU" dirty="0"/>
              <a:t>3. Чему равно значение регистра x9 на 10 шаге? По какому адресу записано значение? Запишите через запятую в Байтах: "Адрес, значение"</a:t>
            </a:r>
          </a:p>
          <a:p>
            <a:pPr marL="45720" indent="0">
              <a:buNone/>
            </a:pPr>
            <a:r>
              <a:rPr lang="ru-RU" b="1" dirty="0"/>
              <a:t>Задача с </a:t>
            </a:r>
            <a:r>
              <a:rPr lang="ru-RU" b="1" dirty="0" err="1"/>
              <a:t>if</a:t>
            </a:r>
            <a:endParaRPr lang="ru-RU" b="1" dirty="0"/>
          </a:p>
          <a:p>
            <a:pPr marL="502920" indent="-457200">
              <a:buAutoNum type="arabicPeriod"/>
            </a:pPr>
            <a:r>
              <a:rPr lang="ru-RU" dirty="0"/>
              <a:t>4. Установите t0 в значение 10 (Можно использовать операции </a:t>
            </a:r>
            <a:r>
              <a:rPr lang="ru-RU" dirty="0" err="1"/>
              <a:t>mv</a:t>
            </a:r>
            <a:r>
              <a:rPr lang="ru-RU" dirty="0"/>
              <a:t>, </a:t>
            </a:r>
            <a:r>
              <a:rPr lang="ru-RU" dirty="0" err="1"/>
              <a:t>add</a:t>
            </a:r>
            <a:r>
              <a:rPr lang="ru-RU" dirty="0"/>
              <a:t>, </a:t>
            </a:r>
            <a:r>
              <a:rPr lang="ru-RU" dirty="0" err="1"/>
              <a:t>addi</a:t>
            </a:r>
            <a:r>
              <a:rPr lang="ru-RU" dirty="0"/>
              <a:t>). Какое значение будет помещено в таком случае в t1? По какому адресу? </a:t>
            </a:r>
            <a:r>
              <a:rPr lang="ru-RU" dirty="0" smtClean="0"/>
              <a:t>Запишите </a:t>
            </a:r>
            <a:r>
              <a:rPr lang="ru-RU" dirty="0"/>
              <a:t>через запятую в Байтах: "Адрес, значение"</a:t>
            </a:r>
          </a:p>
          <a:p>
            <a:pPr marL="45720" indent="0">
              <a:buNone/>
            </a:pPr>
            <a:r>
              <a:rPr lang="ru-RU" b="1" dirty="0"/>
              <a:t>Задача с </a:t>
            </a:r>
            <a:r>
              <a:rPr lang="ru-RU" b="1" dirty="0" err="1"/>
              <a:t>for</a:t>
            </a:r>
            <a:endParaRPr lang="ru-RU" b="1" dirty="0"/>
          </a:p>
          <a:p>
            <a:pPr marL="502920" indent="-457200">
              <a:buAutoNum type="arabicPeriod"/>
            </a:pPr>
            <a:r>
              <a:rPr lang="ru-RU" dirty="0"/>
              <a:t>5. Перепишите программу так, чтобы программа прошла 3 цикла  и вывела значения от 3 до 6. Вставьте текст программы</a:t>
            </a:r>
          </a:p>
          <a:p>
            <a:pPr marL="45720" indent="0">
              <a:buNone/>
            </a:pPr>
            <a:r>
              <a:rPr lang="ru-RU" b="1" dirty="0"/>
              <a:t>Задача с </a:t>
            </a:r>
            <a:r>
              <a:rPr lang="ru-RU" b="1" dirty="0" err="1"/>
              <a:t>while</a:t>
            </a:r>
            <a:endParaRPr lang="ru-RU" b="1" dirty="0"/>
          </a:p>
          <a:p>
            <a:pPr marL="502920" indent="-457200">
              <a:buAutoNum type="arabicPeriod"/>
            </a:pPr>
            <a:r>
              <a:rPr lang="ru-RU" dirty="0"/>
              <a:t>6. Установите a0 = 4. Условие проверки цикла должно остаться a0 = 0 Перепишите программу так, чтобы программа Завершалась корректно. Вставьте текст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48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352928" cy="489654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/>
              <a:t>Разработать на ассемблере RARS программу, осуществляющую целочисленное деление для 32-разрядных целых чисел со знаком, используя операции </a:t>
            </a:r>
            <a:r>
              <a:rPr lang="ru-RU" dirty="0" err="1"/>
              <a:t>вычистания</a:t>
            </a:r>
            <a:r>
              <a:rPr lang="ru-RU" dirty="0"/>
              <a:t>, ветвления и циклы.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Исходные </a:t>
            </a:r>
            <a:r>
              <a:rPr lang="ru-RU" dirty="0"/>
              <a:t>делимое и делитель вводятся с клавиатуры в десятичной системе счисления.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Полученные </a:t>
            </a:r>
            <a:r>
              <a:rPr lang="ru-RU" dirty="0"/>
              <a:t>в результате деления частное и остаток необходимо вывести на консоль эмулятора.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Остаток </a:t>
            </a:r>
            <a:r>
              <a:rPr lang="ru-RU" dirty="0"/>
              <a:t>от деления вычисляется по правилам, используемых при выполнения операции вычисления остатка (\</a:t>
            </a:r>
            <a:r>
              <a:rPr lang="ru-RU" dirty="0" err="1"/>
              <a:t>verb</a:t>
            </a:r>
            <a:r>
              <a:rPr lang="ru-RU" dirty="0"/>
              <a:t>|%|) в языках программирования \</a:t>
            </a:r>
            <a:r>
              <a:rPr lang="ru-RU" dirty="0" err="1"/>
              <a:t>verb|C</a:t>
            </a:r>
            <a:r>
              <a:rPr lang="ru-RU" dirty="0"/>
              <a:t>/C++|.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При </a:t>
            </a:r>
            <a:r>
              <a:rPr lang="ru-RU" dirty="0"/>
              <a:t>делении учитывать знаки операндов и результатов, а также возможность ошибки при делении на ноль. </a:t>
            </a:r>
            <a:endParaRPr lang="ru-RU" dirty="0" smtClean="0"/>
          </a:p>
          <a:p>
            <a:pPr marL="45720" indent="0">
              <a:buNone/>
            </a:pPr>
            <a:r>
              <a:rPr lang="ru-RU" b="1" dirty="0" smtClean="0"/>
              <a:t>Рекомендации</a:t>
            </a:r>
            <a:r>
              <a:rPr lang="ru-RU" b="1" dirty="0"/>
              <a:t>.</a:t>
            </a:r>
            <a:r>
              <a:rPr lang="ru-RU" dirty="0"/>
              <a:t> Предварительно данную программу можно отработать на языках более высокого уровня (рекомендуется использовать \</a:t>
            </a:r>
            <a:r>
              <a:rPr lang="ru-RU" dirty="0" err="1"/>
              <a:t>verb|C</a:t>
            </a:r>
            <a:r>
              <a:rPr lang="ru-RU" dirty="0"/>
              <a:t>/C++|).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4458</TotalTime>
  <Words>380</Words>
  <Application>Microsoft Office PowerPoint</Application>
  <PresentationFormat>Экран (4:3)</PresentationFormat>
  <Paragraphs>58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Воздушный поток</vt:lpstr>
      <vt:lpstr>Операторы управления. Простые целочисленные алгоритмы</vt:lpstr>
      <vt:lpstr>План занятия</vt:lpstr>
      <vt:lpstr>Самостоятельно</vt:lpstr>
      <vt:lpstr>ДЗ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1. Эмулятор RARS. Первоначальное знакомство</dc:title>
  <dc:creator>HP</dc:creator>
  <cp:lastModifiedBy>HP</cp:lastModifiedBy>
  <cp:revision>55</cp:revision>
  <dcterms:created xsi:type="dcterms:W3CDTF">2023-08-30T09:14:18Z</dcterms:created>
  <dcterms:modified xsi:type="dcterms:W3CDTF">2023-09-09T12:50:46Z</dcterms:modified>
</cp:coreProperties>
</file>