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86" autoAdjust="0"/>
  </p:normalViewPr>
  <p:slideViewPr>
    <p:cSldViewPr>
      <p:cViewPr>
        <p:scale>
          <a:sx n="66" d="100"/>
          <a:sy n="66" d="100"/>
        </p:scale>
        <p:origin x="-1853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E65B1-E4E2-470A-801D-D248062CC269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476AA-D35C-421C-9894-93D89B057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8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76AA-D35C-421C-9894-93D89B0574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78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можно рассмотреть пример </a:t>
            </a:r>
            <a:r>
              <a:rPr lang="en-US" dirty="0" smtClean="0"/>
              <a:t>la</a:t>
            </a:r>
            <a:r>
              <a:rPr lang="en-US" baseline="0" dirty="0" smtClean="0"/>
              <a:t> </a:t>
            </a:r>
            <a:r>
              <a:rPr lang="ru-RU" baseline="0" dirty="0" smtClean="0"/>
              <a:t>как псевдокоманды когда она компилируется в </a:t>
            </a:r>
            <a:r>
              <a:rPr lang="en-US" baseline="0" dirty="0" err="1" smtClean="0"/>
              <a:t>lui+addi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76AA-D35C-421C-9894-93D89B0574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08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76AA-D35C-421C-9894-93D89B0574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79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BDC3C4-C4AB-493E-BF6C-BC05A81F78A4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3795" y="5499209"/>
            <a:ext cx="5637010" cy="882119"/>
          </a:xfrm>
        </p:spPr>
        <p:txBody>
          <a:bodyPr/>
          <a:lstStyle/>
          <a:p>
            <a:r>
              <a:rPr lang="ru-RU" dirty="0" err="1" smtClean="0"/>
              <a:t>Пашигорев</a:t>
            </a:r>
            <a:r>
              <a:rPr lang="ru-RU" dirty="0" smtClean="0"/>
              <a:t> Кирилл Игоревич</a:t>
            </a:r>
            <a:r>
              <a:rPr lang="en-US" dirty="0" smtClean="0"/>
              <a:t>, </a:t>
            </a:r>
            <a:r>
              <a:rPr lang="en-US" dirty="0" smtClean="0"/>
              <a:t>18.09.2023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2420888"/>
            <a:ext cx="7642851" cy="1793167"/>
          </a:xfrm>
        </p:spPr>
        <p:txBody>
          <a:bodyPr/>
          <a:lstStyle/>
          <a:p>
            <a:pPr marL="182880" indent="0">
              <a:buNone/>
            </a:pPr>
            <a:r>
              <a:rPr lang="ru-RU" sz="3200" dirty="0" smtClean="0"/>
              <a:t>Целочисленная </a:t>
            </a:r>
            <a:r>
              <a:rPr lang="ru-RU" sz="3200" dirty="0"/>
              <a:t>арифметика. Одномерные и многомерные массивы. </a:t>
            </a:r>
            <a:r>
              <a:rPr lang="ru-RU" sz="3200" dirty="0" smtClean="0"/>
              <a:t>Простые </a:t>
            </a:r>
            <a:r>
              <a:rPr lang="ru-RU" sz="3200" dirty="0"/>
              <a:t>алгоритмы 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476672"/>
            <a:ext cx="7642851" cy="179316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None/>
            </a:pPr>
            <a:r>
              <a:rPr lang="ru-RU" sz="3200" dirty="0" smtClean="0"/>
              <a:t>Семинар </a:t>
            </a:r>
            <a:r>
              <a:rPr lang="en-US" sz="3200" dirty="0" smtClean="0"/>
              <a:t>4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955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6977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Общие ошибки ДЗ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1340768"/>
            <a:ext cx="8064896" cy="4824536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b="1" dirty="0" err="1" smtClean="0"/>
              <a:t>Ecall</a:t>
            </a:r>
            <a:r>
              <a:rPr lang="en-US" b="1" dirty="0" smtClean="0"/>
              <a:t> – </a:t>
            </a:r>
            <a:r>
              <a:rPr lang="ru-RU" b="1" dirty="0" smtClean="0"/>
              <a:t>тип команды</a:t>
            </a:r>
          </a:p>
          <a:p>
            <a:pPr marL="502920" indent="-457200">
              <a:buFont typeface="+mj-lt"/>
              <a:buAutoNum type="arabicPeriod"/>
            </a:pPr>
            <a:r>
              <a:rPr lang="en-US" b="1" dirty="0" smtClean="0"/>
              <a:t>S-type vs. I-type</a:t>
            </a:r>
          </a:p>
          <a:p>
            <a:pPr marL="502920" indent="-457200">
              <a:buFont typeface="+mj-lt"/>
              <a:buAutoNum type="arabicPeriod"/>
            </a:pPr>
            <a:r>
              <a:rPr lang="ru-RU" b="1" dirty="0" smtClean="0"/>
              <a:t>Форматы команд для </a:t>
            </a:r>
            <a:r>
              <a:rPr lang="en-US" b="1" dirty="0" smtClean="0"/>
              <a:t>Basic-</a:t>
            </a:r>
            <a:r>
              <a:rPr lang="ru-RU" b="1" dirty="0" smtClean="0"/>
              <a:t>команд (а не для псевдо)</a:t>
            </a:r>
          </a:p>
          <a:p>
            <a:pPr marL="502920" indent="-457200">
              <a:buFont typeface="+mj-lt"/>
              <a:buAutoNum type="arabicPeriod"/>
            </a:pPr>
            <a:r>
              <a:rPr lang="ru-RU" b="1" dirty="0" smtClean="0"/>
              <a:t>Рассмотрены не все программы в отчете</a:t>
            </a:r>
          </a:p>
        </p:txBody>
      </p:sp>
    </p:spTree>
    <p:extLst>
      <p:ext uri="{BB962C8B-B14F-4D97-AF65-F5344CB8AC3E}">
        <p14:creationId xmlns:p14="http://schemas.microsoft.com/office/powerpoint/2010/main" val="31273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6977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Ранее изученное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1340768"/>
            <a:ext cx="8064896" cy="4824536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3200" b="1" dirty="0" smtClean="0"/>
              <a:t>mv</a:t>
            </a:r>
          </a:p>
          <a:p>
            <a:pPr marL="45720" indent="0">
              <a:buNone/>
            </a:pPr>
            <a:r>
              <a:rPr lang="en-US" sz="3200" b="1" dirty="0" smtClean="0"/>
              <a:t>la</a:t>
            </a:r>
          </a:p>
          <a:p>
            <a:pPr marL="45720" indent="0">
              <a:buNone/>
            </a:pPr>
            <a:r>
              <a:rPr lang="en-US" sz="3200" b="1" dirty="0" smtClean="0"/>
              <a:t>li</a:t>
            </a:r>
          </a:p>
          <a:p>
            <a:pPr marL="45720" indent="0">
              <a:buNone/>
            </a:pPr>
            <a:r>
              <a:rPr lang="en-US" sz="3200" b="1" dirty="0" err="1" smtClean="0"/>
              <a:t>lw</a:t>
            </a:r>
            <a:endParaRPr lang="en-US" sz="3200" b="1" dirty="0" smtClean="0"/>
          </a:p>
          <a:p>
            <a:pPr marL="45720" indent="0">
              <a:buNone/>
            </a:pPr>
            <a:r>
              <a:rPr lang="en-US" sz="3200" b="1" dirty="0" err="1" smtClean="0"/>
              <a:t>ecall</a:t>
            </a:r>
            <a:endParaRPr lang="en-US" sz="3200" b="1" dirty="0" smtClean="0"/>
          </a:p>
          <a:p>
            <a:pPr marL="45720" indent="0">
              <a:buNone/>
            </a:pPr>
            <a:r>
              <a:rPr lang="en-US" sz="3200" b="1" dirty="0" smtClean="0"/>
              <a:t>add</a:t>
            </a:r>
          </a:p>
          <a:p>
            <a:pPr marL="45720" indent="0">
              <a:buNone/>
            </a:pPr>
            <a:r>
              <a:rPr lang="en-US" sz="3200" b="1" dirty="0" err="1" smtClean="0"/>
              <a:t>addi</a:t>
            </a:r>
            <a:endParaRPr lang="en-US" sz="3200" b="1" dirty="0" smtClean="0"/>
          </a:p>
          <a:p>
            <a:pPr marL="45720" indent="0">
              <a:buNone/>
            </a:pPr>
            <a:r>
              <a:rPr lang="en-US" sz="3200" b="1" dirty="0" smtClean="0"/>
              <a:t>sub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2943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6977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Сегодня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1340768"/>
            <a:ext cx="8064896" cy="482453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err="1" smtClean="0"/>
              <a:t>sw</a:t>
            </a:r>
            <a:endParaRPr lang="en-US" b="1" dirty="0" smtClean="0"/>
          </a:p>
          <a:p>
            <a:pPr marL="45720" indent="0">
              <a:buNone/>
            </a:pPr>
            <a:r>
              <a:rPr lang="en-US" b="1" dirty="0" err="1" smtClean="0"/>
              <a:t>sb</a:t>
            </a:r>
            <a:endParaRPr lang="ru-RU" b="1" dirty="0" smtClean="0"/>
          </a:p>
          <a:p>
            <a:pPr marL="45720" indent="0">
              <a:buNone/>
            </a:pPr>
            <a:r>
              <a:rPr lang="en-US" b="1" dirty="0" err="1" smtClean="0"/>
              <a:t>blt</a:t>
            </a:r>
            <a:endParaRPr lang="en-US" b="1" dirty="0"/>
          </a:p>
          <a:p>
            <a:pPr marL="45720" indent="0">
              <a:buNone/>
            </a:pPr>
            <a:r>
              <a:rPr lang="en-US" b="1" dirty="0" err="1"/>
              <a:t>b</a:t>
            </a:r>
            <a:r>
              <a:rPr lang="en-US" b="1" dirty="0" err="1" smtClean="0"/>
              <a:t>ltu</a:t>
            </a:r>
            <a:endParaRPr lang="en-US" b="1" dirty="0" smtClean="0"/>
          </a:p>
          <a:p>
            <a:pPr marL="45720" indent="0">
              <a:buNone/>
            </a:pPr>
            <a:r>
              <a:rPr lang="en-US" b="1" dirty="0" err="1" smtClean="0"/>
              <a:t>lb</a:t>
            </a:r>
            <a:endParaRPr lang="en-US" b="1" dirty="0" smtClean="0"/>
          </a:p>
          <a:p>
            <a:pPr marL="45720" indent="0">
              <a:buNone/>
            </a:pPr>
            <a:r>
              <a:rPr lang="en-US" b="1" dirty="0" smtClean="0"/>
              <a:t>.space</a:t>
            </a:r>
          </a:p>
          <a:p>
            <a:pPr marL="45720" indent="0">
              <a:buNone/>
            </a:pPr>
            <a:r>
              <a:rPr lang="en-US" b="1" dirty="0" smtClean="0"/>
              <a:t>.align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02662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6977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Самостоятельно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1340768"/>
            <a:ext cx="8064896" cy="4824536"/>
          </a:xfrm>
        </p:spPr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b="1" dirty="0" smtClean="0"/>
              <a:t>Для </a:t>
            </a:r>
            <a:r>
              <a:rPr lang="en-US" b="1" dirty="0" smtClean="0"/>
              <a:t>array-word </a:t>
            </a:r>
            <a:r>
              <a:rPr lang="ru-RU" b="1" dirty="0" smtClean="0"/>
              <a:t>установить </a:t>
            </a:r>
            <a:r>
              <a:rPr lang="en-US" b="1" dirty="0" smtClean="0"/>
              <a:t>.align</a:t>
            </a:r>
            <a:r>
              <a:rPr lang="ru-RU" b="1" dirty="0" smtClean="0"/>
              <a:t>=0</a:t>
            </a:r>
            <a:r>
              <a:rPr lang="en-US" b="1" dirty="0" smtClean="0"/>
              <a:t>. </a:t>
            </a:r>
            <a:r>
              <a:rPr lang="ru-RU" b="1" dirty="0" smtClean="0"/>
              <a:t>Выполнить отладку программы</a:t>
            </a:r>
            <a:endParaRPr lang="en-US" b="1" dirty="0" smtClean="0"/>
          </a:p>
          <a:p>
            <a:pPr marL="502920" indent="-457200">
              <a:buFont typeface="+mj-lt"/>
              <a:buAutoNum type="arabicPeriod"/>
            </a:pPr>
            <a:r>
              <a:rPr lang="ru-RU" b="1" dirty="0" smtClean="0"/>
              <a:t>Увеличить число элементов массива, не изменяя объем выделенной памяти </a:t>
            </a:r>
            <a:r>
              <a:rPr lang="en-US" b="1" dirty="0" smtClean="0"/>
              <a:t>.space (</a:t>
            </a:r>
            <a:r>
              <a:rPr lang="ru-RU" b="1" dirty="0" smtClean="0"/>
              <a:t>через строку смещения адреса</a:t>
            </a:r>
            <a:r>
              <a:rPr lang="en-US" b="1" dirty="0" smtClean="0"/>
              <a:t>)</a:t>
            </a:r>
            <a:endParaRPr lang="ru-RU" b="1" dirty="0" smtClean="0"/>
          </a:p>
          <a:p>
            <a:pPr marL="502920" indent="-457200">
              <a:buFont typeface="+mj-lt"/>
              <a:buAutoNum type="arabicPeriod"/>
            </a:pPr>
            <a:r>
              <a:rPr lang="ru-RU" b="1" dirty="0" smtClean="0"/>
              <a:t>Добавить в начало программы ввод </a:t>
            </a:r>
            <a:r>
              <a:rPr lang="ru-RU" b="1" dirty="0"/>
              <a:t>номера элемента массива </a:t>
            </a:r>
            <a:r>
              <a:rPr lang="ru-RU" b="1" dirty="0" smtClean="0"/>
              <a:t>с клавиатуры для вывода в консоль</a:t>
            </a:r>
          </a:p>
          <a:p>
            <a:pPr marL="502920" indent="-457200">
              <a:buFont typeface="+mj-lt"/>
              <a:buAutoNum type="arabicPeriod"/>
            </a:pPr>
            <a:r>
              <a:rPr lang="ru-RU" b="1" dirty="0" smtClean="0"/>
              <a:t>После вывода всего массива вывести строку с элементом массива по выбранному в начале номеру «Номер элемента» + Элемент (через адрес начала массива и смещение)</a:t>
            </a:r>
          </a:p>
          <a:p>
            <a:pPr marL="502920" indent="-457200">
              <a:buFont typeface="+mj-lt"/>
              <a:buAutoNum type="arabicPeriod"/>
            </a:pPr>
            <a:r>
              <a:rPr lang="ru-RU" b="1" dirty="0" smtClean="0"/>
              <a:t>Исследовать </a:t>
            </a:r>
            <a:r>
              <a:rPr lang="en-US" b="1" dirty="0" smtClean="0"/>
              <a:t>add-vector. </a:t>
            </a:r>
            <a:r>
              <a:rPr lang="ru-RU" b="1" dirty="0" smtClean="0"/>
              <a:t>Скорректировать программу так, чтобы </a:t>
            </a:r>
            <a:r>
              <a:rPr lang="en-US" b="1" dirty="0" smtClean="0"/>
              <a:t>Vector C [</a:t>
            </a:r>
            <a:r>
              <a:rPr lang="en-US" b="1" dirty="0" err="1" smtClean="0"/>
              <a:t>i</a:t>
            </a:r>
            <a:r>
              <a:rPr lang="en-US" b="1" dirty="0" smtClean="0"/>
              <a:t>] = Vector A [</a:t>
            </a:r>
            <a:r>
              <a:rPr lang="en-US" b="1" dirty="0" err="1" smtClean="0"/>
              <a:t>i</a:t>
            </a:r>
            <a:r>
              <a:rPr lang="en-US" b="1" dirty="0" smtClean="0"/>
              <a:t>] + Vector B [</a:t>
            </a:r>
            <a:r>
              <a:rPr lang="en-US" b="1" dirty="0" err="1" smtClean="0"/>
              <a:t>i</a:t>
            </a:r>
            <a:r>
              <a:rPr lang="en-US" b="1" dirty="0" smtClean="0"/>
              <a:t>]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36622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6977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1340768"/>
            <a:ext cx="8064896" cy="4824536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b="1" dirty="0"/>
              <a:t>До 8 баллов </a:t>
            </a:r>
            <a:endParaRPr lang="en-US" b="1" dirty="0" smtClean="0"/>
          </a:p>
          <a:p>
            <a:pPr marL="45720" indent="0">
              <a:buNone/>
            </a:pPr>
            <a:r>
              <a:rPr lang="ru-RU" dirty="0" smtClean="0"/>
              <a:t>Написать </a:t>
            </a:r>
            <a:r>
              <a:rPr lang="ru-RU" dirty="0"/>
              <a:t>программу, </a:t>
            </a:r>
            <a:r>
              <a:rPr lang="ru-RU" dirty="0" smtClean="0"/>
              <a:t>осуществляющу</a:t>
            </a:r>
            <a:r>
              <a:rPr lang="ru-RU" dirty="0"/>
              <a:t>ю</a:t>
            </a:r>
            <a:r>
              <a:rPr lang="ru-RU" dirty="0" smtClean="0"/>
              <a:t> </a:t>
            </a:r>
            <a:r>
              <a:rPr lang="ru-RU" dirty="0"/>
              <a:t>суммирование целочисленных элементов одномерного массива. 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Количество </a:t>
            </a:r>
            <a:r>
              <a:rPr lang="ru-RU" dirty="0"/>
              <a:t>элементов в массиве может варьироваться от 1 до 10. 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Сами </a:t>
            </a:r>
            <a:r>
              <a:rPr lang="ru-RU" dirty="0"/>
              <a:t>элементы вводятся c клавиатуры. 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Значение </a:t>
            </a:r>
            <a:r>
              <a:rPr lang="ru-RU" dirty="0"/>
              <a:t>суммы также выводится в консоль эмулятора RARS. 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Необходимо </a:t>
            </a:r>
            <a:r>
              <a:rPr lang="ru-RU" dirty="0"/>
              <a:t>контролировать, чтобы число вводимых элементов не превышало максимально допустимое. 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В </a:t>
            </a:r>
            <a:r>
              <a:rPr lang="ru-RU" dirty="0"/>
              <a:t>случае, когда возникает переполнение, необходимо вывести последнее корректное значение суммы и число просуммированных при этом элементов. </a:t>
            </a:r>
          </a:p>
        </p:txBody>
      </p:sp>
    </p:spTree>
    <p:extLst>
      <p:ext uri="{BB962C8B-B14F-4D97-AF65-F5344CB8AC3E}">
        <p14:creationId xmlns:p14="http://schemas.microsoft.com/office/powerpoint/2010/main" val="2257527825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4875</TotalTime>
  <Words>249</Words>
  <Application>Microsoft Office PowerPoint</Application>
  <PresentationFormat>Экран (4:3)</PresentationFormat>
  <Paragraphs>43</Paragraphs>
  <Slides>6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Воздушный поток</vt:lpstr>
      <vt:lpstr>Целочисленная арифметика. Одномерные и многомерные массивы. Простые алгоритмы </vt:lpstr>
      <vt:lpstr>Общие ошибки ДЗ</vt:lpstr>
      <vt:lpstr>Ранее изученное</vt:lpstr>
      <vt:lpstr>Сегодня</vt:lpstr>
      <vt:lpstr>Самостоятельно </vt:lpstr>
      <vt:lpstr>Домашнее задание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1. Эмулятор RARS. Первоначальное знакомство</dc:title>
  <dc:creator>HP</dc:creator>
  <cp:lastModifiedBy>HP</cp:lastModifiedBy>
  <cp:revision>57</cp:revision>
  <dcterms:created xsi:type="dcterms:W3CDTF">2023-08-30T09:14:18Z</dcterms:created>
  <dcterms:modified xsi:type="dcterms:W3CDTF">2023-09-16T17:06:25Z</dcterms:modified>
</cp:coreProperties>
</file>