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6" autoAdjust="0"/>
  </p:normalViewPr>
  <p:slideViewPr>
    <p:cSldViewPr>
      <p:cViewPr>
        <p:scale>
          <a:sx n="66" d="100"/>
          <a:sy n="66" d="100"/>
        </p:scale>
        <p:origin x="-1853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65B1-E4E2-470A-801D-D248062CC269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76AA-D35C-421C-9894-93D89B057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не запоминать адреса на стеке, а приравнивать их через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eqv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подпрограмме локальная переменная это смещение стека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Если мы делаем </a:t>
            </a:r>
            <a:r>
              <a:rPr lang="ru-RU" sz="1200" dirty="0" err="1" smtClean="0"/>
              <a:t>многофайловую</a:t>
            </a:r>
            <a:r>
              <a:rPr lang="ru-RU" sz="1200" dirty="0" smtClean="0"/>
              <a:t> сборку мы должны указать ОС с какого места начинать программу. Если использовать ОС например </a:t>
            </a:r>
            <a:r>
              <a:rPr lang="en-US" sz="1200" dirty="0" err="1" smtClean="0"/>
              <a:t>linux</a:t>
            </a:r>
            <a:r>
              <a:rPr lang="en-US" sz="1200" dirty="0" smtClean="0"/>
              <a:t> </a:t>
            </a:r>
            <a:r>
              <a:rPr lang="ru-RU" sz="1200" dirty="0" smtClean="0"/>
              <a:t>то там есть специальные форматы файлов с определением места входа, в </a:t>
            </a:r>
            <a:r>
              <a:rPr lang="en-US" sz="1200" dirty="0" smtClean="0"/>
              <a:t>RARS </a:t>
            </a:r>
            <a:r>
              <a:rPr lang="ru-RU" sz="1200" dirty="0" smtClean="0"/>
              <a:t>мы делаем проще – через метку </a:t>
            </a:r>
            <a:r>
              <a:rPr lang="en-US" sz="1200" dirty="0" smtClean="0"/>
              <a:t>main </a:t>
            </a:r>
            <a:r>
              <a:rPr lang="ru-RU" sz="1200" dirty="0" smtClean="0"/>
              <a:t>которую мы объявляем как глобальную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8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BDC3C4-C4AB-493E-BF6C-BC05A81F78A4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3795" y="5499209"/>
            <a:ext cx="5637010" cy="882119"/>
          </a:xfrm>
        </p:spPr>
        <p:txBody>
          <a:bodyPr/>
          <a:lstStyle/>
          <a:p>
            <a:r>
              <a:rPr lang="ru-RU" dirty="0" err="1" smtClean="0"/>
              <a:t>Пашигорев</a:t>
            </a:r>
            <a:r>
              <a:rPr lang="ru-RU" dirty="0" smtClean="0"/>
              <a:t> Кирилл Игоревич</a:t>
            </a:r>
            <a:r>
              <a:rPr lang="en-US" dirty="0" smtClean="0"/>
              <a:t>, </a:t>
            </a:r>
            <a:r>
              <a:rPr lang="en-US" dirty="0" smtClean="0"/>
              <a:t>02.10.2023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6428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sz="3200" dirty="0"/>
              <a:t>Директивы. Макросы. </a:t>
            </a:r>
            <a:r>
              <a:rPr lang="ru-RU" sz="3200" dirty="0" err="1"/>
              <a:t>Многофайловые</a:t>
            </a:r>
            <a:r>
              <a:rPr lang="ru-RU" sz="3200" dirty="0"/>
              <a:t> программы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476672"/>
            <a:ext cx="7642851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ru-RU" sz="3200" dirty="0" smtClean="0"/>
              <a:t>Семинар </a:t>
            </a:r>
            <a:r>
              <a:rPr lang="en-US" sz="3200" dirty="0"/>
              <a:t>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55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 smtClean="0"/>
              <a:t>Общие </a:t>
            </a:r>
            <a:r>
              <a:rPr lang="ru-RU" sz="4000" dirty="0" smtClean="0"/>
              <a:t>комментарии ДЗ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Не </a:t>
            </a:r>
            <a:r>
              <a:rPr lang="ru-RU" dirty="0"/>
              <a:t>совсем нормально разрешать вводить отрицательный размер массива и считывать 1 число при этом, но и в задании не было явно сказано проверять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dirty="0"/>
              <a:t>ребята большие молодцы, иногда такие классные отчеты </a:t>
            </a:r>
            <a:r>
              <a:rPr lang="ru-RU" dirty="0" smtClean="0"/>
              <a:t>присылают</a:t>
            </a:r>
          </a:p>
          <a:p>
            <a:pPr>
              <a:buFontTx/>
              <a:buChar char="-"/>
            </a:pPr>
            <a:r>
              <a:rPr lang="ru-RU" dirty="0" smtClean="0"/>
              <a:t>с </a:t>
            </a:r>
            <a:r>
              <a:rPr lang="ru-RU" dirty="0"/>
              <a:t>макросами как будто не совсем интересно, они как будто на обычном языке программирования </a:t>
            </a:r>
            <a:r>
              <a:rPr lang="ru-RU" dirty="0" smtClean="0"/>
              <a:t>пишут </a:t>
            </a:r>
          </a:p>
          <a:p>
            <a:pPr>
              <a:buFontTx/>
              <a:buChar char="-"/>
            </a:pPr>
            <a:r>
              <a:rPr lang="ru-RU" dirty="0" smtClean="0"/>
              <a:t>писать </a:t>
            </a:r>
            <a:r>
              <a:rPr lang="ru-RU" dirty="0"/>
              <a:t>комментарии и подсказки в программах на английском, при транспортировке русские символы часто ломаются и выводятся иероглифами, такое сложнее проверять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12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Директивы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r>
              <a:rPr lang="ru-RU" dirty="0" smtClean="0"/>
              <a:t>.</a:t>
            </a:r>
            <a:r>
              <a:rPr lang="en-US" dirty="0" smtClean="0"/>
              <a:t>extern - </a:t>
            </a:r>
            <a:r>
              <a:rPr lang="ru-RU" dirty="0"/>
              <a:t>объявляем для размещения данных в общей области (</a:t>
            </a:r>
            <a:r>
              <a:rPr lang="ru-RU" dirty="0" err="1"/>
              <a:t>ктр</a:t>
            </a:r>
            <a:r>
              <a:rPr lang="ru-RU" dirty="0"/>
              <a:t> начинается не с 10010000, а с 10000000)</a:t>
            </a:r>
            <a:endParaRPr lang="ru-RU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globl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eqv</a:t>
            </a:r>
            <a:r>
              <a:rPr lang="en-US" dirty="0" smtClean="0"/>
              <a:t> - </a:t>
            </a:r>
            <a:r>
              <a:rPr lang="en-US" dirty="0" err="1"/>
              <a:t>substitude</a:t>
            </a:r>
            <a:r>
              <a:rPr lang="en-US" dirty="0"/>
              <a:t> </a:t>
            </a:r>
            <a:r>
              <a:rPr lang="ru-RU" dirty="0"/>
              <a:t>– заменяет второе значение первым</a:t>
            </a:r>
            <a:endParaRPr lang="en-US" dirty="0" smtClean="0"/>
          </a:p>
          <a:p>
            <a:r>
              <a:rPr lang="en-US" dirty="0" smtClean="0"/>
              <a:t>.include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26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8600743" cy="114300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Способы повторного использования кода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200" b="1" dirty="0" smtClean="0"/>
              <a:t>Copy/Paste</a:t>
            </a:r>
            <a:r>
              <a:rPr lang="ru-RU" sz="3200" b="1" dirty="0" smtClean="0"/>
              <a:t>(но </a:t>
            </a:r>
            <a:r>
              <a:rPr lang="ru-RU" sz="3200" b="1" dirty="0"/>
              <a:t>тиражировать его неудобно)</a:t>
            </a:r>
            <a:r>
              <a:rPr lang="ru-RU" sz="3200" dirty="0"/>
              <a:t>. Это когда вы имеете свои наработки и регулярно их везде вставляете. Например, ввод-вывод значений, или печать</a:t>
            </a:r>
          </a:p>
          <a:p>
            <a:pPr lvl="0"/>
            <a:r>
              <a:rPr lang="ru-RU" sz="3200" b="1" dirty="0"/>
              <a:t>Директива .</a:t>
            </a:r>
            <a:r>
              <a:rPr lang="en-US" sz="3200" b="1" dirty="0"/>
              <a:t>include</a:t>
            </a:r>
            <a:r>
              <a:rPr lang="en-US" sz="3200" dirty="0"/>
              <a:t> </a:t>
            </a:r>
            <a:r>
              <a:rPr lang="ru-RU" sz="3200" dirty="0"/>
              <a:t>– но когда мы </a:t>
            </a:r>
            <a:r>
              <a:rPr lang="ru-RU" sz="3200" dirty="0" err="1"/>
              <a:t>инклюдим</a:t>
            </a:r>
            <a:r>
              <a:rPr lang="ru-RU" sz="3200" dirty="0"/>
              <a:t> мы не можем не знать как внутри называются метки, а также может быть конфликт меток.  </a:t>
            </a:r>
            <a:r>
              <a:rPr lang="ru-RU" sz="3200" dirty="0" err="1"/>
              <a:t>Инклюд</a:t>
            </a:r>
            <a:r>
              <a:rPr lang="ru-RU" sz="3200" dirty="0"/>
              <a:t> делает из нескольких файлов один</a:t>
            </a:r>
          </a:p>
          <a:p>
            <a:pPr lvl="0"/>
            <a:r>
              <a:rPr lang="ru-RU" sz="3200" b="1" dirty="0"/>
              <a:t>Раздельная компиляция</a:t>
            </a:r>
            <a:r>
              <a:rPr lang="ru-RU" sz="3200" dirty="0"/>
              <a:t> (2 файла компилируются отдельно – а потом из них собирается один </a:t>
            </a:r>
            <a:r>
              <a:rPr lang="ru-RU" sz="3200" dirty="0" err="1"/>
              <a:t>бинарник</a:t>
            </a:r>
            <a:r>
              <a:rPr lang="ru-RU" sz="3200" dirty="0"/>
              <a:t>) – в таком случае мы используем объявление глобальных </a:t>
            </a:r>
            <a:r>
              <a:rPr lang="ru-RU" sz="3200" dirty="0" smtClean="0"/>
              <a:t>меток. </a:t>
            </a:r>
            <a:endParaRPr lang="ru-RU" sz="3200" dirty="0"/>
          </a:p>
          <a:p>
            <a:pPr marL="4572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94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Самостоятельно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Сделать простую программу ввода </a:t>
            </a:r>
            <a:r>
              <a:rPr lang="en-US" b="1" dirty="0" smtClean="0"/>
              <a:t>2 </a:t>
            </a:r>
            <a:r>
              <a:rPr lang="ru-RU" b="1" dirty="0" smtClean="0"/>
              <a:t>чис</a:t>
            </a:r>
            <a:r>
              <a:rPr lang="ru-RU" b="1" dirty="0" smtClean="0"/>
              <a:t>ел (с подсказками; можно методом </a:t>
            </a:r>
            <a:r>
              <a:rPr lang="en-US" b="1" dirty="0" smtClean="0"/>
              <a:t>copy/paste </a:t>
            </a:r>
            <a:r>
              <a:rPr lang="ru-RU" b="1" dirty="0" smtClean="0"/>
              <a:t>с прошлых занятий)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Поместить числа на стек с применением </a:t>
            </a:r>
            <a:r>
              <a:rPr lang="en-US" b="1" dirty="0" smtClean="0"/>
              <a:t>.</a:t>
            </a:r>
            <a:r>
              <a:rPr lang="en-US" b="1" dirty="0" err="1" smtClean="0"/>
              <a:t>eqv</a:t>
            </a:r>
            <a:endParaRPr lang="ru-RU" b="1" dirty="0" smtClean="0"/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Сделать </a:t>
            </a:r>
            <a:r>
              <a:rPr lang="en-US" b="1" dirty="0"/>
              <a:t>macro</a:t>
            </a:r>
            <a:r>
              <a:rPr lang="ru-RU" b="1" dirty="0"/>
              <a:t> </a:t>
            </a:r>
            <a:r>
              <a:rPr lang="ru-RU" b="1" dirty="0" smtClean="0"/>
              <a:t>и просуммировать 2 введенных числа</a:t>
            </a:r>
          </a:p>
          <a:p>
            <a:pPr marL="502920" indent="-457200">
              <a:buFont typeface="+mj-lt"/>
              <a:buAutoNum type="arabicPeriod"/>
            </a:pPr>
            <a:r>
              <a:rPr lang="ru-RU" b="1" dirty="0" smtClean="0"/>
              <a:t>Вызвать программу из другого файла через </a:t>
            </a:r>
            <a:r>
              <a:rPr lang="ru-RU" b="1" dirty="0" err="1" smtClean="0"/>
              <a:t>многофайловую</a:t>
            </a:r>
            <a:r>
              <a:rPr lang="ru-RU" b="1" dirty="0" smtClean="0"/>
              <a:t> компиляцию</a:t>
            </a:r>
            <a:r>
              <a:rPr lang="en-US" b="1" dirty="0" smtClean="0"/>
              <a:t> </a:t>
            </a:r>
            <a:r>
              <a:rPr lang="ru-RU" b="1" dirty="0" smtClean="0"/>
              <a:t>и вывести сумму</a:t>
            </a:r>
          </a:p>
        </p:txBody>
      </p:sp>
    </p:spTree>
    <p:extLst>
      <p:ext uri="{BB962C8B-B14F-4D97-AF65-F5344CB8AC3E}">
        <p14:creationId xmlns:p14="http://schemas.microsoft.com/office/powerpoint/2010/main" val="1366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97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8064896" cy="48245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600" b="1" dirty="0"/>
              <a:t>До 8 баллов </a:t>
            </a:r>
            <a:endParaRPr lang="ru-RU" sz="1600" b="1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600" dirty="0" smtClean="0"/>
              <a:t>Написать </a:t>
            </a:r>
            <a:r>
              <a:rPr lang="ru-RU" sz="1600" dirty="0"/>
              <a:t>программу, осуществляющую суммирование целочисленных элементов одномерного массива. Количество элементов в массиве может варьироваться от 1 до 10. Сами элементы вводятся с клавиатуры. Значение суммы также выводится в консоль эмулятора RARS. Необходимо контролировать, чтобы число вводимых элементов не превышало максимально допустимое. В случае, когда возникает переполнение, необходимо вывести последнее корректное значение суммы и число просуммированных при этом элементов. Суммирование осуществлять после размещения массива в памяти. При выполнении задания для ввода и вывода массивов, вычисления суммы использовать подпрограммы, размещенные в отдельных файлах общего каталога. Для ввода и вывода отдельных элементов массива использовать макроопределения из библиотеки, рассмотренной на семинарах. </a:t>
            </a:r>
            <a:endParaRPr lang="ru-RU" sz="1600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600" b="1" dirty="0" smtClean="0"/>
              <a:t>Опционально </a:t>
            </a:r>
            <a:r>
              <a:rPr lang="ru-RU" sz="1600" b="1" dirty="0"/>
              <a:t>до +2 баллов </a:t>
            </a:r>
            <a:endParaRPr lang="ru-RU" sz="1600" b="1" dirty="0" smtClean="0"/>
          </a:p>
          <a:p>
            <a:pPr marL="0" indent="0" algn="just">
              <a:lnSpc>
                <a:spcPct val="104000"/>
              </a:lnSpc>
              <a:spcBef>
                <a:spcPts val="513"/>
              </a:spcBef>
              <a:spcAft>
                <a:spcPts val="313"/>
              </a:spcAft>
              <a:buNone/>
            </a:pPr>
            <a:r>
              <a:rPr lang="ru-RU" sz="1600" dirty="0" smtClean="0"/>
              <a:t>Обернуть </a:t>
            </a:r>
            <a:r>
              <a:rPr lang="ru-RU" sz="1600" dirty="0"/>
              <a:t>подпрограммы ввода массива, вычисления суммы, вывода массива соответствующими макросами, используя эти макросы в основной программе вместо вызова подпрограмм. Эти макросы оформить в отдельном файле, подключаемом к основной программе вместо описания в ней глобальных точек. Подпрограммы должны также оставаться в отдельных файлах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75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24013</TotalTime>
  <Words>497</Words>
  <Application>Microsoft Office PowerPoint</Application>
  <PresentationFormat>Экран (4:3)</PresentationFormat>
  <Paragraphs>34</Paragraphs>
  <Slides>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Воздушный поток</vt:lpstr>
      <vt:lpstr>Директивы. Макросы. Многофайловые программы</vt:lpstr>
      <vt:lpstr>Общие комментарии ДЗ</vt:lpstr>
      <vt:lpstr>Директивы</vt:lpstr>
      <vt:lpstr>Способы повторного использования кода</vt:lpstr>
      <vt:lpstr>Самостоятельно </vt:lpstr>
      <vt:lpstr>Домашнее задание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1. Эмулятор RARS. Первоначальное знакомство</dc:title>
  <dc:creator>HP</dc:creator>
  <cp:lastModifiedBy>HP</cp:lastModifiedBy>
  <cp:revision>68</cp:revision>
  <dcterms:created xsi:type="dcterms:W3CDTF">2023-08-30T09:14:18Z</dcterms:created>
  <dcterms:modified xsi:type="dcterms:W3CDTF">2023-10-01T17:18:12Z</dcterms:modified>
</cp:coreProperties>
</file>