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Press Start 2P"/>
      <p:regular r:id="rId26"/>
    </p:embeddedFont>
    <p:embeddedFont>
      <p:font typeface="Fira Sans Condensed Medium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3D9E49-4E71-4C89-A171-A8560FF6C316}">
  <a:tblStyle styleId="{613D9E49-4E71-4C89-A171-A8560FF6C3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essStart2P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FiraSansCondensedMedium-bold.fntdata"/><Relationship Id="rId27" Type="http://schemas.openxmlformats.org/officeDocument/2006/relationships/font" Target="fonts/FiraSansCondensed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Condensed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regular.fntdata"/><Relationship Id="rId30" Type="http://schemas.openxmlformats.org/officeDocument/2006/relationships/font" Target="fonts/FiraSansCondensed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ace710277d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ace710277d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ad10344254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ad10344254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ad10344254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ad10344254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a3364f6310_1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a3364f6310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6ed1d3ee59_0_10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6ed1d3ee59_0_10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a3364f63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a3364f63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ad94538a3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ad94538a3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6f1bce38b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6f1bce38b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ace710277d_0_1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ace710277d_0_1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ad10344254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ad10344254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ad10344254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ad10344254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ad10344254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ad10344254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5890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94861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9725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5701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8972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79440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76915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861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53833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30750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897255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486970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07668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" y="3637064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257017" y="3637275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666240" y="363586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" y="3034023"/>
            <a:ext cx="295338" cy="302004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" y="243186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84677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846774" y="303468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-51" y="1784888"/>
            <a:ext cx="295369" cy="302004"/>
          </a:xfrm>
          <a:custGeom>
            <a:rect b="b" l="l" r="r" t="t"/>
            <a:pathLst>
              <a:path extrusionOk="0" h="10579" w="9515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90611" y="3034023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90637" y="36370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5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9016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17993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176892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353834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2853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71780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530800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8696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07668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12805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667320" y="423820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66639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25704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884858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8847780" y="363729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846852" y="2432085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8846837" y="1829248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074526" y="3637928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1768933" y="3638751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258967" y="303510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"/>
          <p:cNvSpPr txBox="1"/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2"/>
          <p:cNvSpPr txBox="1"/>
          <p:nvPr>
            <p:ph idx="2" type="ctrTitle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/>
          <p:nvPr/>
        </p:nvSpPr>
        <p:spPr>
          <a:xfrm>
            <a:off x="235890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94861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589725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825701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58972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1179440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176915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353833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4717794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530750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5897255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707668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1"/>
          <p:cNvSpPr/>
          <p:nvPr/>
        </p:nvSpPr>
        <p:spPr>
          <a:xfrm>
            <a:off x="9" y="3637064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1"/>
          <p:cNvSpPr/>
          <p:nvPr/>
        </p:nvSpPr>
        <p:spPr>
          <a:xfrm>
            <a:off x="8257017" y="3637275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1"/>
          <p:cNvSpPr/>
          <p:nvPr/>
        </p:nvSpPr>
        <p:spPr>
          <a:xfrm>
            <a:off x="7666240" y="363586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1"/>
          <p:cNvSpPr/>
          <p:nvPr/>
        </p:nvSpPr>
        <p:spPr>
          <a:xfrm>
            <a:off x="884677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1"/>
          <p:cNvSpPr/>
          <p:nvPr/>
        </p:nvSpPr>
        <p:spPr>
          <a:xfrm>
            <a:off x="8846774" y="303468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1"/>
          <p:cNvSpPr/>
          <p:nvPr/>
        </p:nvSpPr>
        <p:spPr>
          <a:xfrm>
            <a:off x="590611" y="3034023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1"/>
          <p:cNvSpPr/>
          <p:nvPr/>
        </p:nvSpPr>
        <p:spPr>
          <a:xfrm>
            <a:off x="590637" y="36370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1"/>
          <p:cNvSpPr/>
          <p:nvPr/>
        </p:nvSpPr>
        <p:spPr>
          <a:xfrm>
            <a:off x="-5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1"/>
          <p:cNvSpPr/>
          <p:nvPr/>
        </p:nvSpPr>
        <p:spPr>
          <a:xfrm>
            <a:off x="59016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1"/>
          <p:cNvSpPr/>
          <p:nvPr/>
        </p:nvSpPr>
        <p:spPr>
          <a:xfrm>
            <a:off x="117993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1"/>
          <p:cNvSpPr/>
          <p:nvPr/>
        </p:nvSpPr>
        <p:spPr>
          <a:xfrm>
            <a:off x="176892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1"/>
          <p:cNvSpPr/>
          <p:nvPr/>
        </p:nvSpPr>
        <p:spPr>
          <a:xfrm>
            <a:off x="353834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1"/>
          <p:cNvSpPr/>
          <p:nvPr/>
        </p:nvSpPr>
        <p:spPr>
          <a:xfrm>
            <a:off x="412853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1"/>
          <p:cNvSpPr/>
          <p:nvPr/>
        </p:nvSpPr>
        <p:spPr>
          <a:xfrm>
            <a:off x="471780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1"/>
          <p:cNvSpPr/>
          <p:nvPr/>
        </p:nvSpPr>
        <p:spPr>
          <a:xfrm>
            <a:off x="530800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1"/>
          <p:cNvSpPr/>
          <p:nvPr/>
        </p:nvSpPr>
        <p:spPr>
          <a:xfrm>
            <a:off x="648696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1"/>
          <p:cNvSpPr/>
          <p:nvPr/>
        </p:nvSpPr>
        <p:spPr>
          <a:xfrm>
            <a:off x="707668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1"/>
          <p:cNvSpPr/>
          <p:nvPr/>
        </p:nvSpPr>
        <p:spPr>
          <a:xfrm>
            <a:off x="412805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1"/>
          <p:cNvSpPr/>
          <p:nvPr/>
        </p:nvSpPr>
        <p:spPr>
          <a:xfrm>
            <a:off x="7667320" y="423820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1"/>
          <p:cNvSpPr/>
          <p:nvPr/>
        </p:nvSpPr>
        <p:spPr>
          <a:xfrm>
            <a:off x="766639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1"/>
          <p:cNvSpPr/>
          <p:nvPr/>
        </p:nvSpPr>
        <p:spPr>
          <a:xfrm>
            <a:off x="825704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1"/>
          <p:cNvSpPr/>
          <p:nvPr/>
        </p:nvSpPr>
        <p:spPr>
          <a:xfrm>
            <a:off x="884858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1"/>
          <p:cNvSpPr/>
          <p:nvPr/>
        </p:nvSpPr>
        <p:spPr>
          <a:xfrm>
            <a:off x="8847780" y="363729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1"/>
          <p:cNvSpPr/>
          <p:nvPr/>
        </p:nvSpPr>
        <p:spPr>
          <a:xfrm>
            <a:off x="5897247" y="363702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1"/>
          <p:cNvSpPr/>
          <p:nvPr/>
        </p:nvSpPr>
        <p:spPr>
          <a:xfrm flipH="1" rot="10800000">
            <a:off x="2358952" y="1912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1"/>
          <p:cNvSpPr/>
          <p:nvPr/>
        </p:nvSpPr>
        <p:spPr>
          <a:xfrm flipH="1" rot="10800000">
            <a:off x="2948667" y="191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1"/>
          <p:cNvSpPr/>
          <p:nvPr/>
        </p:nvSpPr>
        <p:spPr>
          <a:xfrm flipH="1" rot="10800000">
            <a:off x="5897305" y="1912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1"/>
          <p:cNvSpPr/>
          <p:nvPr/>
        </p:nvSpPr>
        <p:spPr>
          <a:xfrm flipH="1" rot="10800000">
            <a:off x="8257067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1"/>
          <p:cNvSpPr/>
          <p:nvPr/>
        </p:nvSpPr>
        <p:spPr>
          <a:xfrm flipH="1" rot="10800000">
            <a:off x="59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1"/>
          <p:cNvSpPr/>
          <p:nvPr/>
        </p:nvSpPr>
        <p:spPr>
          <a:xfrm flipH="1" rot="10800000">
            <a:off x="58977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1"/>
          <p:cNvSpPr/>
          <p:nvPr/>
        </p:nvSpPr>
        <p:spPr>
          <a:xfrm flipH="1" rot="10800000">
            <a:off x="176920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1"/>
          <p:cNvSpPr/>
          <p:nvPr/>
        </p:nvSpPr>
        <p:spPr>
          <a:xfrm flipH="1" rot="10800000">
            <a:off x="3538382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1"/>
          <p:cNvSpPr/>
          <p:nvPr/>
        </p:nvSpPr>
        <p:spPr>
          <a:xfrm flipH="1" rot="10800000">
            <a:off x="5307559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1"/>
          <p:cNvSpPr/>
          <p:nvPr/>
        </p:nvSpPr>
        <p:spPr>
          <a:xfrm flipH="1" rot="10800000">
            <a:off x="7076736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1"/>
          <p:cNvSpPr/>
          <p:nvPr/>
        </p:nvSpPr>
        <p:spPr>
          <a:xfrm flipH="1" rot="10800000">
            <a:off x="8846824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1"/>
          <p:cNvSpPr/>
          <p:nvPr/>
        </p:nvSpPr>
        <p:spPr>
          <a:xfrm flipH="1" rot="10800000">
            <a:off x="0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1"/>
          <p:cNvSpPr/>
          <p:nvPr/>
        </p:nvSpPr>
        <p:spPr>
          <a:xfrm flipH="1" rot="10800000">
            <a:off x="590219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1"/>
          <p:cNvSpPr/>
          <p:nvPr/>
        </p:nvSpPr>
        <p:spPr>
          <a:xfrm flipH="1" rot="10800000">
            <a:off x="1179981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1"/>
          <p:cNvSpPr/>
          <p:nvPr/>
        </p:nvSpPr>
        <p:spPr>
          <a:xfrm flipH="1" rot="10800000">
            <a:off x="1768979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1"/>
          <p:cNvSpPr/>
          <p:nvPr/>
        </p:nvSpPr>
        <p:spPr>
          <a:xfrm flipH="1" rot="10800000">
            <a:off x="3538395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1"/>
          <p:cNvSpPr/>
          <p:nvPr/>
        </p:nvSpPr>
        <p:spPr>
          <a:xfrm flipH="1" rot="10800000">
            <a:off x="4128580" y="36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1"/>
          <p:cNvSpPr/>
          <p:nvPr/>
        </p:nvSpPr>
        <p:spPr>
          <a:xfrm flipH="1" rot="10800000">
            <a:off x="4717857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1"/>
          <p:cNvSpPr/>
          <p:nvPr/>
        </p:nvSpPr>
        <p:spPr>
          <a:xfrm flipH="1" rot="10800000">
            <a:off x="5308050" y="3622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1"/>
          <p:cNvSpPr/>
          <p:nvPr/>
        </p:nvSpPr>
        <p:spPr>
          <a:xfrm flipH="1" rot="10800000">
            <a:off x="6487014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1"/>
          <p:cNvSpPr/>
          <p:nvPr/>
        </p:nvSpPr>
        <p:spPr>
          <a:xfrm flipH="1" rot="10800000">
            <a:off x="7076736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1"/>
          <p:cNvSpPr/>
          <p:nvPr/>
        </p:nvSpPr>
        <p:spPr>
          <a:xfrm flipH="1" rot="10800000">
            <a:off x="4128102" y="604044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1"/>
          <p:cNvSpPr/>
          <p:nvPr/>
        </p:nvSpPr>
        <p:spPr>
          <a:xfrm flipH="1" rot="10800000">
            <a:off x="7666448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1"/>
          <p:cNvSpPr/>
          <p:nvPr/>
        </p:nvSpPr>
        <p:spPr>
          <a:xfrm flipH="1" rot="10800000">
            <a:off x="8257099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1"/>
          <p:cNvSpPr/>
          <p:nvPr/>
        </p:nvSpPr>
        <p:spPr>
          <a:xfrm flipH="1" rot="10800000">
            <a:off x="8848630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1"/>
          <p:cNvSpPr txBox="1"/>
          <p:nvPr>
            <p:ph hasCustomPrompt="1" type="title"/>
          </p:nvPr>
        </p:nvSpPr>
        <p:spPr>
          <a:xfrm>
            <a:off x="484325" y="1949750"/>
            <a:ext cx="79539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5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8" name="Google Shape;338;p11"/>
          <p:cNvSpPr txBox="1"/>
          <p:nvPr>
            <p:ph idx="1" type="subTitle"/>
          </p:nvPr>
        </p:nvSpPr>
        <p:spPr>
          <a:xfrm>
            <a:off x="484318" y="2952600"/>
            <a:ext cx="79539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"/>
          <p:cNvSpPr/>
          <p:nvPr/>
        </p:nvSpPr>
        <p:spPr>
          <a:xfrm flipH="1" rot="10800000">
            <a:off x="0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3"/>
          <p:cNvSpPr/>
          <p:nvPr/>
        </p:nvSpPr>
        <p:spPr>
          <a:xfrm flipH="1" rot="10800000">
            <a:off x="589715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3"/>
          <p:cNvSpPr/>
          <p:nvPr/>
        </p:nvSpPr>
        <p:spPr>
          <a:xfrm flipH="1" rot="10800000">
            <a:off x="1179430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3"/>
          <p:cNvSpPr/>
          <p:nvPr/>
        </p:nvSpPr>
        <p:spPr>
          <a:xfrm flipH="1" rot="10800000">
            <a:off x="886" y="1807370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3"/>
          <p:cNvSpPr/>
          <p:nvPr/>
        </p:nvSpPr>
        <p:spPr>
          <a:xfrm flipH="1" rot="10800000">
            <a:off x="912" y="120519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3"/>
          <p:cNvSpPr/>
          <p:nvPr/>
        </p:nvSpPr>
        <p:spPr>
          <a:xfrm flipH="1" rot="10800000">
            <a:off x="444" y="-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3"/>
          <p:cNvSpPr/>
          <p:nvPr/>
        </p:nvSpPr>
        <p:spPr>
          <a:xfrm flipH="1" rot="10800000">
            <a:off x="590206" y="14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3"/>
          <p:cNvSpPr/>
          <p:nvPr/>
        </p:nvSpPr>
        <p:spPr>
          <a:xfrm flipH="1" rot="10800000">
            <a:off x="1179204" y="1693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3"/>
          <p:cNvSpPr/>
          <p:nvPr/>
        </p:nvSpPr>
        <p:spPr>
          <a:xfrm flipH="1" rot="10800000">
            <a:off x="1179208" y="1203498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3"/>
          <p:cNvSpPr/>
          <p:nvPr/>
        </p:nvSpPr>
        <p:spPr>
          <a:xfrm>
            <a:off x="8846692" y="4840676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3"/>
          <p:cNvSpPr/>
          <p:nvPr/>
        </p:nvSpPr>
        <p:spPr>
          <a:xfrm>
            <a:off x="7666361" y="4237424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3"/>
          <p:cNvSpPr/>
          <p:nvPr/>
        </p:nvSpPr>
        <p:spPr>
          <a:xfrm>
            <a:off x="8846692" y="363545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3"/>
          <p:cNvSpPr/>
          <p:nvPr/>
        </p:nvSpPr>
        <p:spPr>
          <a:xfrm>
            <a:off x="8255915" y="363404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3"/>
          <p:cNvSpPr/>
          <p:nvPr/>
        </p:nvSpPr>
        <p:spPr>
          <a:xfrm>
            <a:off x="7666361" y="4842351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3"/>
          <p:cNvSpPr/>
          <p:nvPr/>
        </p:nvSpPr>
        <p:spPr>
          <a:xfrm>
            <a:off x="8256995" y="42363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3"/>
          <p:cNvSpPr/>
          <p:nvPr/>
        </p:nvSpPr>
        <p:spPr>
          <a:xfrm>
            <a:off x="8256073" y="48386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8846724" y="4237634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8848642" y="3033275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3"/>
          <p:cNvSpPr txBox="1"/>
          <p:nvPr>
            <p:ph idx="1" type="subTitle"/>
          </p:nvPr>
        </p:nvSpPr>
        <p:spPr>
          <a:xfrm>
            <a:off x="1407681" y="4102075"/>
            <a:ext cx="30750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0" name="Google Shape;360;p13"/>
          <p:cNvSpPr txBox="1"/>
          <p:nvPr>
            <p:ph idx="2" type="subTitle"/>
          </p:nvPr>
        </p:nvSpPr>
        <p:spPr>
          <a:xfrm>
            <a:off x="4661319" y="4104337"/>
            <a:ext cx="30750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1" name="Google Shape;361;p13"/>
          <p:cNvSpPr txBox="1"/>
          <p:nvPr>
            <p:ph hasCustomPrompt="1" type="title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2" name="Google Shape;362;p13"/>
          <p:cNvSpPr txBox="1"/>
          <p:nvPr>
            <p:ph hasCustomPrompt="1" idx="3" type="title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13"/>
          <p:cNvSpPr txBox="1"/>
          <p:nvPr>
            <p:ph hasCustomPrompt="1" idx="4" type="title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/>
          <p:nvPr>
            <p:ph hasCustomPrompt="1" idx="5" type="title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5" name="Google Shape;365;p13"/>
          <p:cNvSpPr txBox="1"/>
          <p:nvPr>
            <p:ph idx="6" type="subTitle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366" name="Google Shape;366;p13"/>
          <p:cNvSpPr txBox="1"/>
          <p:nvPr>
            <p:ph idx="7" type="subTitle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367" name="Google Shape;367;p13"/>
          <p:cNvSpPr txBox="1"/>
          <p:nvPr>
            <p:ph idx="8" type="subTitle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368" name="Google Shape;368;p13"/>
          <p:cNvSpPr txBox="1"/>
          <p:nvPr>
            <p:ph idx="9" type="subTitle"/>
          </p:nvPr>
        </p:nvSpPr>
        <p:spPr>
          <a:xfrm>
            <a:off x="1407681" y="2479575"/>
            <a:ext cx="30750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9" name="Google Shape;369;p13"/>
          <p:cNvSpPr txBox="1"/>
          <p:nvPr>
            <p:ph idx="13" type="subTitle"/>
          </p:nvPr>
        </p:nvSpPr>
        <p:spPr>
          <a:xfrm>
            <a:off x="4668369" y="2480138"/>
            <a:ext cx="30609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0" name="Google Shape;370;p13"/>
          <p:cNvSpPr txBox="1"/>
          <p:nvPr>
            <p:ph idx="14" type="subTitle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371" name="Google Shape;371;p13"/>
          <p:cNvSpPr txBox="1"/>
          <p:nvPr>
            <p:ph idx="15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TWO_COLUMNS_3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/>
          <p:nvPr/>
        </p:nvSpPr>
        <p:spPr>
          <a:xfrm flipH="1" rot="10800000">
            <a:off x="8257067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4"/>
          <p:cNvSpPr/>
          <p:nvPr/>
        </p:nvSpPr>
        <p:spPr>
          <a:xfrm flipH="1" rot="10800000">
            <a:off x="59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4"/>
          <p:cNvSpPr/>
          <p:nvPr/>
        </p:nvSpPr>
        <p:spPr>
          <a:xfrm flipH="1" rot="10800000">
            <a:off x="58977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4"/>
          <p:cNvSpPr/>
          <p:nvPr/>
        </p:nvSpPr>
        <p:spPr>
          <a:xfrm flipH="1" rot="10800000">
            <a:off x="8846824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4"/>
          <p:cNvSpPr/>
          <p:nvPr/>
        </p:nvSpPr>
        <p:spPr>
          <a:xfrm flipH="1" rot="10800000">
            <a:off x="0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4"/>
          <p:cNvSpPr/>
          <p:nvPr/>
        </p:nvSpPr>
        <p:spPr>
          <a:xfrm flipH="1" rot="10800000">
            <a:off x="590219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4"/>
          <p:cNvSpPr/>
          <p:nvPr/>
        </p:nvSpPr>
        <p:spPr>
          <a:xfrm flipH="1" rot="10800000">
            <a:off x="1179981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4"/>
          <p:cNvSpPr/>
          <p:nvPr/>
        </p:nvSpPr>
        <p:spPr>
          <a:xfrm flipH="1" rot="10800000">
            <a:off x="1768979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4"/>
          <p:cNvSpPr/>
          <p:nvPr/>
        </p:nvSpPr>
        <p:spPr>
          <a:xfrm flipH="1" rot="10800000">
            <a:off x="7076736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4"/>
          <p:cNvSpPr/>
          <p:nvPr/>
        </p:nvSpPr>
        <p:spPr>
          <a:xfrm flipH="1" rot="10800000">
            <a:off x="7666448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4"/>
          <p:cNvSpPr/>
          <p:nvPr/>
        </p:nvSpPr>
        <p:spPr>
          <a:xfrm flipH="1" rot="10800000">
            <a:off x="8257099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4"/>
          <p:cNvSpPr/>
          <p:nvPr/>
        </p:nvSpPr>
        <p:spPr>
          <a:xfrm flipH="1" rot="10800000">
            <a:off x="8848630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4"/>
          <p:cNvSpPr txBox="1"/>
          <p:nvPr>
            <p:ph idx="1" type="subTitle"/>
          </p:nvPr>
        </p:nvSpPr>
        <p:spPr>
          <a:xfrm>
            <a:off x="6187303" y="3331100"/>
            <a:ext cx="1899000" cy="80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6" name="Google Shape;386;p14"/>
          <p:cNvSpPr txBox="1"/>
          <p:nvPr>
            <p:ph idx="2" type="subTitle"/>
          </p:nvPr>
        </p:nvSpPr>
        <p:spPr>
          <a:xfrm>
            <a:off x="3622500" y="3331100"/>
            <a:ext cx="1899000" cy="80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7" name="Google Shape;387;p14"/>
          <p:cNvSpPr txBox="1"/>
          <p:nvPr>
            <p:ph idx="3" type="subTitle"/>
          </p:nvPr>
        </p:nvSpPr>
        <p:spPr>
          <a:xfrm>
            <a:off x="1057697" y="3331100"/>
            <a:ext cx="1899000" cy="80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8" name="Google Shape;388;p14"/>
          <p:cNvSpPr txBox="1"/>
          <p:nvPr>
            <p:ph idx="4" type="subTitle"/>
          </p:nvPr>
        </p:nvSpPr>
        <p:spPr>
          <a:xfrm>
            <a:off x="1057697" y="2949800"/>
            <a:ext cx="1899000" cy="3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389" name="Google Shape;389;p14"/>
          <p:cNvSpPr txBox="1"/>
          <p:nvPr>
            <p:ph idx="5" type="subTitle"/>
          </p:nvPr>
        </p:nvSpPr>
        <p:spPr>
          <a:xfrm>
            <a:off x="3622500" y="2949850"/>
            <a:ext cx="1899000" cy="3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390" name="Google Shape;390;p14"/>
          <p:cNvSpPr txBox="1"/>
          <p:nvPr>
            <p:ph idx="6" type="subTitle"/>
          </p:nvPr>
        </p:nvSpPr>
        <p:spPr>
          <a:xfrm>
            <a:off x="6187303" y="2949850"/>
            <a:ext cx="1899000" cy="3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391" name="Google Shape;391;p14"/>
          <p:cNvSpPr/>
          <p:nvPr/>
        </p:nvSpPr>
        <p:spPr>
          <a:xfrm flipH="1" rot="10800000">
            <a:off x="8847312" y="12064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4"/>
          <p:cNvSpPr/>
          <p:nvPr/>
        </p:nvSpPr>
        <p:spPr>
          <a:xfrm flipH="1" rot="10800000">
            <a:off x="589737" y="1207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4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/>
          <p:nvPr/>
        </p:nvSpPr>
        <p:spPr>
          <a:xfrm rot="10800000">
            <a:off x="591538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5"/>
          <p:cNvSpPr/>
          <p:nvPr/>
        </p:nvSpPr>
        <p:spPr>
          <a:xfrm rot="10800000">
            <a:off x="8848577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5"/>
          <p:cNvSpPr/>
          <p:nvPr/>
        </p:nvSpPr>
        <p:spPr>
          <a:xfrm rot="10800000">
            <a:off x="8258831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5"/>
          <p:cNvSpPr/>
          <p:nvPr/>
        </p:nvSpPr>
        <p:spPr>
          <a:xfrm rot="10800000">
            <a:off x="766911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5"/>
          <p:cNvSpPr/>
          <p:nvPr/>
        </p:nvSpPr>
        <p:spPr>
          <a:xfrm rot="10800000">
            <a:off x="7079400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5"/>
          <p:cNvSpPr/>
          <p:nvPr/>
        </p:nvSpPr>
        <p:spPr>
          <a:xfrm rot="10800000">
            <a:off x="1771869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5"/>
          <p:cNvSpPr/>
          <p:nvPr/>
        </p:nvSpPr>
        <p:spPr>
          <a:xfrm rot="10800000">
            <a:off x="8848577" y="1207138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5"/>
          <p:cNvSpPr/>
          <p:nvPr/>
        </p:nvSpPr>
        <p:spPr>
          <a:xfrm rot="10800000">
            <a:off x="591538" y="1206927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5"/>
          <p:cNvSpPr/>
          <p:nvPr/>
        </p:nvSpPr>
        <p:spPr>
          <a:xfrm rot="10800000">
            <a:off x="1183247" y="120833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5"/>
          <p:cNvSpPr/>
          <p:nvPr/>
        </p:nvSpPr>
        <p:spPr>
          <a:xfrm rot="10800000">
            <a:off x="1781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5"/>
          <p:cNvSpPr/>
          <p:nvPr/>
        </p:nvSpPr>
        <p:spPr>
          <a:xfrm rot="10800000">
            <a:off x="1781" y="180952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5"/>
          <p:cNvSpPr/>
          <p:nvPr/>
        </p:nvSpPr>
        <p:spPr>
          <a:xfrm rot="10800000">
            <a:off x="8258906" y="1809294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5"/>
          <p:cNvSpPr/>
          <p:nvPr/>
        </p:nvSpPr>
        <p:spPr>
          <a:xfrm rot="10800000">
            <a:off x="8258880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5"/>
          <p:cNvSpPr/>
          <p:nvPr/>
        </p:nvSpPr>
        <p:spPr>
          <a:xfrm rot="10800000">
            <a:off x="884860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5"/>
          <p:cNvSpPr/>
          <p:nvPr/>
        </p:nvSpPr>
        <p:spPr>
          <a:xfrm rot="10800000">
            <a:off x="8259348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5"/>
          <p:cNvSpPr/>
          <p:nvPr/>
        </p:nvSpPr>
        <p:spPr>
          <a:xfrm rot="10800000">
            <a:off x="7669587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5"/>
          <p:cNvSpPr/>
          <p:nvPr/>
        </p:nvSpPr>
        <p:spPr>
          <a:xfrm rot="10800000">
            <a:off x="7079626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5"/>
          <p:cNvSpPr/>
          <p:nvPr/>
        </p:nvSpPr>
        <p:spPr>
          <a:xfrm rot="10800000">
            <a:off x="2361591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5"/>
          <p:cNvSpPr/>
          <p:nvPr/>
        </p:nvSpPr>
        <p:spPr>
          <a:xfrm rot="10800000">
            <a:off x="1771869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5"/>
          <p:cNvSpPr/>
          <p:nvPr/>
        </p:nvSpPr>
        <p:spPr>
          <a:xfrm rot="10800000">
            <a:off x="1182166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5"/>
          <p:cNvSpPr/>
          <p:nvPr/>
        </p:nvSpPr>
        <p:spPr>
          <a:xfrm rot="10800000">
            <a:off x="1183089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5"/>
          <p:cNvSpPr/>
          <p:nvPr/>
        </p:nvSpPr>
        <p:spPr>
          <a:xfrm rot="10800000">
            <a:off x="592468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5"/>
          <p:cNvSpPr/>
          <p:nvPr/>
        </p:nvSpPr>
        <p:spPr>
          <a:xfrm rot="10800000">
            <a:off x="-2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5"/>
          <p:cNvSpPr/>
          <p:nvPr/>
        </p:nvSpPr>
        <p:spPr>
          <a:xfrm rot="10800000">
            <a:off x="77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5"/>
          <p:cNvSpPr txBox="1"/>
          <p:nvPr>
            <p:ph idx="1" type="subTitle"/>
          </p:nvPr>
        </p:nvSpPr>
        <p:spPr>
          <a:xfrm>
            <a:off x="2746782" y="3017575"/>
            <a:ext cx="16734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20" name="Google Shape;420;p15"/>
          <p:cNvSpPr txBox="1"/>
          <p:nvPr>
            <p:ph idx="2" type="subTitle"/>
          </p:nvPr>
        </p:nvSpPr>
        <p:spPr>
          <a:xfrm>
            <a:off x="769750" y="3017575"/>
            <a:ext cx="16734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21" name="Google Shape;421;p15"/>
          <p:cNvSpPr txBox="1"/>
          <p:nvPr>
            <p:ph idx="3" type="subTitle"/>
          </p:nvPr>
        </p:nvSpPr>
        <p:spPr>
          <a:xfrm>
            <a:off x="4723813" y="3017575"/>
            <a:ext cx="16734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22" name="Google Shape;422;p15"/>
          <p:cNvSpPr txBox="1"/>
          <p:nvPr>
            <p:ph idx="4" type="subTitle"/>
          </p:nvPr>
        </p:nvSpPr>
        <p:spPr>
          <a:xfrm>
            <a:off x="6700845" y="3017575"/>
            <a:ext cx="16734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23" name="Google Shape;423;p15"/>
          <p:cNvSpPr txBox="1"/>
          <p:nvPr>
            <p:ph idx="5" type="subTitle"/>
          </p:nvPr>
        </p:nvSpPr>
        <p:spPr>
          <a:xfrm>
            <a:off x="769762" y="3512600"/>
            <a:ext cx="16734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4" name="Google Shape;424;p15"/>
          <p:cNvSpPr txBox="1"/>
          <p:nvPr>
            <p:ph idx="6" type="subTitle"/>
          </p:nvPr>
        </p:nvSpPr>
        <p:spPr>
          <a:xfrm>
            <a:off x="2746787" y="3512600"/>
            <a:ext cx="16734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5" name="Google Shape;425;p15"/>
          <p:cNvSpPr txBox="1"/>
          <p:nvPr>
            <p:ph idx="7" type="subTitle"/>
          </p:nvPr>
        </p:nvSpPr>
        <p:spPr>
          <a:xfrm>
            <a:off x="6700838" y="3512600"/>
            <a:ext cx="16734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6" name="Google Shape;426;p15"/>
          <p:cNvSpPr txBox="1"/>
          <p:nvPr>
            <p:ph idx="8" type="subTitle"/>
          </p:nvPr>
        </p:nvSpPr>
        <p:spPr>
          <a:xfrm>
            <a:off x="4723813" y="3512600"/>
            <a:ext cx="16734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7" name="Google Shape;427;p15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AND_TWO_COLUMNS_2_1_1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6"/>
          <p:cNvSpPr txBox="1"/>
          <p:nvPr>
            <p:ph idx="1" type="subTitle"/>
          </p:nvPr>
        </p:nvSpPr>
        <p:spPr>
          <a:xfrm>
            <a:off x="1900403" y="1421044"/>
            <a:ext cx="2088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30" name="Google Shape;430;p16"/>
          <p:cNvSpPr txBox="1"/>
          <p:nvPr>
            <p:ph idx="2" type="subTitle"/>
          </p:nvPr>
        </p:nvSpPr>
        <p:spPr>
          <a:xfrm>
            <a:off x="1994903" y="2886851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31" name="Google Shape;431;p16"/>
          <p:cNvSpPr txBox="1"/>
          <p:nvPr>
            <p:ph idx="3" type="subTitle"/>
          </p:nvPr>
        </p:nvSpPr>
        <p:spPr>
          <a:xfrm>
            <a:off x="5127397" y="2886851"/>
            <a:ext cx="2088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32" name="Google Shape;432;p16"/>
          <p:cNvSpPr txBox="1"/>
          <p:nvPr>
            <p:ph idx="4" type="subTitle"/>
          </p:nvPr>
        </p:nvSpPr>
        <p:spPr>
          <a:xfrm>
            <a:off x="5099197" y="1421044"/>
            <a:ext cx="21444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33" name="Google Shape;433;p16"/>
          <p:cNvSpPr txBox="1"/>
          <p:nvPr>
            <p:ph idx="5" type="subTitle"/>
          </p:nvPr>
        </p:nvSpPr>
        <p:spPr>
          <a:xfrm>
            <a:off x="1900403" y="3292450"/>
            <a:ext cx="2088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4" name="Google Shape;434;p16"/>
          <p:cNvSpPr txBox="1"/>
          <p:nvPr>
            <p:ph idx="6" type="subTitle"/>
          </p:nvPr>
        </p:nvSpPr>
        <p:spPr>
          <a:xfrm>
            <a:off x="1900403" y="1826519"/>
            <a:ext cx="2088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5" name="Google Shape;435;p16"/>
          <p:cNvSpPr txBox="1"/>
          <p:nvPr>
            <p:ph idx="7" type="subTitle"/>
          </p:nvPr>
        </p:nvSpPr>
        <p:spPr>
          <a:xfrm>
            <a:off x="5127397" y="1826519"/>
            <a:ext cx="2088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6" name="Google Shape;436;p16"/>
          <p:cNvSpPr txBox="1"/>
          <p:nvPr>
            <p:ph idx="8" type="subTitle"/>
          </p:nvPr>
        </p:nvSpPr>
        <p:spPr>
          <a:xfrm>
            <a:off x="5127397" y="3292450"/>
            <a:ext cx="2088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7" name="Google Shape;437;p16"/>
          <p:cNvSpPr/>
          <p:nvPr/>
        </p:nvSpPr>
        <p:spPr>
          <a:xfrm flipH="1">
            <a:off x="5899913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6"/>
          <p:cNvSpPr/>
          <p:nvPr/>
        </p:nvSpPr>
        <p:spPr>
          <a:xfrm flipH="1">
            <a:off x="2951306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6"/>
          <p:cNvSpPr/>
          <p:nvPr/>
        </p:nvSpPr>
        <p:spPr>
          <a:xfrm flipH="1">
            <a:off x="591513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6"/>
          <p:cNvSpPr/>
          <p:nvPr/>
        </p:nvSpPr>
        <p:spPr>
          <a:xfrm flipH="1">
            <a:off x="825880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6"/>
          <p:cNvSpPr/>
          <p:nvPr/>
        </p:nvSpPr>
        <p:spPr>
          <a:xfrm flipH="1">
            <a:off x="5310198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6"/>
          <p:cNvSpPr/>
          <p:nvPr/>
        </p:nvSpPr>
        <p:spPr>
          <a:xfrm flipH="1">
            <a:off x="413073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6"/>
          <p:cNvSpPr/>
          <p:nvPr/>
        </p:nvSpPr>
        <p:spPr>
          <a:xfrm flipH="1">
            <a:off x="1771844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6"/>
          <p:cNvSpPr/>
          <p:nvPr/>
        </p:nvSpPr>
        <p:spPr>
          <a:xfrm flipH="1">
            <a:off x="884858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6"/>
          <p:cNvSpPr/>
          <p:nvPr/>
        </p:nvSpPr>
        <p:spPr>
          <a:xfrm flipH="1">
            <a:off x="8259323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6"/>
          <p:cNvSpPr/>
          <p:nvPr/>
        </p:nvSpPr>
        <p:spPr>
          <a:xfrm flipH="1">
            <a:off x="7669562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6"/>
          <p:cNvSpPr/>
          <p:nvPr/>
        </p:nvSpPr>
        <p:spPr>
          <a:xfrm flipH="1">
            <a:off x="7079601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6"/>
          <p:cNvSpPr/>
          <p:nvPr/>
        </p:nvSpPr>
        <p:spPr>
          <a:xfrm flipH="1">
            <a:off x="531018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6"/>
          <p:cNvSpPr/>
          <p:nvPr/>
        </p:nvSpPr>
        <p:spPr>
          <a:xfrm flipH="1">
            <a:off x="4720963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6"/>
          <p:cNvSpPr/>
          <p:nvPr/>
        </p:nvSpPr>
        <p:spPr>
          <a:xfrm flipH="1">
            <a:off x="4130723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6"/>
          <p:cNvSpPr/>
          <p:nvPr/>
        </p:nvSpPr>
        <p:spPr>
          <a:xfrm flipH="1">
            <a:off x="2361566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6"/>
          <p:cNvSpPr/>
          <p:nvPr/>
        </p:nvSpPr>
        <p:spPr>
          <a:xfrm flipH="1">
            <a:off x="1771844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6"/>
          <p:cNvSpPr/>
          <p:nvPr/>
        </p:nvSpPr>
        <p:spPr>
          <a:xfrm flipH="1">
            <a:off x="1183064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6"/>
          <p:cNvSpPr/>
          <p:nvPr/>
        </p:nvSpPr>
        <p:spPr>
          <a:xfrm flipH="1">
            <a:off x="-5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6"/>
          <p:cNvSpPr/>
          <p:nvPr/>
        </p:nvSpPr>
        <p:spPr>
          <a:xfrm flipH="1">
            <a:off x="592413" y="4239676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6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TITLE_ONLY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7"/>
          <p:cNvSpPr/>
          <p:nvPr/>
        </p:nvSpPr>
        <p:spPr>
          <a:xfrm flipH="1" rot="10800000">
            <a:off x="8257042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7"/>
          <p:cNvSpPr/>
          <p:nvPr/>
        </p:nvSpPr>
        <p:spPr>
          <a:xfrm flipH="1" rot="10800000">
            <a:off x="34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7"/>
          <p:cNvSpPr/>
          <p:nvPr/>
        </p:nvSpPr>
        <p:spPr>
          <a:xfrm flipH="1" rot="10800000">
            <a:off x="589750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7"/>
          <p:cNvSpPr/>
          <p:nvPr/>
        </p:nvSpPr>
        <p:spPr>
          <a:xfrm flipH="1" rot="10800000">
            <a:off x="117946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7"/>
          <p:cNvSpPr/>
          <p:nvPr/>
        </p:nvSpPr>
        <p:spPr>
          <a:xfrm flipH="1" rot="10800000">
            <a:off x="34" y="1207138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7"/>
          <p:cNvSpPr/>
          <p:nvPr/>
        </p:nvSpPr>
        <p:spPr>
          <a:xfrm flipH="1" rot="10800000">
            <a:off x="8846799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7"/>
          <p:cNvSpPr/>
          <p:nvPr/>
        </p:nvSpPr>
        <p:spPr>
          <a:xfrm flipH="1" rot="10800000">
            <a:off x="590662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7"/>
          <p:cNvSpPr/>
          <p:nvPr/>
        </p:nvSpPr>
        <p:spPr>
          <a:xfrm flipH="1" rot="10800000">
            <a:off x="-2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7"/>
          <p:cNvSpPr/>
          <p:nvPr/>
        </p:nvSpPr>
        <p:spPr>
          <a:xfrm flipH="1" rot="10800000">
            <a:off x="590194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7"/>
          <p:cNvSpPr/>
          <p:nvPr/>
        </p:nvSpPr>
        <p:spPr>
          <a:xfrm flipH="1" rot="10800000">
            <a:off x="1179956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7"/>
          <p:cNvSpPr/>
          <p:nvPr/>
        </p:nvSpPr>
        <p:spPr>
          <a:xfrm flipH="1" rot="10800000">
            <a:off x="1768954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7"/>
          <p:cNvSpPr/>
          <p:nvPr/>
        </p:nvSpPr>
        <p:spPr>
          <a:xfrm flipH="1" rot="10800000">
            <a:off x="7076711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7"/>
          <p:cNvSpPr/>
          <p:nvPr/>
        </p:nvSpPr>
        <p:spPr>
          <a:xfrm flipH="1" rot="10800000">
            <a:off x="7667345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7"/>
          <p:cNvSpPr/>
          <p:nvPr/>
        </p:nvSpPr>
        <p:spPr>
          <a:xfrm flipH="1" rot="10800000">
            <a:off x="7666423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7"/>
          <p:cNvSpPr/>
          <p:nvPr/>
        </p:nvSpPr>
        <p:spPr>
          <a:xfrm flipH="1" rot="10800000">
            <a:off x="8257074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7"/>
          <p:cNvSpPr/>
          <p:nvPr/>
        </p:nvSpPr>
        <p:spPr>
          <a:xfrm flipH="1" rot="10800000">
            <a:off x="884860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7"/>
          <p:cNvSpPr/>
          <p:nvPr/>
        </p:nvSpPr>
        <p:spPr>
          <a:xfrm flipH="1" rot="10800000">
            <a:off x="884780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7"/>
          <p:cNvSpPr txBox="1"/>
          <p:nvPr>
            <p:ph type="title"/>
          </p:nvPr>
        </p:nvSpPr>
        <p:spPr>
          <a:xfrm>
            <a:off x="2102668" y="1820075"/>
            <a:ext cx="2693400" cy="4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6" name="Google Shape;476;p17"/>
          <p:cNvSpPr txBox="1"/>
          <p:nvPr>
            <p:ph idx="1" type="subTitle"/>
          </p:nvPr>
        </p:nvSpPr>
        <p:spPr>
          <a:xfrm>
            <a:off x="2102668" y="2272050"/>
            <a:ext cx="2423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7" name="Google Shape;477;p17"/>
          <p:cNvSpPr txBox="1"/>
          <p:nvPr>
            <p:ph idx="2" type="title"/>
          </p:nvPr>
        </p:nvSpPr>
        <p:spPr>
          <a:xfrm>
            <a:off x="2102668" y="3392975"/>
            <a:ext cx="2693400" cy="4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8" name="Google Shape;478;p17"/>
          <p:cNvSpPr txBox="1"/>
          <p:nvPr>
            <p:ph idx="3" type="subTitle"/>
          </p:nvPr>
        </p:nvSpPr>
        <p:spPr>
          <a:xfrm>
            <a:off x="2102668" y="3845075"/>
            <a:ext cx="2423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9" name="Google Shape;479;p17"/>
          <p:cNvSpPr txBox="1"/>
          <p:nvPr>
            <p:ph idx="4" type="title"/>
          </p:nvPr>
        </p:nvSpPr>
        <p:spPr>
          <a:xfrm>
            <a:off x="5809669" y="1820075"/>
            <a:ext cx="2693400" cy="4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0" name="Google Shape;480;p17"/>
          <p:cNvSpPr txBox="1"/>
          <p:nvPr>
            <p:ph idx="5" type="subTitle"/>
          </p:nvPr>
        </p:nvSpPr>
        <p:spPr>
          <a:xfrm>
            <a:off x="5809671" y="2272050"/>
            <a:ext cx="2423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1" name="Google Shape;481;p17"/>
          <p:cNvSpPr txBox="1"/>
          <p:nvPr>
            <p:ph idx="6" type="title"/>
          </p:nvPr>
        </p:nvSpPr>
        <p:spPr>
          <a:xfrm>
            <a:off x="5809669" y="3392975"/>
            <a:ext cx="2693400" cy="4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2" name="Google Shape;482;p17"/>
          <p:cNvSpPr txBox="1"/>
          <p:nvPr>
            <p:ph idx="7" type="subTitle"/>
          </p:nvPr>
        </p:nvSpPr>
        <p:spPr>
          <a:xfrm>
            <a:off x="5809671" y="3845075"/>
            <a:ext cx="2423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3" name="Google Shape;483;p17"/>
          <p:cNvSpPr txBox="1"/>
          <p:nvPr>
            <p:ph idx="8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2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8"/>
          <p:cNvSpPr/>
          <p:nvPr/>
        </p:nvSpPr>
        <p:spPr>
          <a:xfrm rot="-5400000">
            <a:off x="5775839" y="4840803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8"/>
          <p:cNvSpPr/>
          <p:nvPr/>
        </p:nvSpPr>
        <p:spPr>
          <a:xfrm rot="-5400000">
            <a:off x="5173226" y="425065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8"/>
          <p:cNvSpPr/>
          <p:nvPr/>
        </p:nvSpPr>
        <p:spPr>
          <a:xfrm rot="-5400000">
            <a:off x="1868926" y="483961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8"/>
          <p:cNvSpPr/>
          <p:nvPr/>
        </p:nvSpPr>
        <p:spPr>
          <a:xfrm rot="-5400000">
            <a:off x="5173222" y="4840802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8"/>
          <p:cNvSpPr/>
          <p:nvPr/>
        </p:nvSpPr>
        <p:spPr>
          <a:xfrm rot="-5400000">
            <a:off x="2469828" y="4840020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8"/>
          <p:cNvSpPr/>
          <p:nvPr/>
        </p:nvSpPr>
        <p:spPr>
          <a:xfrm rot="-5400000">
            <a:off x="2470296" y="4250316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8"/>
          <p:cNvSpPr/>
          <p:nvPr/>
        </p:nvSpPr>
        <p:spPr>
          <a:xfrm rot="-5400000">
            <a:off x="1868979" y="424989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8"/>
          <p:cNvSpPr/>
          <p:nvPr/>
        </p:nvSpPr>
        <p:spPr>
          <a:xfrm rot="-5400000">
            <a:off x="1268014" y="4841643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8"/>
          <p:cNvSpPr/>
          <p:nvPr/>
        </p:nvSpPr>
        <p:spPr>
          <a:xfrm rot="-5400000">
            <a:off x="6378814" y="48407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8"/>
          <p:cNvSpPr/>
          <p:nvPr/>
        </p:nvSpPr>
        <p:spPr>
          <a:xfrm rot="-5400000">
            <a:off x="6378814" y="4251075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8"/>
          <p:cNvSpPr/>
          <p:nvPr/>
        </p:nvSpPr>
        <p:spPr>
          <a:xfrm rot="-5400000">
            <a:off x="3072803" y="484000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8"/>
          <p:cNvSpPr/>
          <p:nvPr/>
        </p:nvSpPr>
        <p:spPr>
          <a:xfrm rot="-5400000">
            <a:off x="6981789" y="48407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8"/>
          <p:cNvSpPr/>
          <p:nvPr/>
        </p:nvSpPr>
        <p:spPr>
          <a:xfrm rot="-5400000">
            <a:off x="6981789" y="4251075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8"/>
          <p:cNvSpPr/>
          <p:nvPr/>
        </p:nvSpPr>
        <p:spPr>
          <a:xfrm rot="-5400000">
            <a:off x="3675778" y="484000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8"/>
          <p:cNvSpPr/>
          <p:nvPr/>
        </p:nvSpPr>
        <p:spPr>
          <a:xfrm rot="-5400000">
            <a:off x="7584764" y="4840803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8"/>
          <p:cNvSpPr/>
          <p:nvPr/>
        </p:nvSpPr>
        <p:spPr>
          <a:xfrm rot="-5400000">
            <a:off x="3070721" y="425079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8"/>
          <p:cNvSpPr txBox="1"/>
          <p:nvPr>
            <p:ph idx="1" type="subTitle"/>
          </p:nvPr>
        </p:nvSpPr>
        <p:spPr>
          <a:xfrm>
            <a:off x="5081356" y="2439000"/>
            <a:ext cx="27840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2" name="Google Shape;502;p18"/>
          <p:cNvSpPr txBox="1"/>
          <p:nvPr>
            <p:ph idx="2" type="subTitle"/>
          </p:nvPr>
        </p:nvSpPr>
        <p:spPr>
          <a:xfrm>
            <a:off x="1278644" y="2439000"/>
            <a:ext cx="27840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3" name="Google Shape;503;p18"/>
          <p:cNvSpPr txBox="1"/>
          <p:nvPr>
            <p:ph type="ctrTitle"/>
          </p:nvPr>
        </p:nvSpPr>
        <p:spPr>
          <a:xfrm>
            <a:off x="1180994" y="3616625"/>
            <a:ext cx="2979300" cy="3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504" name="Google Shape;504;p18"/>
          <p:cNvSpPr txBox="1"/>
          <p:nvPr>
            <p:ph idx="3" type="ctrTitle"/>
          </p:nvPr>
        </p:nvSpPr>
        <p:spPr>
          <a:xfrm>
            <a:off x="4983706" y="3616842"/>
            <a:ext cx="2979300" cy="3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505" name="Google Shape;505;p18"/>
          <p:cNvSpPr txBox="1"/>
          <p:nvPr>
            <p:ph idx="4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ONE_COLUMN_TEXT_1_1_2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/>
          <p:nvPr/>
        </p:nvSpPr>
        <p:spPr>
          <a:xfrm flipH="1">
            <a:off x="8848650" y="3026311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9"/>
          <p:cNvSpPr/>
          <p:nvPr/>
        </p:nvSpPr>
        <p:spPr>
          <a:xfrm flipH="1">
            <a:off x="8258903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9"/>
          <p:cNvSpPr/>
          <p:nvPr/>
        </p:nvSpPr>
        <p:spPr>
          <a:xfrm flipH="1">
            <a:off x="7669188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9"/>
          <p:cNvSpPr/>
          <p:nvPr/>
        </p:nvSpPr>
        <p:spPr>
          <a:xfrm flipH="1">
            <a:off x="8848650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9"/>
          <p:cNvSpPr/>
          <p:nvPr/>
        </p:nvSpPr>
        <p:spPr>
          <a:xfrm flipH="1">
            <a:off x="8848103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9"/>
          <p:cNvSpPr/>
          <p:nvPr/>
        </p:nvSpPr>
        <p:spPr>
          <a:xfrm flipH="1">
            <a:off x="8258846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9"/>
          <p:cNvSpPr/>
          <p:nvPr/>
        </p:nvSpPr>
        <p:spPr>
          <a:xfrm flipH="1">
            <a:off x="7669084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9"/>
          <p:cNvSpPr/>
          <p:nvPr/>
        </p:nvSpPr>
        <p:spPr>
          <a:xfrm flipH="1">
            <a:off x="8847991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9"/>
          <p:cNvSpPr/>
          <p:nvPr/>
        </p:nvSpPr>
        <p:spPr>
          <a:xfrm flipH="1">
            <a:off x="8258733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9"/>
          <p:cNvSpPr/>
          <p:nvPr/>
        </p:nvSpPr>
        <p:spPr>
          <a:xfrm flipH="1">
            <a:off x="7668397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9"/>
          <p:cNvSpPr/>
          <p:nvPr/>
        </p:nvSpPr>
        <p:spPr>
          <a:xfrm flipH="1">
            <a:off x="8847991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9"/>
          <p:cNvSpPr/>
          <p:nvPr/>
        </p:nvSpPr>
        <p:spPr>
          <a:xfrm flipH="1">
            <a:off x="8258733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9"/>
          <p:cNvSpPr/>
          <p:nvPr/>
        </p:nvSpPr>
        <p:spPr>
          <a:xfrm flipH="1">
            <a:off x="7668972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9"/>
          <p:cNvSpPr/>
          <p:nvPr/>
        </p:nvSpPr>
        <p:spPr>
          <a:xfrm flipH="1">
            <a:off x="590578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9"/>
          <p:cNvSpPr/>
          <p:nvPr/>
        </p:nvSpPr>
        <p:spPr>
          <a:xfrm flipH="1">
            <a:off x="863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9"/>
          <p:cNvSpPr/>
          <p:nvPr/>
        </p:nvSpPr>
        <p:spPr>
          <a:xfrm flipH="1">
            <a:off x="125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9"/>
          <p:cNvSpPr/>
          <p:nvPr/>
        </p:nvSpPr>
        <p:spPr>
          <a:xfrm flipH="1">
            <a:off x="1179778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9"/>
          <p:cNvSpPr/>
          <p:nvPr/>
        </p:nvSpPr>
        <p:spPr>
          <a:xfrm flipH="1">
            <a:off x="590521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9"/>
          <p:cNvSpPr/>
          <p:nvPr/>
        </p:nvSpPr>
        <p:spPr>
          <a:xfrm flipH="1">
            <a:off x="759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9"/>
          <p:cNvSpPr/>
          <p:nvPr/>
        </p:nvSpPr>
        <p:spPr>
          <a:xfrm flipH="1">
            <a:off x="1179666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9"/>
          <p:cNvSpPr/>
          <p:nvPr/>
        </p:nvSpPr>
        <p:spPr>
          <a:xfrm flipH="1">
            <a:off x="590408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9"/>
          <p:cNvSpPr/>
          <p:nvPr/>
        </p:nvSpPr>
        <p:spPr>
          <a:xfrm flipH="1">
            <a:off x="72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9"/>
          <p:cNvSpPr/>
          <p:nvPr/>
        </p:nvSpPr>
        <p:spPr>
          <a:xfrm flipH="1">
            <a:off x="1179666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9"/>
          <p:cNvSpPr/>
          <p:nvPr/>
        </p:nvSpPr>
        <p:spPr>
          <a:xfrm flipH="1">
            <a:off x="590408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9"/>
          <p:cNvSpPr/>
          <p:nvPr/>
        </p:nvSpPr>
        <p:spPr>
          <a:xfrm flipH="1">
            <a:off x="647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9"/>
          <p:cNvSpPr txBox="1"/>
          <p:nvPr>
            <p:ph idx="1" type="subTitle"/>
          </p:nvPr>
        </p:nvSpPr>
        <p:spPr>
          <a:xfrm>
            <a:off x="2636825" y="3379150"/>
            <a:ext cx="38703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3" name="Google Shape;533;p19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ONE_COLUMN_TEXT_1_1_1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0"/>
          <p:cNvSpPr/>
          <p:nvPr/>
        </p:nvSpPr>
        <p:spPr>
          <a:xfrm rot="10800000">
            <a:off x="591538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0"/>
          <p:cNvSpPr/>
          <p:nvPr/>
        </p:nvSpPr>
        <p:spPr>
          <a:xfrm rot="10800000">
            <a:off x="8848577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0"/>
          <p:cNvSpPr/>
          <p:nvPr/>
        </p:nvSpPr>
        <p:spPr>
          <a:xfrm rot="10800000">
            <a:off x="8258831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0"/>
          <p:cNvSpPr/>
          <p:nvPr/>
        </p:nvSpPr>
        <p:spPr>
          <a:xfrm rot="10800000">
            <a:off x="766911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0"/>
          <p:cNvSpPr/>
          <p:nvPr/>
        </p:nvSpPr>
        <p:spPr>
          <a:xfrm rot="10800000">
            <a:off x="1781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0"/>
          <p:cNvSpPr/>
          <p:nvPr/>
        </p:nvSpPr>
        <p:spPr>
          <a:xfrm rot="10800000">
            <a:off x="8258880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0"/>
          <p:cNvSpPr/>
          <p:nvPr/>
        </p:nvSpPr>
        <p:spPr>
          <a:xfrm rot="10800000">
            <a:off x="884860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0"/>
          <p:cNvSpPr/>
          <p:nvPr/>
        </p:nvSpPr>
        <p:spPr>
          <a:xfrm rot="10800000">
            <a:off x="8259348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0"/>
          <p:cNvSpPr/>
          <p:nvPr/>
        </p:nvSpPr>
        <p:spPr>
          <a:xfrm rot="10800000">
            <a:off x="7669587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0"/>
          <p:cNvSpPr/>
          <p:nvPr/>
        </p:nvSpPr>
        <p:spPr>
          <a:xfrm rot="10800000">
            <a:off x="7079626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0"/>
          <p:cNvSpPr/>
          <p:nvPr/>
        </p:nvSpPr>
        <p:spPr>
          <a:xfrm rot="10800000">
            <a:off x="1771869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0"/>
          <p:cNvSpPr/>
          <p:nvPr/>
        </p:nvSpPr>
        <p:spPr>
          <a:xfrm rot="10800000">
            <a:off x="1182166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0"/>
          <p:cNvSpPr/>
          <p:nvPr/>
        </p:nvSpPr>
        <p:spPr>
          <a:xfrm rot="10800000">
            <a:off x="1183089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0"/>
          <p:cNvSpPr/>
          <p:nvPr/>
        </p:nvSpPr>
        <p:spPr>
          <a:xfrm rot="10800000">
            <a:off x="592468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0"/>
          <p:cNvSpPr/>
          <p:nvPr/>
        </p:nvSpPr>
        <p:spPr>
          <a:xfrm rot="10800000">
            <a:off x="-2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0"/>
          <p:cNvSpPr/>
          <p:nvPr/>
        </p:nvSpPr>
        <p:spPr>
          <a:xfrm rot="10800000">
            <a:off x="77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0"/>
          <p:cNvSpPr/>
          <p:nvPr/>
        </p:nvSpPr>
        <p:spPr>
          <a:xfrm rot="10800000">
            <a:off x="592018" y="1206911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0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 flipH="1">
            <a:off x="5899913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2951306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591513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825880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5310198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13073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1771844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84858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8259323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7669562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7079601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531018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4720963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4130723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/>
          <p:nvPr/>
        </p:nvSpPr>
        <p:spPr>
          <a:xfrm flipH="1">
            <a:off x="2361566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 flipH="1">
            <a:off x="1771844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"/>
          <p:cNvSpPr/>
          <p:nvPr/>
        </p:nvSpPr>
        <p:spPr>
          <a:xfrm flipH="1">
            <a:off x="1183064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 flipH="1">
            <a:off x="-5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>
            <a:off x="592413" y="4239676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 txBox="1"/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8" name="Google Shape;78;p3"/>
          <p:cNvSpPr txBox="1"/>
          <p:nvPr>
            <p:ph hasCustomPrompt="1" idx="2" type="title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ONE_COLUMN_TEXT_1_1_1_1_1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1"/>
          <p:cNvSpPr/>
          <p:nvPr/>
        </p:nvSpPr>
        <p:spPr>
          <a:xfrm flipH="1">
            <a:off x="6489629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1"/>
          <p:cNvSpPr/>
          <p:nvPr/>
        </p:nvSpPr>
        <p:spPr>
          <a:xfrm flipH="1">
            <a:off x="2951306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1"/>
          <p:cNvSpPr/>
          <p:nvPr/>
        </p:nvSpPr>
        <p:spPr>
          <a:xfrm flipH="1">
            <a:off x="591513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1"/>
          <p:cNvSpPr/>
          <p:nvPr/>
        </p:nvSpPr>
        <p:spPr>
          <a:xfrm flipH="1">
            <a:off x="825880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1"/>
          <p:cNvSpPr/>
          <p:nvPr/>
        </p:nvSpPr>
        <p:spPr>
          <a:xfrm flipH="1">
            <a:off x="413073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1"/>
          <p:cNvSpPr/>
          <p:nvPr/>
        </p:nvSpPr>
        <p:spPr>
          <a:xfrm flipH="1">
            <a:off x="2951306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1"/>
          <p:cNvSpPr/>
          <p:nvPr/>
        </p:nvSpPr>
        <p:spPr>
          <a:xfrm flipH="1">
            <a:off x="884858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1"/>
          <p:cNvSpPr/>
          <p:nvPr/>
        </p:nvSpPr>
        <p:spPr>
          <a:xfrm flipH="1">
            <a:off x="8259323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1"/>
          <p:cNvSpPr/>
          <p:nvPr/>
        </p:nvSpPr>
        <p:spPr>
          <a:xfrm flipH="1">
            <a:off x="7669562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1"/>
          <p:cNvSpPr/>
          <p:nvPr/>
        </p:nvSpPr>
        <p:spPr>
          <a:xfrm flipH="1">
            <a:off x="7079601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1"/>
          <p:cNvSpPr/>
          <p:nvPr/>
        </p:nvSpPr>
        <p:spPr>
          <a:xfrm flipH="1">
            <a:off x="531018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1"/>
          <p:cNvSpPr/>
          <p:nvPr/>
        </p:nvSpPr>
        <p:spPr>
          <a:xfrm flipH="1">
            <a:off x="4720963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1"/>
          <p:cNvSpPr/>
          <p:nvPr/>
        </p:nvSpPr>
        <p:spPr>
          <a:xfrm flipH="1">
            <a:off x="4130723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1"/>
          <p:cNvSpPr/>
          <p:nvPr/>
        </p:nvSpPr>
        <p:spPr>
          <a:xfrm flipH="1">
            <a:off x="3541462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1"/>
          <p:cNvSpPr/>
          <p:nvPr/>
        </p:nvSpPr>
        <p:spPr>
          <a:xfrm flipH="1">
            <a:off x="2361566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1"/>
          <p:cNvSpPr/>
          <p:nvPr/>
        </p:nvSpPr>
        <p:spPr>
          <a:xfrm flipH="1">
            <a:off x="1771844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1"/>
          <p:cNvSpPr/>
          <p:nvPr/>
        </p:nvSpPr>
        <p:spPr>
          <a:xfrm flipH="1">
            <a:off x="-5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1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ONE_COLUMN_TEXT_1_1_1_1_1_1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2"/>
          <p:cNvSpPr/>
          <p:nvPr/>
        </p:nvSpPr>
        <p:spPr>
          <a:xfrm flipH="1" rot="5400000">
            <a:off x="3815" y="2417251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2"/>
          <p:cNvSpPr/>
          <p:nvPr/>
        </p:nvSpPr>
        <p:spPr>
          <a:xfrm flipH="1" rot="5400000">
            <a:off x="3815" y="1812214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2"/>
          <p:cNvSpPr/>
          <p:nvPr/>
        </p:nvSpPr>
        <p:spPr>
          <a:xfrm flipH="1" rot="5400000">
            <a:off x="622100" y="4837006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2"/>
          <p:cNvSpPr/>
          <p:nvPr/>
        </p:nvSpPr>
        <p:spPr>
          <a:xfrm flipH="1" rot="5400000">
            <a:off x="622084" y="423195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2"/>
          <p:cNvSpPr/>
          <p:nvPr/>
        </p:nvSpPr>
        <p:spPr>
          <a:xfrm flipH="1" rot="5400000">
            <a:off x="622084" y="362691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2"/>
          <p:cNvSpPr/>
          <p:nvPr/>
        </p:nvSpPr>
        <p:spPr>
          <a:xfrm flipH="1" rot="5400000">
            <a:off x="622084" y="3021880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2"/>
          <p:cNvSpPr/>
          <p:nvPr/>
        </p:nvSpPr>
        <p:spPr>
          <a:xfrm flipH="1" rot="5400000">
            <a:off x="1240369" y="4837445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2"/>
          <p:cNvSpPr/>
          <p:nvPr/>
        </p:nvSpPr>
        <p:spPr>
          <a:xfrm flipH="1" rot="5400000">
            <a:off x="1858623" y="4836991"/>
            <a:ext cx="303021" cy="309859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2"/>
          <p:cNvSpPr/>
          <p:nvPr/>
        </p:nvSpPr>
        <p:spPr>
          <a:xfrm flipH="1" rot="5400000">
            <a:off x="2476878" y="4837445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2"/>
          <p:cNvSpPr/>
          <p:nvPr/>
        </p:nvSpPr>
        <p:spPr>
          <a:xfrm flipH="1" rot="5400000">
            <a:off x="1859101" y="4231523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2"/>
          <p:cNvSpPr/>
          <p:nvPr/>
        </p:nvSpPr>
        <p:spPr>
          <a:xfrm flipH="1" rot="5400000">
            <a:off x="1240845" y="4231935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2"/>
          <p:cNvSpPr/>
          <p:nvPr/>
        </p:nvSpPr>
        <p:spPr>
          <a:xfrm flipH="1" rot="5400000">
            <a:off x="3384" y="483705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2"/>
          <p:cNvSpPr/>
          <p:nvPr/>
        </p:nvSpPr>
        <p:spPr>
          <a:xfrm flipH="1" rot="5400000">
            <a:off x="4333" y="4232416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2"/>
          <p:cNvSpPr/>
          <p:nvPr/>
        </p:nvSpPr>
        <p:spPr>
          <a:xfrm flipH="1" rot="5400000">
            <a:off x="4335" y="3627346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2"/>
          <p:cNvSpPr/>
          <p:nvPr/>
        </p:nvSpPr>
        <p:spPr>
          <a:xfrm flipH="1" rot="5400000">
            <a:off x="5578" y="3022537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2"/>
          <p:cNvSpPr/>
          <p:nvPr/>
        </p:nvSpPr>
        <p:spPr>
          <a:xfrm flipH="1" rot="5400000">
            <a:off x="5570" y="120715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2"/>
          <p:cNvSpPr/>
          <p:nvPr/>
        </p:nvSpPr>
        <p:spPr>
          <a:xfrm rot="-5400000">
            <a:off x="8837494" y="302190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2"/>
          <p:cNvSpPr/>
          <p:nvPr/>
        </p:nvSpPr>
        <p:spPr>
          <a:xfrm rot="-5400000">
            <a:off x="8837494" y="120676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2"/>
          <p:cNvSpPr/>
          <p:nvPr/>
        </p:nvSpPr>
        <p:spPr>
          <a:xfrm rot="-5400000">
            <a:off x="8837494" y="-333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2"/>
          <p:cNvSpPr/>
          <p:nvPr/>
        </p:nvSpPr>
        <p:spPr>
          <a:xfrm rot="-5400000">
            <a:off x="8837490" y="24172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2"/>
          <p:cNvSpPr/>
          <p:nvPr/>
        </p:nvSpPr>
        <p:spPr>
          <a:xfrm rot="-5400000">
            <a:off x="8837548" y="60172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2"/>
          <p:cNvSpPr/>
          <p:nvPr/>
        </p:nvSpPr>
        <p:spPr>
          <a:xfrm rot="-5400000">
            <a:off x="8220972" y="1208844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2"/>
          <p:cNvSpPr/>
          <p:nvPr/>
        </p:nvSpPr>
        <p:spPr>
          <a:xfrm rot="-5400000">
            <a:off x="8220549" y="-333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2"/>
          <p:cNvSpPr/>
          <p:nvPr/>
        </p:nvSpPr>
        <p:spPr>
          <a:xfrm rot="-5400000">
            <a:off x="7603603" y="-333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2"/>
          <p:cNvSpPr/>
          <p:nvPr/>
        </p:nvSpPr>
        <p:spPr>
          <a:xfrm rot="-5400000">
            <a:off x="8220973" y="60252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2"/>
          <p:cNvSpPr/>
          <p:nvPr/>
        </p:nvSpPr>
        <p:spPr>
          <a:xfrm rot="-5400000">
            <a:off x="8837490" y="181222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2"/>
          <p:cNvSpPr/>
          <p:nvPr/>
        </p:nvSpPr>
        <p:spPr>
          <a:xfrm rot="-5400000">
            <a:off x="8220977" y="1814704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2"/>
          <p:cNvSpPr/>
          <p:nvPr/>
        </p:nvSpPr>
        <p:spPr>
          <a:xfrm rot="-5400000">
            <a:off x="6986678" y="-333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2"/>
          <p:cNvSpPr/>
          <p:nvPr/>
        </p:nvSpPr>
        <p:spPr>
          <a:xfrm rot="-5400000">
            <a:off x="7604399" y="60173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2"/>
          <p:cNvSpPr/>
          <p:nvPr/>
        </p:nvSpPr>
        <p:spPr>
          <a:xfrm rot="-5400000">
            <a:off x="8220990" y="24205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2"/>
          <p:cNvSpPr/>
          <p:nvPr/>
        </p:nvSpPr>
        <p:spPr>
          <a:xfrm rot="-5400000">
            <a:off x="7604872" y="1207194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2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AND_TWO_COLUMNS_1_1_2_1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3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7" name="Google Shape;607;p23"/>
          <p:cNvSpPr/>
          <p:nvPr/>
        </p:nvSpPr>
        <p:spPr>
          <a:xfrm rot="5400000">
            <a:off x="7815" y="2417277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3"/>
          <p:cNvSpPr/>
          <p:nvPr/>
        </p:nvSpPr>
        <p:spPr>
          <a:xfrm rot="5400000">
            <a:off x="7815" y="302231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3"/>
          <p:cNvSpPr/>
          <p:nvPr/>
        </p:nvSpPr>
        <p:spPr>
          <a:xfrm rot="5400000">
            <a:off x="626108" y="-3369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3"/>
          <p:cNvSpPr/>
          <p:nvPr/>
        </p:nvSpPr>
        <p:spPr>
          <a:xfrm rot="5400000">
            <a:off x="626092" y="601687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3"/>
          <p:cNvSpPr/>
          <p:nvPr/>
        </p:nvSpPr>
        <p:spPr>
          <a:xfrm rot="5400000">
            <a:off x="626092" y="181176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3"/>
          <p:cNvSpPr/>
          <p:nvPr/>
        </p:nvSpPr>
        <p:spPr>
          <a:xfrm rot="5400000">
            <a:off x="626092" y="362691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3"/>
          <p:cNvSpPr/>
          <p:nvPr/>
        </p:nvSpPr>
        <p:spPr>
          <a:xfrm rot="5400000">
            <a:off x="626092" y="483702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3"/>
          <p:cNvSpPr/>
          <p:nvPr/>
        </p:nvSpPr>
        <p:spPr>
          <a:xfrm rot="5400000">
            <a:off x="1244385" y="-2929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3"/>
          <p:cNvSpPr/>
          <p:nvPr/>
        </p:nvSpPr>
        <p:spPr>
          <a:xfrm rot="5400000">
            <a:off x="7384" y="-3414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3"/>
          <p:cNvSpPr/>
          <p:nvPr/>
        </p:nvSpPr>
        <p:spPr>
          <a:xfrm rot="5400000">
            <a:off x="8333" y="602074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3"/>
          <p:cNvSpPr/>
          <p:nvPr/>
        </p:nvSpPr>
        <p:spPr>
          <a:xfrm rot="5400000">
            <a:off x="8335" y="1207176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3"/>
          <p:cNvSpPr/>
          <p:nvPr/>
        </p:nvSpPr>
        <p:spPr>
          <a:xfrm rot="5400000">
            <a:off x="9578" y="181195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3"/>
          <p:cNvSpPr/>
          <p:nvPr/>
        </p:nvSpPr>
        <p:spPr>
          <a:xfrm rot="5400000">
            <a:off x="626096" y="241724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3"/>
          <p:cNvSpPr/>
          <p:nvPr/>
        </p:nvSpPr>
        <p:spPr>
          <a:xfrm rot="5400000">
            <a:off x="9570" y="362735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3"/>
          <p:cNvSpPr/>
          <p:nvPr/>
        </p:nvSpPr>
        <p:spPr>
          <a:xfrm rot="5400000">
            <a:off x="10077" y="423238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3"/>
          <p:cNvSpPr/>
          <p:nvPr/>
        </p:nvSpPr>
        <p:spPr>
          <a:xfrm rot="5400000">
            <a:off x="9570" y="4837466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3"/>
          <p:cNvSpPr/>
          <p:nvPr/>
        </p:nvSpPr>
        <p:spPr>
          <a:xfrm rot="5400000">
            <a:off x="626038" y="4231961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3"/>
          <p:cNvSpPr/>
          <p:nvPr/>
        </p:nvSpPr>
        <p:spPr>
          <a:xfrm rot="5400000">
            <a:off x="1242624" y="181196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3"/>
          <p:cNvSpPr/>
          <p:nvPr/>
        </p:nvSpPr>
        <p:spPr>
          <a:xfrm rot="-5400000">
            <a:off x="7598616" y="483704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3"/>
          <p:cNvSpPr/>
          <p:nvPr/>
        </p:nvSpPr>
        <p:spPr>
          <a:xfrm rot="-5400000">
            <a:off x="6980372" y="483748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3"/>
          <p:cNvSpPr/>
          <p:nvPr/>
        </p:nvSpPr>
        <p:spPr>
          <a:xfrm rot="-5400000">
            <a:off x="7596910" y="6021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3"/>
          <p:cNvSpPr/>
          <p:nvPr/>
        </p:nvSpPr>
        <p:spPr>
          <a:xfrm rot="-5400000">
            <a:off x="8216821" y="181222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3"/>
          <p:cNvSpPr/>
          <p:nvPr/>
        </p:nvSpPr>
        <p:spPr>
          <a:xfrm rot="-5400000">
            <a:off x="8217252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3"/>
          <p:cNvSpPr/>
          <p:nvPr/>
        </p:nvSpPr>
        <p:spPr>
          <a:xfrm rot="-5400000">
            <a:off x="8217290" y="423242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3"/>
          <p:cNvSpPr/>
          <p:nvPr/>
        </p:nvSpPr>
        <p:spPr>
          <a:xfrm rot="-5400000">
            <a:off x="8217288" y="3627354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3"/>
          <p:cNvSpPr/>
          <p:nvPr/>
        </p:nvSpPr>
        <p:spPr>
          <a:xfrm rot="-5400000">
            <a:off x="8215057" y="302254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3"/>
          <p:cNvSpPr/>
          <p:nvPr/>
        </p:nvSpPr>
        <p:spPr>
          <a:xfrm rot="-5400000">
            <a:off x="8215066" y="120715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3"/>
          <p:cNvSpPr/>
          <p:nvPr/>
        </p:nvSpPr>
        <p:spPr>
          <a:xfrm rot="-5400000">
            <a:off x="8215546" y="60213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3"/>
          <p:cNvSpPr/>
          <p:nvPr/>
        </p:nvSpPr>
        <p:spPr>
          <a:xfrm rot="-5400000">
            <a:off x="8215066" y="-294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3"/>
          <p:cNvSpPr/>
          <p:nvPr/>
        </p:nvSpPr>
        <p:spPr>
          <a:xfrm rot="5400000">
            <a:off x="1243048" y="483702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3"/>
          <p:cNvSpPr/>
          <p:nvPr/>
        </p:nvSpPr>
        <p:spPr>
          <a:xfrm rot="-5400000">
            <a:off x="8837214" y="241723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3"/>
          <p:cNvSpPr/>
          <p:nvPr/>
        </p:nvSpPr>
        <p:spPr>
          <a:xfrm rot="-5400000">
            <a:off x="8837214" y="181219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3"/>
          <p:cNvSpPr/>
          <p:nvPr/>
        </p:nvSpPr>
        <p:spPr>
          <a:xfrm rot="-5400000">
            <a:off x="8837645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3"/>
          <p:cNvSpPr/>
          <p:nvPr/>
        </p:nvSpPr>
        <p:spPr>
          <a:xfrm rot="-5400000">
            <a:off x="8837683" y="423239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3"/>
          <p:cNvSpPr/>
          <p:nvPr/>
        </p:nvSpPr>
        <p:spPr>
          <a:xfrm rot="-5400000">
            <a:off x="8837680" y="362732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3"/>
          <p:cNvSpPr/>
          <p:nvPr/>
        </p:nvSpPr>
        <p:spPr>
          <a:xfrm rot="-5400000">
            <a:off x="8835450" y="302251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3"/>
          <p:cNvSpPr/>
          <p:nvPr/>
        </p:nvSpPr>
        <p:spPr>
          <a:xfrm rot="-5400000">
            <a:off x="8835458" y="120713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3"/>
          <p:cNvSpPr/>
          <p:nvPr/>
        </p:nvSpPr>
        <p:spPr>
          <a:xfrm rot="-5400000">
            <a:off x="8835939" y="60210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3"/>
          <p:cNvSpPr/>
          <p:nvPr/>
        </p:nvSpPr>
        <p:spPr>
          <a:xfrm rot="-5400000">
            <a:off x="8835458" y="-297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3"/>
          <p:cNvSpPr txBox="1"/>
          <p:nvPr>
            <p:ph idx="1" type="subTitle"/>
          </p:nvPr>
        </p:nvSpPr>
        <p:spPr>
          <a:xfrm>
            <a:off x="1948525" y="1499338"/>
            <a:ext cx="2011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47" name="Google Shape;647;p23"/>
          <p:cNvSpPr txBox="1"/>
          <p:nvPr>
            <p:ph idx="2" type="subTitle"/>
          </p:nvPr>
        </p:nvSpPr>
        <p:spPr>
          <a:xfrm>
            <a:off x="1948525" y="2602982"/>
            <a:ext cx="2011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48" name="Google Shape;648;p23"/>
          <p:cNvSpPr txBox="1"/>
          <p:nvPr>
            <p:ph idx="3" type="subTitle"/>
          </p:nvPr>
        </p:nvSpPr>
        <p:spPr>
          <a:xfrm>
            <a:off x="1948525" y="3706626"/>
            <a:ext cx="2011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49" name="Google Shape;649;p23"/>
          <p:cNvSpPr txBox="1"/>
          <p:nvPr>
            <p:ph idx="4" type="subTitle"/>
          </p:nvPr>
        </p:nvSpPr>
        <p:spPr>
          <a:xfrm>
            <a:off x="5142475" y="1353538"/>
            <a:ext cx="23067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0" name="Google Shape;650;p23"/>
          <p:cNvSpPr txBox="1"/>
          <p:nvPr>
            <p:ph idx="5" type="subTitle"/>
          </p:nvPr>
        </p:nvSpPr>
        <p:spPr>
          <a:xfrm>
            <a:off x="5142475" y="2483644"/>
            <a:ext cx="23067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1" name="Google Shape;651;p23"/>
          <p:cNvSpPr txBox="1"/>
          <p:nvPr>
            <p:ph idx="6" type="subTitle"/>
          </p:nvPr>
        </p:nvSpPr>
        <p:spPr>
          <a:xfrm>
            <a:off x="5142475" y="3613750"/>
            <a:ext cx="23067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2_1_1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4"/>
          <p:cNvSpPr/>
          <p:nvPr/>
        </p:nvSpPr>
        <p:spPr>
          <a:xfrm rot="10800000">
            <a:off x="591538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4"/>
          <p:cNvSpPr/>
          <p:nvPr/>
        </p:nvSpPr>
        <p:spPr>
          <a:xfrm rot="10800000">
            <a:off x="8848577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4"/>
          <p:cNvSpPr/>
          <p:nvPr/>
        </p:nvSpPr>
        <p:spPr>
          <a:xfrm rot="10800000">
            <a:off x="8258831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4"/>
          <p:cNvSpPr/>
          <p:nvPr/>
        </p:nvSpPr>
        <p:spPr>
          <a:xfrm rot="10800000">
            <a:off x="766911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4"/>
          <p:cNvSpPr/>
          <p:nvPr/>
        </p:nvSpPr>
        <p:spPr>
          <a:xfrm rot="10800000">
            <a:off x="1781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4"/>
          <p:cNvSpPr/>
          <p:nvPr/>
        </p:nvSpPr>
        <p:spPr>
          <a:xfrm rot="10800000">
            <a:off x="8258880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4"/>
          <p:cNvSpPr/>
          <p:nvPr/>
        </p:nvSpPr>
        <p:spPr>
          <a:xfrm rot="10800000">
            <a:off x="884860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4"/>
          <p:cNvSpPr/>
          <p:nvPr/>
        </p:nvSpPr>
        <p:spPr>
          <a:xfrm rot="10800000">
            <a:off x="8259348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4"/>
          <p:cNvSpPr/>
          <p:nvPr/>
        </p:nvSpPr>
        <p:spPr>
          <a:xfrm rot="10800000">
            <a:off x="7669587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4"/>
          <p:cNvSpPr/>
          <p:nvPr/>
        </p:nvSpPr>
        <p:spPr>
          <a:xfrm rot="10800000">
            <a:off x="7079626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4"/>
          <p:cNvSpPr/>
          <p:nvPr/>
        </p:nvSpPr>
        <p:spPr>
          <a:xfrm rot="10800000">
            <a:off x="1771869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4"/>
          <p:cNvSpPr/>
          <p:nvPr/>
        </p:nvSpPr>
        <p:spPr>
          <a:xfrm rot="10800000">
            <a:off x="1182166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4"/>
          <p:cNvSpPr/>
          <p:nvPr/>
        </p:nvSpPr>
        <p:spPr>
          <a:xfrm rot="10800000">
            <a:off x="1183089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4"/>
          <p:cNvSpPr/>
          <p:nvPr/>
        </p:nvSpPr>
        <p:spPr>
          <a:xfrm rot="10800000">
            <a:off x="592468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4"/>
          <p:cNvSpPr/>
          <p:nvPr/>
        </p:nvSpPr>
        <p:spPr>
          <a:xfrm rot="10800000">
            <a:off x="-2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4"/>
          <p:cNvSpPr/>
          <p:nvPr/>
        </p:nvSpPr>
        <p:spPr>
          <a:xfrm rot="10800000">
            <a:off x="77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4"/>
          <p:cNvSpPr/>
          <p:nvPr/>
        </p:nvSpPr>
        <p:spPr>
          <a:xfrm rot="10800000">
            <a:off x="592018" y="1206911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4"/>
          <p:cNvSpPr txBox="1"/>
          <p:nvPr>
            <p:ph idx="1" type="subTitle"/>
          </p:nvPr>
        </p:nvSpPr>
        <p:spPr>
          <a:xfrm>
            <a:off x="1113412" y="3895647"/>
            <a:ext cx="18990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71" name="Google Shape;671;p24"/>
          <p:cNvSpPr txBox="1"/>
          <p:nvPr>
            <p:ph idx="2" type="subTitle"/>
          </p:nvPr>
        </p:nvSpPr>
        <p:spPr>
          <a:xfrm>
            <a:off x="3621241" y="3895647"/>
            <a:ext cx="18990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72" name="Google Shape;672;p24"/>
          <p:cNvSpPr txBox="1"/>
          <p:nvPr>
            <p:ph idx="3" type="subTitle"/>
          </p:nvPr>
        </p:nvSpPr>
        <p:spPr>
          <a:xfrm>
            <a:off x="6130163" y="3895647"/>
            <a:ext cx="18990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73" name="Google Shape;673;p24"/>
          <p:cNvSpPr txBox="1"/>
          <p:nvPr>
            <p:ph idx="4" type="subTitle"/>
          </p:nvPr>
        </p:nvSpPr>
        <p:spPr>
          <a:xfrm>
            <a:off x="1113412" y="2286201"/>
            <a:ext cx="18990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74" name="Google Shape;674;p24"/>
          <p:cNvSpPr txBox="1"/>
          <p:nvPr>
            <p:ph idx="5" type="subTitle"/>
          </p:nvPr>
        </p:nvSpPr>
        <p:spPr>
          <a:xfrm>
            <a:off x="3621241" y="2286201"/>
            <a:ext cx="18990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75" name="Google Shape;675;p24"/>
          <p:cNvSpPr txBox="1"/>
          <p:nvPr>
            <p:ph idx="6" type="subTitle"/>
          </p:nvPr>
        </p:nvSpPr>
        <p:spPr>
          <a:xfrm>
            <a:off x="6130163" y="2286201"/>
            <a:ext cx="18990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76" name="Google Shape;676;p24"/>
          <p:cNvSpPr txBox="1"/>
          <p:nvPr>
            <p:ph idx="7" type="subTitle"/>
          </p:nvPr>
        </p:nvSpPr>
        <p:spPr>
          <a:xfrm>
            <a:off x="1113412" y="2571800"/>
            <a:ext cx="18990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7" name="Google Shape;677;p24"/>
          <p:cNvSpPr txBox="1"/>
          <p:nvPr>
            <p:ph idx="8" type="subTitle"/>
          </p:nvPr>
        </p:nvSpPr>
        <p:spPr>
          <a:xfrm>
            <a:off x="3621240" y="2571800"/>
            <a:ext cx="18990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8" name="Google Shape;678;p24"/>
          <p:cNvSpPr txBox="1"/>
          <p:nvPr>
            <p:ph idx="9" type="subTitle"/>
          </p:nvPr>
        </p:nvSpPr>
        <p:spPr>
          <a:xfrm>
            <a:off x="6130162" y="2571800"/>
            <a:ext cx="18990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9" name="Google Shape;679;p24"/>
          <p:cNvSpPr txBox="1"/>
          <p:nvPr>
            <p:ph idx="13" type="subTitle"/>
          </p:nvPr>
        </p:nvSpPr>
        <p:spPr>
          <a:xfrm>
            <a:off x="1114837" y="4181250"/>
            <a:ext cx="18990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0" name="Google Shape;680;p24"/>
          <p:cNvSpPr txBox="1"/>
          <p:nvPr>
            <p:ph idx="14" type="subTitle"/>
          </p:nvPr>
        </p:nvSpPr>
        <p:spPr>
          <a:xfrm>
            <a:off x="3622666" y="4181249"/>
            <a:ext cx="18990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1" name="Google Shape;681;p24"/>
          <p:cNvSpPr txBox="1"/>
          <p:nvPr>
            <p:ph idx="15" type="subTitle"/>
          </p:nvPr>
        </p:nvSpPr>
        <p:spPr>
          <a:xfrm>
            <a:off x="6131588" y="4181249"/>
            <a:ext cx="18990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2" name="Google Shape;682;p24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 rot="5400000">
            <a:off x="2480121" y="2417290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5"/>
          <p:cNvSpPr/>
          <p:nvPr/>
        </p:nvSpPr>
        <p:spPr>
          <a:xfrm rot="5400000">
            <a:off x="2480121" y="302232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5"/>
          <p:cNvSpPr/>
          <p:nvPr/>
        </p:nvSpPr>
        <p:spPr>
          <a:xfrm rot="5400000">
            <a:off x="3098404" y="-3343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5"/>
          <p:cNvSpPr/>
          <p:nvPr/>
        </p:nvSpPr>
        <p:spPr>
          <a:xfrm rot="5400000">
            <a:off x="3098388" y="60170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5"/>
          <p:cNvSpPr/>
          <p:nvPr/>
        </p:nvSpPr>
        <p:spPr>
          <a:xfrm rot="5400000">
            <a:off x="3098388" y="1811782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5"/>
          <p:cNvSpPr/>
          <p:nvPr/>
        </p:nvSpPr>
        <p:spPr>
          <a:xfrm rot="5400000">
            <a:off x="3098388" y="362692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5"/>
          <p:cNvSpPr/>
          <p:nvPr/>
        </p:nvSpPr>
        <p:spPr>
          <a:xfrm rot="5400000">
            <a:off x="3098388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5"/>
          <p:cNvSpPr/>
          <p:nvPr/>
        </p:nvSpPr>
        <p:spPr>
          <a:xfrm rot="5400000">
            <a:off x="3716671" y="-2904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5"/>
          <p:cNvSpPr/>
          <p:nvPr/>
        </p:nvSpPr>
        <p:spPr>
          <a:xfrm rot="5400000">
            <a:off x="4335401" y="602110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5"/>
          <p:cNvSpPr/>
          <p:nvPr/>
        </p:nvSpPr>
        <p:spPr>
          <a:xfrm rot="5400000">
            <a:off x="3717147" y="60257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5"/>
          <p:cNvSpPr/>
          <p:nvPr/>
        </p:nvSpPr>
        <p:spPr>
          <a:xfrm rot="5400000">
            <a:off x="2479690" y="-338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5"/>
          <p:cNvSpPr/>
          <p:nvPr/>
        </p:nvSpPr>
        <p:spPr>
          <a:xfrm rot="5400000">
            <a:off x="2480639" y="602096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5"/>
          <p:cNvSpPr/>
          <p:nvPr/>
        </p:nvSpPr>
        <p:spPr>
          <a:xfrm rot="5400000">
            <a:off x="2480641" y="1207195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5"/>
          <p:cNvSpPr/>
          <p:nvPr/>
        </p:nvSpPr>
        <p:spPr>
          <a:xfrm rot="5400000">
            <a:off x="2481884" y="181197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5"/>
          <p:cNvSpPr/>
          <p:nvPr/>
        </p:nvSpPr>
        <p:spPr>
          <a:xfrm rot="5400000">
            <a:off x="3098392" y="241726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5"/>
          <p:cNvSpPr/>
          <p:nvPr/>
        </p:nvSpPr>
        <p:spPr>
          <a:xfrm rot="5400000">
            <a:off x="2481876" y="362736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5"/>
          <p:cNvSpPr/>
          <p:nvPr/>
        </p:nvSpPr>
        <p:spPr>
          <a:xfrm rot="5400000">
            <a:off x="2482383" y="423238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5"/>
          <p:cNvSpPr/>
          <p:nvPr/>
        </p:nvSpPr>
        <p:spPr>
          <a:xfrm rot="5400000">
            <a:off x="2481876" y="483746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5"/>
          <p:cNvSpPr/>
          <p:nvPr/>
        </p:nvSpPr>
        <p:spPr>
          <a:xfrm rot="5400000">
            <a:off x="3098334" y="423196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5"/>
          <p:cNvSpPr/>
          <p:nvPr/>
        </p:nvSpPr>
        <p:spPr>
          <a:xfrm rot="5400000">
            <a:off x="3714909" y="18119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5"/>
          <p:cNvSpPr/>
          <p:nvPr/>
        </p:nvSpPr>
        <p:spPr>
          <a:xfrm rot="5400000">
            <a:off x="3714909" y="3625697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5"/>
          <p:cNvSpPr/>
          <p:nvPr/>
        </p:nvSpPr>
        <p:spPr>
          <a:xfrm rot="5400000">
            <a:off x="1861482" y="241730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5"/>
          <p:cNvSpPr/>
          <p:nvPr/>
        </p:nvSpPr>
        <p:spPr>
          <a:xfrm rot="5400000">
            <a:off x="1861482" y="302234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5"/>
          <p:cNvSpPr/>
          <p:nvPr/>
        </p:nvSpPr>
        <p:spPr>
          <a:xfrm rot="5400000">
            <a:off x="1861051" y="-337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5"/>
          <p:cNvSpPr/>
          <p:nvPr/>
        </p:nvSpPr>
        <p:spPr>
          <a:xfrm rot="5400000">
            <a:off x="1862000" y="602109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5"/>
          <p:cNvSpPr/>
          <p:nvPr/>
        </p:nvSpPr>
        <p:spPr>
          <a:xfrm rot="5400000">
            <a:off x="1862003" y="120720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5"/>
          <p:cNvSpPr/>
          <p:nvPr/>
        </p:nvSpPr>
        <p:spPr>
          <a:xfrm rot="5400000">
            <a:off x="1863246" y="181198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5"/>
          <p:cNvSpPr/>
          <p:nvPr/>
        </p:nvSpPr>
        <p:spPr>
          <a:xfrm rot="5400000">
            <a:off x="1863238" y="362737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5"/>
          <p:cNvSpPr/>
          <p:nvPr/>
        </p:nvSpPr>
        <p:spPr>
          <a:xfrm rot="5400000">
            <a:off x="1863745" y="423240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5"/>
          <p:cNvSpPr/>
          <p:nvPr/>
        </p:nvSpPr>
        <p:spPr>
          <a:xfrm rot="5400000">
            <a:off x="1863238" y="483748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5"/>
          <p:cNvSpPr/>
          <p:nvPr/>
        </p:nvSpPr>
        <p:spPr>
          <a:xfrm rot="5400000">
            <a:off x="1242844" y="241730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5"/>
          <p:cNvSpPr/>
          <p:nvPr/>
        </p:nvSpPr>
        <p:spPr>
          <a:xfrm rot="5400000">
            <a:off x="1242844" y="302234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5"/>
          <p:cNvSpPr/>
          <p:nvPr/>
        </p:nvSpPr>
        <p:spPr>
          <a:xfrm rot="5400000">
            <a:off x="1242413" y="-337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5"/>
          <p:cNvSpPr/>
          <p:nvPr/>
        </p:nvSpPr>
        <p:spPr>
          <a:xfrm rot="5400000">
            <a:off x="1243362" y="602109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5"/>
          <p:cNvSpPr/>
          <p:nvPr/>
        </p:nvSpPr>
        <p:spPr>
          <a:xfrm rot="5400000">
            <a:off x="1243365" y="120720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5"/>
          <p:cNvSpPr/>
          <p:nvPr/>
        </p:nvSpPr>
        <p:spPr>
          <a:xfrm rot="5400000">
            <a:off x="1244607" y="181198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5"/>
          <p:cNvSpPr/>
          <p:nvPr/>
        </p:nvSpPr>
        <p:spPr>
          <a:xfrm rot="5400000">
            <a:off x="1244599" y="362737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5"/>
          <p:cNvSpPr/>
          <p:nvPr/>
        </p:nvSpPr>
        <p:spPr>
          <a:xfrm rot="5400000">
            <a:off x="1245106" y="423240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5"/>
          <p:cNvSpPr/>
          <p:nvPr/>
        </p:nvSpPr>
        <p:spPr>
          <a:xfrm rot="5400000">
            <a:off x="1244599" y="483748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5"/>
          <p:cNvSpPr/>
          <p:nvPr/>
        </p:nvSpPr>
        <p:spPr>
          <a:xfrm rot="5400000">
            <a:off x="624205" y="2417290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5"/>
          <p:cNvSpPr/>
          <p:nvPr/>
        </p:nvSpPr>
        <p:spPr>
          <a:xfrm rot="5400000">
            <a:off x="624205" y="302232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5"/>
          <p:cNvSpPr/>
          <p:nvPr/>
        </p:nvSpPr>
        <p:spPr>
          <a:xfrm rot="5400000">
            <a:off x="623774" y="-338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5"/>
          <p:cNvSpPr/>
          <p:nvPr/>
        </p:nvSpPr>
        <p:spPr>
          <a:xfrm rot="5400000">
            <a:off x="624724" y="602096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5"/>
          <p:cNvSpPr/>
          <p:nvPr/>
        </p:nvSpPr>
        <p:spPr>
          <a:xfrm rot="5400000">
            <a:off x="624726" y="1207195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5"/>
          <p:cNvSpPr/>
          <p:nvPr/>
        </p:nvSpPr>
        <p:spPr>
          <a:xfrm rot="5400000">
            <a:off x="625969" y="181197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5"/>
          <p:cNvSpPr/>
          <p:nvPr/>
        </p:nvSpPr>
        <p:spPr>
          <a:xfrm rot="5400000">
            <a:off x="625961" y="362736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5"/>
          <p:cNvSpPr/>
          <p:nvPr/>
        </p:nvSpPr>
        <p:spPr>
          <a:xfrm rot="5400000">
            <a:off x="626468" y="423238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5"/>
          <p:cNvSpPr/>
          <p:nvPr/>
        </p:nvSpPr>
        <p:spPr>
          <a:xfrm rot="5400000">
            <a:off x="625961" y="483746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5"/>
          <p:cNvSpPr/>
          <p:nvPr/>
        </p:nvSpPr>
        <p:spPr>
          <a:xfrm rot="5400000">
            <a:off x="3715333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5"/>
          <p:cNvSpPr/>
          <p:nvPr/>
        </p:nvSpPr>
        <p:spPr>
          <a:xfrm rot="5400000">
            <a:off x="4332279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5"/>
          <p:cNvSpPr/>
          <p:nvPr/>
        </p:nvSpPr>
        <p:spPr>
          <a:xfrm rot="5400000">
            <a:off x="3810" y="241731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5"/>
          <p:cNvSpPr/>
          <p:nvPr/>
        </p:nvSpPr>
        <p:spPr>
          <a:xfrm rot="5400000">
            <a:off x="3810" y="302235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5"/>
          <p:cNvSpPr/>
          <p:nvPr/>
        </p:nvSpPr>
        <p:spPr>
          <a:xfrm rot="5400000">
            <a:off x="3379" y="-336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5"/>
          <p:cNvSpPr/>
          <p:nvPr/>
        </p:nvSpPr>
        <p:spPr>
          <a:xfrm rot="5400000">
            <a:off x="4328" y="60212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5"/>
          <p:cNvSpPr/>
          <p:nvPr/>
        </p:nvSpPr>
        <p:spPr>
          <a:xfrm rot="5400000">
            <a:off x="4331" y="120722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5"/>
          <p:cNvSpPr/>
          <p:nvPr/>
        </p:nvSpPr>
        <p:spPr>
          <a:xfrm rot="5400000">
            <a:off x="5574" y="1812001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5"/>
          <p:cNvSpPr/>
          <p:nvPr/>
        </p:nvSpPr>
        <p:spPr>
          <a:xfrm rot="5400000">
            <a:off x="5565" y="362738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5"/>
          <p:cNvSpPr/>
          <p:nvPr/>
        </p:nvSpPr>
        <p:spPr>
          <a:xfrm rot="5400000">
            <a:off x="6072" y="423241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5"/>
          <p:cNvSpPr/>
          <p:nvPr/>
        </p:nvSpPr>
        <p:spPr>
          <a:xfrm rot="5400000">
            <a:off x="5565" y="483749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5"/>
          <p:cNvSpPr/>
          <p:nvPr/>
        </p:nvSpPr>
        <p:spPr>
          <a:xfrm rot="5400000">
            <a:off x="4949224" y="483706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5"/>
          <p:cNvSpPr txBox="1"/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5" name="Google Shape;745;p25"/>
          <p:cNvSpPr txBox="1"/>
          <p:nvPr>
            <p:ph hasCustomPrompt="1" idx="2" type="title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6" name="Google Shape;746;p25"/>
          <p:cNvSpPr txBox="1"/>
          <p:nvPr>
            <p:ph idx="1" type="subTitle"/>
          </p:nvPr>
        </p:nvSpPr>
        <p:spPr>
          <a:xfrm>
            <a:off x="5718775" y="3474975"/>
            <a:ext cx="27078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2"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6"/>
          <p:cNvSpPr/>
          <p:nvPr/>
        </p:nvSpPr>
        <p:spPr>
          <a:xfrm rot="-5400000">
            <a:off x="6360817" y="2417259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6"/>
          <p:cNvSpPr/>
          <p:nvPr/>
        </p:nvSpPr>
        <p:spPr>
          <a:xfrm rot="-5400000">
            <a:off x="6360817" y="181222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6"/>
          <p:cNvSpPr/>
          <p:nvPr/>
        </p:nvSpPr>
        <p:spPr>
          <a:xfrm rot="-5400000">
            <a:off x="5742564" y="4837014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6"/>
          <p:cNvSpPr/>
          <p:nvPr/>
        </p:nvSpPr>
        <p:spPr>
          <a:xfrm rot="-5400000">
            <a:off x="5742548" y="423196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6"/>
          <p:cNvSpPr/>
          <p:nvPr/>
        </p:nvSpPr>
        <p:spPr>
          <a:xfrm rot="-5400000">
            <a:off x="5742548" y="362692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6"/>
          <p:cNvSpPr/>
          <p:nvPr/>
        </p:nvSpPr>
        <p:spPr>
          <a:xfrm rot="-5400000">
            <a:off x="5742548" y="302188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6"/>
          <p:cNvSpPr/>
          <p:nvPr/>
        </p:nvSpPr>
        <p:spPr>
          <a:xfrm rot="-5400000">
            <a:off x="5742548" y="181178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6"/>
          <p:cNvSpPr/>
          <p:nvPr/>
        </p:nvSpPr>
        <p:spPr>
          <a:xfrm rot="-5400000">
            <a:off x="5742548" y="120674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6"/>
          <p:cNvSpPr/>
          <p:nvPr/>
        </p:nvSpPr>
        <p:spPr>
          <a:xfrm rot="-5400000">
            <a:off x="5742548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6"/>
          <p:cNvSpPr/>
          <p:nvPr/>
        </p:nvSpPr>
        <p:spPr>
          <a:xfrm rot="-5400000">
            <a:off x="5124295" y="4837453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26"/>
          <p:cNvSpPr/>
          <p:nvPr/>
        </p:nvSpPr>
        <p:spPr>
          <a:xfrm rot="-5400000">
            <a:off x="4506040" y="4836999"/>
            <a:ext cx="303021" cy="309859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26"/>
          <p:cNvSpPr/>
          <p:nvPr/>
        </p:nvSpPr>
        <p:spPr>
          <a:xfrm rot="-5400000">
            <a:off x="3887786" y="4837453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6"/>
          <p:cNvSpPr/>
          <p:nvPr/>
        </p:nvSpPr>
        <p:spPr>
          <a:xfrm rot="-5400000">
            <a:off x="4506518" y="4231531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6"/>
          <p:cNvSpPr/>
          <p:nvPr/>
        </p:nvSpPr>
        <p:spPr>
          <a:xfrm rot="-5400000">
            <a:off x="5124774" y="423194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6"/>
          <p:cNvSpPr/>
          <p:nvPr/>
        </p:nvSpPr>
        <p:spPr>
          <a:xfrm rot="-5400000">
            <a:off x="6361248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6"/>
          <p:cNvSpPr/>
          <p:nvPr/>
        </p:nvSpPr>
        <p:spPr>
          <a:xfrm rot="-5400000">
            <a:off x="6361286" y="423242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6"/>
          <p:cNvSpPr/>
          <p:nvPr/>
        </p:nvSpPr>
        <p:spPr>
          <a:xfrm rot="-5400000">
            <a:off x="6361284" y="3627354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6"/>
          <p:cNvSpPr/>
          <p:nvPr/>
        </p:nvSpPr>
        <p:spPr>
          <a:xfrm rot="-5400000">
            <a:off x="6359054" y="302254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6"/>
          <p:cNvSpPr/>
          <p:nvPr/>
        </p:nvSpPr>
        <p:spPr>
          <a:xfrm rot="-5400000">
            <a:off x="5742544" y="241725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6"/>
          <p:cNvSpPr/>
          <p:nvPr/>
        </p:nvSpPr>
        <p:spPr>
          <a:xfrm rot="-5400000">
            <a:off x="6359062" y="120715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6"/>
          <p:cNvSpPr/>
          <p:nvPr/>
        </p:nvSpPr>
        <p:spPr>
          <a:xfrm rot="-5400000">
            <a:off x="6359542" y="60213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6"/>
          <p:cNvSpPr/>
          <p:nvPr/>
        </p:nvSpPr>
        <p:spPr>
          <a:xfrm rot="-5400000">
            <a:off x="6359062" y="-294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6"/>
          <p:cNvSpPr/>
          <p:nvPr/>
        </p:nvSpPr>
        <p:spPr>
          <a:xfrm rot="-5400000">
            <a:off x="5742602" y="60170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6"/>
          <p:cNvSpPr/>
          <p:nvPr/>
        </p:nvSpPr>
        <p:spPr>
          <a:xfrm rot="-5400000">
            <a:off x="5126024" y="3022541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6"/>
          <p:cNvSpPr/>
          <p:nvPr/>
        </p:nvSpPr>
        <p:spPr>
          <a:xfrm rot="-5400000">
            <a:off x="5126024" y="120882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6"/>
          <p:cNvSpPr/>
          <p:nvPr/>
        </p:nvSpPr>
        <p:spPr>
          <a:xfrm rot="-5400000">
            <a:off x="6979458" y="241724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6"/>
          <p:cNvSpPr/>
          <p:nvPr/>
        </p:nvSpPr>
        <p:spPr>
          <a:xfrm rot="-5400000">
            <a:off x="6979458" y="181221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6"/>
          <p:cNvSpPr/>
          <p:nvPr/>
        </p:nvSpPr>
        <p:spPr>
          <a:xfrm rot="-5400000">
            <a:off x="6979889" y="483704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6"/>
          <p:cNvSpPr/>
          <p:nvPr/>
        </p:nvSpPr>
        <p:spPr>
          <a:xfrm rot="-5400000">
            <a:off x="6979927" y="423241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6"/>
          <p:cNvSpPr/>
          <p:nvPr/>
        </p:nvSpPr>
        <p:spPr>
          <a:xfrm rot="-5400000">
            <a:off x="6979924" y="362734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6"/>
          <p:cNvSpPr/>
          <p:nvPr/>
        </p:nvSpPr>
        <p:spPr>
          <a:xfrm rot="-5400000">
            <a:off x="6977694" y="302253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6"/>
          <p:cNvSpPr/>
          <p:nvPr/>
        </p:nvSpPr>
        <p:spPr>
          <a:xfrm rot="-5400000">
            <a:off x="6977702" y="120714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6"/>
          <p:cNvSpPr/>
          <p:nvPr/>
        </p:nvSpPr>
        <p:spPr>
          <a:xfrm rot="-5400000">
            <a:off x="6978183" y="6021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6"/>
          <p:cNvSpPr/>
          <p:nvPr/>
        </p:nvSpPr>
        <p:spPr>
          <a:xfrm rot="-5400000">
            <a:off x="6977702" y="-296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26"/>
          <p:cNvSpPr/>
          <p:nvPr/>
        </p:nvSpPr>
        <p:spPr>
          <a:xfrm rot="-5400000">
            <a:off x="7598098" y="241724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26"/>
          <p:cNvSpPr/>
          <p:nvPr/>
        </p:nvSpPr>
        <p:spPr>
          <a:xfrm rot="-5400000">
            <a:off x="7598098" y="181221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26"/>
          <p:cNvSpPr/>
          <p:nvPr/>
        </p:nvSpPr>
        <p:spPr>
          <a:xfrm rot="-5400000">
            <a:off x="7598529" y="483704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6"/>
          <p:cNvSpPr/>
          <p:nvPr/>
        </p:nvSpPr>
        <p:spPr>
          <a:xfrm rot="-5400000">
            <a:off x="7598568" y="423241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6"/>
          <p:cNvSpPr/>
          <p:nvPr/>
        </p:nvSpPr>
        <p:spPr>
          <a:xfrm rot="-5400000">
            <a:off x="7598565" y="362734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6"/>
          <p:cNvSpPr/>
          <p:nvPr/>
        </p:nvSpPr>
        <p:spPr>
          <a:xfrm rot="-5400000">
            <a:off x="7596335" y="302253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26"/>
          <p:cNvSpPr/>
          <p:nvPr/>
        </p:nvSpPr>
        <p:spPr>
          <a:xfrm rot="-5400000">
            <a:off x="7596343" y="120714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6"/>
          <p:cNvSpPr/>
          <p:nvPr/>
        </p:nvSpPr>
        <p:spPr>
          <a:xfrm rot="-5400000">
            <a:off x="7596823" y="6021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26"/>
          <p:cNvSpPr/>
          <p:nvPr/>
        </p:nvSpPr>
        <p:spPr>
          <a:xfrm rot="-5400000">
            <a:off x="7596343" y="-296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6"/>
          <p:cNvSpPr/>
          <p:nvPr/>
        </p:nvSpPr>
        <p:spPr>
          <a:xfrm rot="-5400000">
            <a:off x="8216739" y="2417259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6"/>
          <p:cNvSpPr/>
          <p:nvPr/>
        </p:nvSpPr>
        <p:spPr>
          <a:xfrm rot="-5400000">
            <a:off x="8216739" y="181222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26"/>
          <p:cNvSpPr/>
          <p:nvPr/>
        </p:nvSpPr>
        <p:spPr>
          <a:xfrm rot="-5400000">
            <a:off x="8217170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6"/>
          <p:cNvSpPr/>
          <p:nvPr/>
        </p:nvSpPr>
        <p:spPr>
          <a:xfrm rot="-5400000">
            <a:off x="8217208" y="423242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6"/>
          <p:cNvSpPr/>
          <p:nvPr/>
        </p:nvSpPr>
        <p:spPr>
          <a:xfrm rot="-5400000">
            <a:off x="8217206" y="3627354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6"/>
          <p:cNvSpPr/>
          <p:nvPr/>
        </p:nvSpPr>
        <p:spPr>
          <a:xfrm rot="-5400000">
            <a:off x="8214975" y="302254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6"/>
          <p:cNvSpPr/>
          <p:nvPr/>
        </p:nvSpPr>
        <p:spPr>
          <a:xfrm rot="-5400000">
            <a:off x="8214984" y="120715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26"/>
          <p:cNvSpPr/>
          <p:nvPr/>
        </p:nvSpPr>
        <p:spPr>
          <a:xfrm rot="-5400000">
            <a:off x="8215464" y="60213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6"/>
          <p:cNvSpPr/>
          <p:nvPr/>
        </p:nvSpPr>
        <p:spPr>
          <a:xfrm rot="-5400000">
            <a:off x="8214984" y="-294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26"/>
          <p:cNvSpPr/>
          <p:nvPr/>
        </p:nvSpPr>
        <p:spPr>
          <a:xfrm rot="-5400000">
            <a:off x="5125600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26"/>
          <p:cNvSpPr/>
          <p:nvPr/>
        </p:nvSpPr>
        <p:spPr>
          <a:xfrm rot="-5400000">
            <a:off x="4508653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26"/>
          <p:cNvSpPr/>
          <p:nvPr/>
        </p:nvSpPr>
        <p:spPr>
          <a:xfrm rot="-5400000">
            <a:off x="8837137" y="241723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26"/>
          <p:cNvSpPr/>
          <p:nvPr/>
        </p:nvSpPr>
        <p:spPr>
          <a:xfrm rot="-5400000">
            <a:off x="8837137" y="181219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26"/>
          <p:cNvSpPr/>
          <p:nvPr/>
        </p:nvSpPr>
        <p:spPr>
          <a:xfrm rot="-5400000">
            <a:off x="8837568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26"/>
          <p:cNvSpPr/>
          <p:nvPr/>
        </p:nvSpPr>
        <p:spPr>
          <a:xfrm rot="-5400000">
            <a:off x="8837606" y="423239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26"/>
          <p:cNvSpPr/>
          <p:nvPr/>
        </p:nvSpPr>
        <p:spPr>
          <a:xfrm rot="-5400000">
            <a:off x="8837603" y="362732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26"/>
          <p:cNvSpPr/>
          <p:nvPr/>
        </p:nvSpPr>
        <p:spPr>
          <a:xfrm rot="-5400000">
            <a:off x="8835373" y="302251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26"/>
          <p:cNvSpPr/>
          <p:nvPr/>
        </p:nvSpPr>
        <p:spPr>
          <a:xfrm rot="-5400000">
            <a:off x="8835381" y="120713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26"/>
          <p:cNvSpPr/>
          <p:nvPr/>
        </p:nvSpPr>
        <p:spPr>
          <a:xfrm rot="-5400000">
            <a:off x="8835861" y="60210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26"/>
          <p:cNvSpPr/>
          <p:nvPr/>
        </p:nvSpPr>
        <p:spPr>
          <a:xfrm rot="-5400000">
            <a:off x="8835381" y="-297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26"/>
          <p:cNvSpPr txBox="1"/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2" name="Google Shape;812;p26"/>
          <p:cNvSpPr txBox="1"/>
          <p:nvPr>
            <p:ph hasCustomPrompt="1" idx="2" type="title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3" name="Google Shape;813;p26"/>
          <p:cNvSpPr txBox="1"/>
          <p:nvPr>
            <p:ph idx="1" type="subTitle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APTION_ONLY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7"/>
          <p:cNvSpPr/>
          <p:nvPr/>
        </p:nvSpPr>
        <p:spPr>
          <a:xfrm>
            <a:off x="235895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27"/>
          <p:cNvSpPr/>
          <p:nvPr/>
        </p:nvSpPr>
        <p:spPr>
          <a:xfrm>
            <a:off x="294866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7"/>
          <p:cNvSpPr/>
          <p:nvPr/>
        </p:nvSpPr>
        <p:spPr>
          <a:xfrm>
            <a:off x="589730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27"/>
          <p:cNvSpPr/>
          <p:nvPr/>
        </p:nvSpPr>
        <p:spPr>
          <a:xfrm>
            <a:off x="825706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27"/>
          <p:cNvSpPr/>
          <p:nvPr/>
        </p:nvSpPr>
        <p:spPr>
          <a:xfrm>
            <a:off x="5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7"/>
          <p:cNvSpPr/>
          <p:nvPr/>
        </p:nvSpPr>
        <p:spPr>
          <a:xfrm>
            <a:off x="58977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7"/>
          <p:cNvSpPr/>
          <p:nvPr/>
        </p:nvSpPr>
        <p:spPr>
          <a:xfrm>
            <a:off x="176920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7"/>
          <p:cNvSpPr/>
          <p:nvPr/>
        </p:nvSpPr>
        <p:spPr>
          <a:xfrm>
            <a:off x="353838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7"/>
          <p:cNvSpPr/>
          <p:nvPr/>
        </p:nvSpPr>
        <p:spPr>
          <a:xfrm>
            <a:off x="530755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27"/>
          <p:cNvSpPr/>
          <p:nvPr/>
        </p:nvSpPr>
        <p:spPr>
          <a:xfrm>
            <a:off x="707673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27"/>
          <p:cNvSpPr/>
          <p:nvPr/>
        </p:nvSpPr>
        <p:spPr>
          <a:xfrm>
            <a:off x="884682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27"/>
          <p:cNvSpPr/>
          <p:nvPr/>
        </p:nvSpPr>
        <p:spPr>
          <a:xfrm>
            <a:off x="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27"/>
          <p:cNvSpPr/>
          <p:nvPr/>
        </p:nvSpPr>
        <p:spPr>
          <a:xfrm>
            <a:off x="59021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7"/>
          <p:cNvSpPr/>
          <p:nvPr/>
        </p:nvSpPr>
        <p:spPr>
          <a:xfrm>
            <a:off x="117998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27"/>
          <p:cNvSpPr/>
          <p:nvPr/>
        </p:nvSpPr>
        <p:spPr>
          <a:xfrm>
            <a:off x="176897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27"/>
          <p:cNvSpPr/>
          <p:nvPr/>
        </p:nvSpPr>
        <p:spPr>
          <a:xfrm>
            <a:off x="353839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27"/>
          <p:cNvSpPr/>
          <p:nvPr/>
        </p:nvSpPr>
        <p:spPr>
          <a:xfrm>
            <a:off x="412858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27"/>
          <p:cNvSpPr/>
          <p:nvPr/>
        </p:nvSpPr>
        <p:spPr>
          <a:xfrm>
            <a:off x="471785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27"/>
          <p:cNvSpPr/>
          <p:nvPr/>
        </p:nvSpPr>
        <p:spPr>
          <a:xfrm>
            <a:off x="530805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7"/>
          <p:cNvSpPr/>
          <p:nvPr/>
        </p:nvSpPr>
        <p:spPr>
          <a:xfrm>
            <a:off x="648701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27"/>
          <p:cNvSpPr/>
          <p:nvPr/>
        </p:nvSpPr>
        <p:spPr>
          <a:xfrm>
            <a:off x="707673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27"/>
          <p:cNvSpPr/>
          <p:nvPr/>
        </p:nvSpPr>
        <p:spPr>
          <a:xfrm>
            <a:off x="412810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7"/>
          <p:cNvSpPr/>
          <p:nvPr/>
        </p:nvSpPr>
        <p:spPr>
          <a:xfrm>
            <a:off x="766644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27"/>
          <p:cNvSpPr/>
          <p:nvPr/>
        </p:nvSpPr>
        <p:spPr>
          <a:xfrm>
            <a:off x="825709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7"/>
          <p:cNvSpPr/>
          <p:nvPr/>
        </p:nvSpPr>
        <p:spPr>
          <a:xfrm>
            <a:off x="884863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27"/>
          <p:cNvSpPr/>
          <p:nvPr/>
        </p:nvSpPr>
        <p:spPr>
          <a:xfrm>
            <a:off x="1768971" y="36379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27"/>
          <p:cNvSpPr/>
          <p:nvPr/>
        </p:nvSpPr>
        <p:spPr>
          <a:xfrm>
            <a:off x="59" y="3636224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27"/>
          <p:cNvSpPr/>
          <p:nvPr/>
        </p:nvSpPr>
        <p:spPr>
          <a:xfrm>
            <a:off x="8848624" y="363770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27"/>
          <p:cNvSpPr txBox="1"/>
          <p:nvPr>
            <p:ph idx="1" type="subTitle"/>
          </p:nvPr>
        </p:nvSpPr>
        <p:spPr>
          <a:xfrm>
            <a:off x="1059150" y="1276625"/>
            <a:ext cx="7025700" cy="14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844" name="Google Shape;844;p27"/>
          <p:cNvSpPr txBox="1"/>
          <p:nvPr>
            <p:ph type="title"/>
          </p:nvPr>
        </p:nvSpPr>
        <p:spPr>
          <a:xfrm>
            <a:off x="2332425" y="3034500"/>
            <a:ext cx="56976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Char char="-"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2"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8"/>
          <p:cNvSpPr txBox="1"/>
          <p:nvPr>
            <p:ph type="title"/>
          </p:nvPr>
        </p:nvSpPr>
        <p:spPr>
          <a:xfrm>
            <a:off x="889950" y="1407400"/>
            <a:ext cx="4484700" cy="8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7" name="Google Shape;847;p28"/>
          <p:cNvSpPr txBox="1"/>
          <p:nvPr>
            <p:ph idx="1" type="subTitle"/>
          </p:nvPr>
        </p:nvSpPr>
        <p:spPr>
          <a:xfrm>
            <a:off x="889950" y="2270875"/>
            <a:ext cx="4045200" cy="2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8" name="Google Shape;848;p28"/>
          <p:cNvSpPr txBox="1"/>
          <p:nvPr>
            <p:ph idx="2" type="body"/>
          </p:nvPr>
        </p:nvSpPr>
        <p:spPr>
          <a:xfrm>
            <a:off x="889950" y="2867650"/>
            <a:ext cx="4360200" cy="10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849" name="Google Shape;849;p28"/>
          <p:cNvSpPr/>
          <p:nvPr/>
        </p:nvSpPr>
        <p:spPr>
          <a:xfrm flipH="1" rot="10800000">
            <a:off x="5897255" y="1912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8"/>
          <p:cNvSpPr/>
          <p:nvPr/>
        </p:nvSpPr>
        <p:spPr>
          <a:xfrm flipH="1" rot="10800000">
            <a:off x="8257017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8"/>
          <p:cNvSpPr/>
          <p:nvPr/>
        </p:nvSpPr>
        <p:spPr>
          <a:xfrm flipH="1" rot="10800000">
            <a:off x="4717834" y="324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28"/>
          <p:cNvSpPr/>
          <p:nvPr/>
        </p:nvSpPr>
        <p:spPr>
          <a:xfrm flipH="1" rot="10800000">
            <a:off x="5897255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28"/>
          <p:cNvSpPr/>
          <p:nvPr/>
        </p:nvSpPr>
        <p:spPr>
          <a:xfrm flipH="1" rot="10800000">
            <a:off x="7076686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28"/>
          <p:cNvSpPr/>
          <p:nvPr/>
        </p:nvSpPr>
        <p:spPr>
          <a:xfrm flipH="1" rot="10800000">
            <a:off x="8257017" y="1206927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28"/>
          <p:cNvSpPr/>
          <p:nvPr/>
        </p:nvSpPr>
        <p:spPr>
          <a:xfrm flipH="1" rot="10800000">
            <a:off x="7666240" y="120833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28"/>
          <p:cNvSpPr/>
          <p:nvPr/>
        </p:nvSpPr>
        <p:spPr>
          <a:xfrm flipH="1" rot="10800000">
            <a:off x="8846774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28"/>
          <p:cNvSpPr/>
          <p:nvPr/>
        </p:nvSpPr>
        <p:spPr>
          <a:xfrm flipH="1" rot="10800000">
            <a:off x="8846774" y="180952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28"/>
          <p:cNvSpPr/>
          <p:nvPr/>
        </p:nvSpPr>
        <p:spPr>
          <a:xfrm flipH="1" rot="10800000">
            <a:off x="5308000" y="3622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28"/>
          <p:cNvSpPr/>
          <p:nvPr/>
        </p:nvSpPr>
        <p:spPr>
          <a:xfrm flipH="1" rot="10800000">
            <a:off x="6486964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28"/>
          <p:cNvSpPr/>
          <p:nvPr/>
        </p:nvSpPr>
        <p:spPr>
          <a:xfrm flipH="1" rot="10800000">
            <a:off x="7076686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8"/>
          <p:cNvSpPr/>
          <p:nvPr/>
        </p:nvSpPr>
        <p:spPr>
          <a:xfrm flipH="1" rot="10800000">
            <a:off x="7667320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28"/>
          <p:cNvSpPr/>
          <p:nvPr/>
        </p:nvSpPr>
        <p:spPr>
          <a:xfrm flipH="1" rot="10800000">
            <a:off x="7666398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28"/>
          <p:cNvSpPr/>
          <p:nvPr/>
        </p:nvSpPr>
        <p:spPr>
          <a:xfrm flipH="1" rot="10800000">
            <a:off x="8257049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28"/>
          <p:cNvSpPr/>
          <p:nvPr/>
        </p:nvSpPr>
        <p:spPr>
          <a:xfrm flipH="1" rot="10800000">
            <a:off x="8848580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28"/>
          <p:cNvSpPr/>
          <p:nvPr/>
        </p:nvSpPr>
        <p:spPr>
          <a:xfrm flipH="1" rot="10800000">
            <a:off x="8847780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28"/>
          <p:cNvSpPr/>
          <p:nvPr/>
        </p:nvSpPr>
        <p:spPr>
          <a:xfrm flipH="1" rot="10800000">
            <a:off x="5897247" y="1207148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28"/>
          <p:cNvSpPr/>
          <p:nvPr/>
        </p:nvSpPr>
        <p:spPr>
          <a:xfrm>
            <a:off x="589730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28"/>
          <p:cNvSpPr/>
          <p:nvPr/>
        </p:nvSpPr>
        <p:spPr>
          <a:xfrm>
            <a:off x="825706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28"/>
          <p:cNvSpPr/>
          <p:nvPr/>
        </p:nvSpPr>
        <p:spPr>
          <a:xfrm>
            <a:off x="530755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28"/>
          <p:cNvSpPr/>
          <p:nvPr/>
        </p:nvSpPr>
        <p:spPr>
          <a:xfrm>
            <a:off x="707673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28"/>
          <p:cNvSpPr/>
          <p:nvPr/>
        </p:nvSpPr>
        <p:spPr>
          <a:xfrm>
            <a:off x="884682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28"/>
          <p:cNvSpPr/>
          <p:nvPr/>
        </p:nvSpPr>
        <p:spPr>
          <a:xfrm>
            <a:off x="530805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28"/>
          <p:cNvSpPr/>
          <p:nvPr/>
        </p:nvSpPr>
        <p:spPr>
          <a:xfrm>
            <a:off x="648701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28"/>
          <p:cNvSpPr/>
          <p:nvPr/>
        </p:nvSpPr>
        <p:spPr>
          <a:xfrm>
            <a:off x="707673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28"/>
          <p:cNvSpPr/>
          <p:nvPr/>
        </p:nvSpPr>
        <p:spPr>
          <a:xfrm>
            <a:off x="766644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28"/>
          <p:cNvSpPr/>
          <p:nvPr/>
        </p:nvSpPr>
        <p:spPr>
          <a:xfrm>
            <a:off x="825709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28"/>
          <p:cNvSpPr/>
          <p:nvPr/>
        </p:nvSpPr>
        <p:spPr>
          <a:xfrm>
            <a:off x="884863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28"/>
          <p:cNvSpPr/>
          <p:nvPr/>
        </p:nvSpPr>
        <p:spPr>
          <a:xfrm>
            <a:off x="4717884" y="484376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03">
  <p:cSld name="ONE_COLUMN_TEXT_3_1"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9"/>
          <p:cNvSpPr txBox="1"/>
          <p:nvPr>
            <p:ph type="title"/>
          </p:nvPr>
        </p:nvSpPr>
        <p:spPr>
          <a:xfrm>
            <a:off x="3661425" y="1814600"/>
            <a:ext cx="4837800" cy="12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1" name="Google Shape;881;p29"/>
          <p:cNvSpPr txBox="1"/>
          <p:nvPr>
            <p:ph idx="1" type="subTitle"/>
          </p:nvPr>
        </p:nvSpPr>
        <p:spPr>
          <a:xfrm>
            <a:off x="3744175" y="3094250"/>
            <a:ext cx="47550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882" name="Google Shape;882;p29"/>
          <p:cNvSpPr/>
          <p:nvPr/>
        </p:nvSpPr>
        <p:spPr>
          <a:xfrm>
            <a:off x="2523842" y="4238486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29"/>
          <p:cNvSpPr/>
          <p:nvPr/>
        </p:nvSpPr>
        <p:spPr>
          <a:xfrm>
            <a:off x="3113557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29"/>
          <p:cNvSpPr/>
          <p:nvPr/>
        </p:nvSpPr>
        <p:spPr>
          <a:xfrm>
            <a:off x="3703272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29"/>
          <p:cNvSpPr/>
          <p:nvPr/>
        </p:nvSpPr>
        <p:spPr>
          <a:xfrm>
            <a:off x="2523842" y="3636301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29"/>
          <p:cNvSpPr/>
          <p:nvPr/>
        </p:nvSpPr>
        <p:spPr>
          <a:xfrm>
            <a:off x="3114444" y="3033260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9"/>
          <p:cNvSpPr/>
          <p:nvPr/>
        </p:nvSpPr>
        <p:spPr>
          <a:xfrm>
            <a:off x="3114470" y="363628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29"/>
          <p:cNvSpPr/>
          <p:nvPr/>
        </p:nvSpPr>
        <p:spPr>
          <a:xfrm>
            <a:off x="2524358" y="484151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9"/>
          <p:cNvSpPr/>
          <p:nvPr/>
        </p:nvSpPr>
        <p:spPr>
          <a:xfrm>
            <a:off x="3114577" y="484148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9"/>
          <p:cNvSpPr/>
          <p:nvPr/>
        </p:nvSpPr>
        <p:spPr>
          <a:xfrm>
            <a:off x="3704338" y="484150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29"/>
          <p:cNvSpPr/>
          <p:nvPr/>
        </p:nvSpPr>
        <p:spPr>
          <a:xfrm rot="10800000">
            <a:off x="3116441" y="180909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29"/>
          <p:cNvSpPr/>
          <p:nvPr/>
        </p:nvSpPr>
        <p:spPr>
          <a:xfrm rot="10800000">
            <a:off x="3114067" y="3033241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29"/>
          <p:cNvSpPr/>
          <p:nvPr/>
        </p:nvSpPr>
        <p:spPr>
          <a:xfrm rot="10800000">
            <a:off x="3705641" y="120606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29"/>
          <p:cNvSpPr/>
          <p:nvPr/>
        </p:nvSpPr>
        <p:spPr>
          <a:xfrm rot="10800000">
            <a:off x="3116383" y="120691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29"/>
          <p:cNvSpPr/>
          <p:nvPr/>
        </p:nvSpPr>
        <p:spPr>
          <a:xfrm rot="10800000">
            <a:off x="3705528" y="603035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29"/>
          <p:cNvSpPr/>
          <p:nvPr/>
        </p:nvSpPr>
        <p:spPr>
          <a:xfrm rot="10800000">
            <a:off x="3116271" y="60389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29"/>
          <p:cNvSpPr/>
          <p:nvPr/>
        </p:nvSpPr>
        <p:spPr>
          <a:xfrm rot="10800000">
            <a:off x="2525934" y="603910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29"/>
          <p:cNvSpPr/>
          <p:nvPr/>
        </p:nvSpPr>
        <p:spPr>
          <a:xfrm rot="10800000">
            <a:off x="3705528" y="1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29"/>
          <p:cNvSpPr/>
          <p:nvPr/>
        </p:nvSpPr>
        <p:spPr>
          <a:xfrm rot="10800000">
            <a:off x="3116271" y="86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29"/>
          <p:cNvSpPr/>
          <p:nvPr/>
        </p:nvSpPr>
        <p:spPr>
          <a:xfrm rot="10800000">
            <a:off x="2526509" y="885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0"/>
          <p:cNvSpPr txBox="1"/>
          <p:nvPr/>
        </p:nvSpPr>
        <p:spPr>
          <a:xfrm>
            <a:off x="2105700" y="3384500"/>
            <a:ext cx="46908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: This presentation template was created by </a:t>
            </a: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Slidesgo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Flaticon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Freepik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and illustrations by </a:t>
            </a: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Stories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03" name="Google Shape;903;p30"/>
          <p:cNvSpPr txBox="1"/>
          <p:nvPr>
            <p:ph type="title"/>
          </p:nvPr>
        </p:nvSpPr>
        <p:spPr>
          <a:xfrm>
            <a:off x="2522400" y="796850"/>
            <a:ext cx="40992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04" name="Google Shape;904;p30"/>
          <p:cNvSpPr txBox="1"/>
          <p:nvPr>
            <p:ph idx="1" type="subTitle"/>
          </p:nvPr>
        </p:nvSpPr>
        <p:spPr>
          <a:xfrm>
            <a:off x="2291400" y="4173650"/>
            <a:ext cx="45612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5" name="Google Shape;905;p30"/>
          <p:cNvSpPr txBox="1"/>
          <p:nvPr>
            <p:ph idx="2" type="subTitle"/>
          </p:nvPr>
        </p:nvSpPr>
        <p:spPr>
          <a:xfrm>
            <a:off x="2537400" y="1390163"/>
            <a:ext cx="40692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6" name="Google Shape;906;p30"/>
          <p:cNvSpPr/>
          <p:nvPr/>
        </p:nvSpPr>
        <p:spPr>
          <a:xfrm flipH="1" rot="5400000">
            <a:off x="7815" y="2417247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0"/>
          <p:cNvSpPr/>
          <p:nvPr/>
        </p:nvSpPr>
        <p:spPr>
          <a:xfrm flipH="1" rot="5400000">
            <a:off x="7815" y="181220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0"/>
          <p:cNvSpPr/>
          <p:nvPr/>
        </p:nvSpPr>
        <p:spPr>
          <a:xfrm flipH="1" rot="5400000">
            <a:off x="626108" y="4837014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0"/>
          <p:cNvSpPr/>
          <p:nvPr/>
        </p:nvSpPr>
        <p:spPr>
          <a:xfrm flipH="1" rot="5400000">
            <a:off x="626092" y="423195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0"/>
          <p:cNvSpPr/>
          <p:nvPr/>
        </p:nvSpPr>
        <p:spPr>
          <a:xfrm flipH="1" rot="5400000">
            <a:off x="626092" y="302187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0"/>
          <p:cNvSpPr/>
          <p:nvPr/>
        </p:nvSpPr>
        <p:spPr>
          <a:xfrm flipH="1" rot="5400000">
            <a:off x="626092" y="120672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0"/>
          <p:cNvSpPr/>
          <p:nvPr/>
        </p:nvSpPr>
        <p:spPr>
          <a:xfrm flipH="1" rot="5400000">
            <a:off x="626092" y="-338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0"/>
          <p:cNvSpPr/>
          <p:nvPr/>
        </p:nvSpPr>
        <p:spPr>
          <a:xfrm flipH="1" rot="5400000">
            <a:off x="1244385" y="4837453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0"/>
          <p:cNvSpPr/>
          <p:nvPr/>
        </p:nvSpPr>
        <p:spPr>
          <a:xfrm flipH="1" rot="5400000">
            <a:off x="1863125" y="4231528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0"/>
          <p:cNvSpPr/>
          <p:nvPr/>
        </p:nvSpPr>
        <p:spPr>
          <a:xfrm flipH="1" rot="5400000">
            <a:off x="1244861" y="423194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0"/>
          <p:cNvSpPr/>
          <p:nvPr/>
        </p:nvSpPr>
        <p:spPr>
          <a:xfrm flipH="1" rot="5400000">
            <a:off x="7384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0"/>
          <p:cNvSpPr/>
          <p:nvPr/>
        </p:nvSpPr>
        <p:spPr>
          <a:xfrm flipH="1" rot="5400000">
            <a:off x="8333" y="42324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0"/>
          <p:cNvSpPr/>
          <p:nvPr/>
        </p:nvSpPr>
        <p:spPr>
          <a:xfrm flipH="1" rot="5400000">
            <a:off x="8335" y="362734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0"/>
          <p:cNvSpPr/>
          <p:nvPr/>
        </p:nvSpPr>
        <p:spPr>
          <a:xfrm flipH="1" rot="5400000">
            <a:off x="9578" y="3022536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0"/>
          <p:cNvSpPr/>
          <p:nvPr/>
        </p:nvSpPr>
        <p:spPr>
          <a:xfrm flipH="1" rot="5400000">
            <a:off x="626096" y="2417246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0"/>
          <p:cNvSpPr/>
          <p:nvPr/>
        </p:nvSpPr>
        <p:spPr>
          <a:xfrm flipH="1" rot="5400000">
            <a:off x="9570" y="120714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0"/>
          <p:cNvSpPr/>
          <p:nvPr/>
        </p:nvSpPr>
        <p:spPr>
          <a:xfrm flipH="1" rot="5400000">
            <a:off x="10077" y="60211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0"/>
          <p:cNvSpPr/>
          <p:nvPr/>
        </p:nvSpPr>
        <p:spPr>
          <a:xfrm flipH="1" rot="5400000">
            <a:off x="9570" y="-297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0"/>
          <p:cNvSpPr/>
          <p:nvPr/>
        </p:nvSpPr>
        <p:spPr>
          <a:xfrm flipH="1" rot="5400000">
            <a:off x="626038" y="60168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0"/>
          <p:cNvSpPr/>
          <p:nvPr/>
        </p:nvSpPr>
        <p:spPr>
          <a:xfrm flipH="1" rot="5400000">
            <a:off x="1242624" y="302253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0"/>
          <p:cNvSpPr/>
          <p:nvPr/>
        </p:nvSpPr>
        <p:spPr>
          <a:xfrm flipH="1" rot="5400000">
            <a:off x="1242624" y="120880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0"/>
          <p:cNvSpPr/>
          <p:nvPr/>
        </p:nvSpPr>
        <p:spPr>
          <a:xfrm flipH="1" rot="-5400000">
            <a:off x="6979550" y="2417278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0"/>
          <p:cNvSpPr/>
          <p:nvPr/>
        </p:nvSpPr>
        <p:spPr>
          <a:xfrm flipH="1" rot="-5400000">
            <a:off x="6979981" y="-340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0"/>
          <p:cNvSpPr/>
          <p:nvPr/>
        </p:nvSpPr>
        <p:spPr>
          <a:xfrm flipH="1" rot="-5400000">
            <a:off x="6978275" y="4232374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0"/>
          <p:cNvSpPr/>
          <p:nvPr/>
        </p:nvSpPr>
        <p:spPr>
          <a:xfrm flipH="1" rot="-5400000">
            <a:off x="7598185" y="2417278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0"/>
          <p:cNvSpPr/>
          <p:nvPr/>
        </p:nvSpPr>
        <p:spPr>
          <a:xfrm flipH="1" rot="-5400000">
            <a:off x="7598616" y="-340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0"/>
          <p:cNvSpPr/>
          <p:nvPr/>
        </p:nvSpPr>
        <p:spPr>
          <a:xfrm flipH="1" rot="-5400000">
            <a:off x="7598655" y="602084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0"/>
          <p:cNvSpPr/>
          <p:nvPr/>
        </p:nvSpPr>
        <p:spPr>
          <a:xfrm flipH="1" rot="-5400000">
            <a:off x="7596422" y="181196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0"/>
          <p:cNvSpPr/>
          <p:nvPr/>
        </p:nvSpPr>
        <p:spPr>
          <a:xfrm flipH="1" rot="-5400000">
            <a:off x="7596430" y="362735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0"/>
          <p:cNvSpPr/>
          <p:nvPr/>
        </p:nvSpPr>
        <p:spPr>
          <a:xfrm flipH="1" rot="-5400000">
            <a:off x="7596910" y="4232374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0"/>
          <p:cNvSpPr/>
          <p:nvPr/>
        </p:nvSpPr>
        <p:spPr>
          <a:xfrm flipH="1" rot="-5400000">
            <a:off x="8216821" y="2417265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0"/>
          <p:cNvSpPr/>
          <p:nvPr/>
        </p:nvSpPr>
        <p:spPr>
          <a:xfrm flipH="1" rot="-5400000">
            <a:off x="8216821" y="3022301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0"/>
          <p:cNvSpPr/>
          <p:nvPr/>
        </p:nvSpPr>
        <p:spPr>
          <a:xfrm flipH="1" rot="-5400000">
            <a:off x="8217252" y="-3414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0"/>
          <p:cNvSpPr/>
          <p:nvPr/>
        </p:nvSpPr>
        <p:spPr>
          <a:xfrm flipH="1" rot="-5400000">
            <a:off x="8217290" y="60207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0"/>
          <p:cNvSpPr/>
          <p:nvPr/>
        </p:nvSpPr>
        <p:spPr>
          <a:xfrm flipH="1" rot="-5400000">
            <a:off x="8217288" y="1207170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0"/>
          <p:cNvSpPr/>
          <p:nvPr/>
        </p:nvSpPr>
        <p:spPr>
          <a:xfrm flipH="1" rot="-5400000">
            <a:off x="8215057" y="1811950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0"/>
          <p:cNvSpPr/>
          <p:nvPr/>
        </p:nvSpPr>
        <p:spPr>
          <a:xfrm flipH="1" rot="-5400000">
            <a:off x="8215066" y="362733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0"/>
          <p:cNvSpPr/>
          <p:nvPr/>
        </p:nvSpPr>
        <p:spPr>
          <a:xfrm flipH="1" rot="-5400000">
            <a:off x="8215546" y="423236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0"/>
          <p:cNvSpPr/>
          <p:nvPr/>
        </p:nvSpPr>
        <p:spPr>
          <a:xfrm flipH="1" rot="-5400000">
            <a:off x="8215066" y="483744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0"/>
          <p:cNvSpPr/>
          <p:nvPr/>
        </p:nvSpPr>
        <p:spPr>
          <a:xfrm flipH="1" rot="5400000">
            <a:off x="1243048" y="-338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0"/>
          <p:cNvSpPr/>
          <p:nvPr/>
        </p:nvSpPr>
        <p:spPr>
          <a:xfrm flipH="1" rot="-5400000">
            <a:off x="8837214" y="2417291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0"/>
          <p:cNvSpPr/>
          <p:nvPr/>
        </p:nvSpPr>
        <p:spPr>
          <a:xfrm flipH="1" rot="-5400000">
            <a:off x="8837214" y="302232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0"/>
          <p:cNvSpPr/>
          <p:nvPr/>
        </p:nvSpPr>
        <p:spPr>
          <a:xfrm flipH="1" rot="-5400000">
            <a:off x="8837645" y="-338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0"/>
          <p:cNvSpPr/>
          <p:nvPr/>
        </p:nvSpPr>
        <p:spPr>
          <a:xfrm flipH="1" rot="-5400000">
            <a:off x="8837683" y="60209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0"/>
          <p:cNvSpPr/>
          <p:nvPr/>
        </p:nvSpPr>
        <p:spPr>
          <a:xfrm flipH="1" rot="-5400000">
            <a:off x="8837680" y="1207196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0"/>
          <p:cNvSpPr/>
          <p:nvPr/>
        </p:nvSpPr>
        <p:spPr>
          <a:xfrm flipH="1" rot="-5400000">
            <a:off x="8835450" y="181197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0"/>
          <p:cNvSpPr/>
          <p:nvPr/>
        </p:nvSpPr>
        <p:spPr>
          <a:xfrm flipH="1" rot="-5400000">
            <a:off x="8835458" y="362736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0"/>
          <p:cNvSpPr/>
          <p:nvPr/>
        </p:nvSpPr>
        <p:spPr>
          <a:xfrm flipH="1" rot="-5400000">
            <a:off x="8835939" y="423238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0"/>
          <p:cNvSpPr/>
          <p:nvPr/>
        </p:nvSpPr>
        <p:spPr>
          <a:xfrm flipH="1" rot="-5400000">
            <a:off x="8835458" y="483746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>
          <a:xfrm>
            <a:off x="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58972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9" y="3637064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9" y="3034023"/>
            <a:ext cx="295338" cy="302004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9" y="243186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590637" y="36370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-5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59016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"/>
          <p:cNvSpPr/>
          <p:nvPr/>
        </p:nvSpPr>
        <p:spPr>
          <a:xfrm flipH="1" rot="10800000">
            <a:off x="8257867" y="14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 flipH="1" rot="10800000">
            <a:off x="8847624" y="602608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"/>
          <p:cNvSpPr/>
          <p:nvPr/>
        </p:nvSpPr>
        <p:spPr>
          <a:xfrm flipH="1" rot="10800000">
            <a:off x="8848630" y="-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"/>
          <p:cNvSpPr/>
          <p:nvPr/>
        </p:nvSpPr>
        <p:spPr>
          <a:xfrm flipH="1" rot="10800000">
            <a:off x="8847702" y="1205203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 flipH="1" rot="10800000">
            <a:off x="8847687" y="1807156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8259817" y="602189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4"/>
          <p:cNvSpPr txBox="1"/>
          <p:nvPr>
            <p:ph idx="1" type="body"/>
          </p:nvPr>
        </p:nvSpPr>
        <p:spPr>
          <a:xfrm>
            <a:off x="717425" y="1203750"/>
            <a:ext cx="7709100" cy="3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200">
                <a:solidFill>
                  <a:srgbClr val="FFFFFF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6" name="Google Shape;96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3834542" y="4238486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4424257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5013972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3834542" y="3636301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4425144" y="3033260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4425170" y="363628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3835058" y="484151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4425277" y="484148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5015038" y="484150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"/>
          <p:cNvSpPr/>
          <p:nvPr/>
        </p:nvSpPr>
        <p:spPr>
          <a:xfrm rot="10800000">
            <a:off x="4427141" y="180909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 rot="10800000">
            <a:off x="4424767" y="3033241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 rot="10800000">
            <a:off x="5016341" y="120606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 rot="10800000">
            <a:off x="4427083" y="120691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 rot="10800000">
            <a:off x="5016228" y="603035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"/>
          <p:cNvSpPr/>
          <p:nvPr/>
        </p:nvSpPr>
        <p:spPr>
          <a:xfrm rot="10800000">
            <a:off x="4426971" y="60389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/>
          <p:nvPr/>
        </p:nvSpPr>
        <p:spPr>
          <a:xfrm rot="10800000">
            <a:off x="3836634" y="603910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"/>
          <p:cNvSpPr/>
          <p:nvPr/>
        </p:nvSpPr>
        <p:spPr>
          <a:xfrm rot="10800000">
            <a:off x="5016228" y="1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"/>
          <p:cNvSpPr/>
          <p:nvPr/>
        </p:nvSpPr>
        <p:spPr>
          <a:xfrm rot="10800000">
            <a:off x="4426971" y="86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"/>
          <p:cNvSpPr/>
          <p:nvPr/>
        </p:nvSpPr>
        <p:spPr>
          <a:xfrm rot="10800000">
            <a:off x="3837209" y="885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"/>
          <p:cNvSpPr txBox="1"/>
          <p:nvPr>
            <p:ph type="title"/>
          </p:nvPr>
        </p:nvSpPr>
        <p:spPr>
          <a:xfrm>
            <a:off x="716219" y="1785775"/>
            <a:ext cx="30954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5"/>
          <p:cNvSpPr txBox="1"/>
          <p:nvPr>
            <p:ph idx="2" type="title"/>
          </p:nvPr>
        </p:nvSpPr>
        <p:spPr>
          <a:xfrm>
            <a:off x="5341081" y="1785775"/>
            <a:ext cx="30867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5"/>
          <p:cNvSpPr txBox="1"/>
          <p:nvPr>
            <p:ph idx="1" type="subTitle"/>
          </p:nvPr>
        </p:nvSpPr>
        <p:spPr>
          <a:xfrm>
            <a:off x="5413531" y="2668925"/>
            <a:ext cx="29418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5"/>
          <p:cNvSpPr txBox="1"/>
          <p:nvPr>
            <p:ph idx="3" type="subTitle"/>
          </p:nvPr>
        </p:nvSpPr>
        <p:spPr>
          <a:xfrm>
            <a:off x="793019" y="2668925"/>
            <a:ext cx="29418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>
          <a:xfrm flipH="1" rot="10800000">
            <a:off x="8257042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"/>
          <p:cNvSpPr/>
          <p:nvPr/>
        </p:nvSpPr>
        <p:spPr>
          <a:xfrm flipH="1" rot="10800000">
            <a:off x="34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"/>
          <p:cNvSpPr/>
          <p:nvPr/>
        </p:nvSpPr>
        <p:spPr>
          <a:xfrm flipH="1" rot="10800000">
            <a:off x="589750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"/>
          <p:cNvSpPr/>
          <p:nvPr/>
        </p:nvSpPr>
        <p:spPr>
          <a:xfrm flipH="1" rot="10800000">
            <a:off x="117946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"/>
          <p:cNvSpPr/>
          <p:nvPr/>
        </p:nvSpPr>
        <p:spPr>
          <a:xfrm flipH="1" rot="10800000">
            <a:off x="8846799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"/>
          <p:cNvSpPr/>
          <p:nvPr/>
        </p:nvSpPr>
        <p:spPr>
          <a:xfrm flipH="1" rot="10800000">
            <a:off x="590662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"/>
          <p:cNvSpPr/>
          <p:nvPr/>
        </p:nvSpPr>
        <p:spPr>
          <a:xfrm flipH="1" rot="10800000">
            <a:off x="-2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"/>
          <p:cNvSpPr/>
          <p:nvPr/>
        </p:nvSpPr>
        <p:spPr>
          <a:xfrm flipH="1" rot="10800000">
            <a:off x="590194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"/>
          <p:cNvSpPr/>
          <p:nvPr/>
        </p:nvSpPr>
        <p:spPr>
          <a:xfrm flipH="1" rot="10800000">
            <a:off x="1179956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 flipH="1" rot="10800000">
            <a:off x="1768954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 flipH="1" rot="10800000">
            <a:off x="7076711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"/>
          <p:cNvSpPr/>
          <p:nvPr/>
        </p:nvSpPr>
        <p:spPr>
          <a:xfrm flipH="1" rot="10800000">
            <a:off x="7667345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 flipH="1" rot="10800000">
            <a:off x="7666423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 flipH="1" rot="10800000">
            <a:off x="8257074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 flipH="1" rot="10800000">
            <a:off x="884860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 flipH="1" rot="10800000">
            <a:off x="8257524" y="1206911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235895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"/>
          <p:cNvSpPr/>
          <p:nvPr/>
        </p:nvSpPr>
        <p:spPr>
          <a:xfrm>
            <a:off x="294866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589730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825706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5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58977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176920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353838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530755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707673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884682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"/>
          <p:cNvSpPr/>
          <p:nvPr/>
        </p:nvSpPr>
        <p:spPr>
          <a:xfrm>
            <a:off x="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59021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"/>
          <p:cNvSpPr/>
          <p:nvPr/>
        </p:nvSpPr>
        <p:spPr>
          <a:xfrm>
            <a:off x="117998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"/>
          <p:cNvSpPr/>
          <p:nvPr/>
        </p:nvSpPr>
        <p:spPr>
          <a:xfrm>
            <a:off x="176897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"/>
          <p:cNvSpPr/>
          <p:nvPr/>
        </p:nvSpPr>
        <p:spPr>
          <a:xfrm>
            <a:off x="353839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"/>
          <p:cNvSpPr/>
          <p:nvPr/>
        </p:nvSpPr>
        <p:spPr>
          <a:xfrm>
            <a:off x="412858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471785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"/>
          <p:cNvSpPr/>
          <p:nvPr/>
        </p:nvSpPr>
        <p:spPr>
          <a:xfrm>
            <a:off x="530805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"/>
          <p:cNvSpPr/>
          <p:nvPr/>
        </p:nvSpPr>
        <p:spPr>
          <a:xfrm>
            <a:off x="648701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707673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412810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766644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825709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884863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5307596" y="36379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59" y="3636224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848624" y="363770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 txBox="1"/>
          <p:nvPr>
            <p:ph type="title"/>
          </p:nvPr>
        </p:nvSpPr>
        <p:spPr>
          <a:xfrm>
            <a:off x="1108900" y="1540450"/>
            <a:ext cx="3552000" cy="8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7"/>
          <p:cNvSpPr txBox="1"/>
          <p:nvPr>
            <p:ph idx="1" type="body"/>
          </p:nvPr>
        </p:nvSpPr>
        <p:spPr>
          <a:xfrm>
            <a:off x="1108875" y="2435000"/>
            <a:ext cx="4084200" cy="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 sz="1400"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/>
          <p:nvPr/>
        </p:nvSpPr>
        <p:spPr>
          <a:xfrm flipH="1" rot="-5400000">
            <a:off x="8837117" y="2417294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"/>
          <p:cNvSpPr/>
          <p:nvPr/>
        </p:nvSpPr>
        <p:spPr>
          <a:xfrm flipH="1" rot="-5400000">
            <a:off x="8837117" y="3022331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"/>
          <p:cNvSpPr/>
          <p:nvPr/>
        </p:nvSpPr>
        <p:spPr>
          <a:xfrm flipH="1" rot="-5400000">
            <a:off x="8218864" y="-3340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"/>
          <p:cNvSpPr/>
          <p:nvPr/>
        </p:nvSpPr>
        <p:spPr>
          <a:xfrm flipH="1" rot="-5400000">
            <a:off x="8218848" y="60171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 flipH="1" rot="-5400000">
            <a:off x="8218848" y="1206750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"/>
          <p:cNvSpPr/>
          <p:nvPr/>
        </p:nvSpPr>
        <p:spPr>
          <a:xfrm flipH="1" rot="-5400000">
            <a:off x="8218848" y="181178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"/>
          <p:cNvSpPr/>
          <p:nvPr/>
        </p:nvSpPr>
        <p:spPr>
          <a:xfrm flipH="1" rot="-5400000">
            <a:off x="8218848" y="3021891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 flipH="1" rot="-5400000">
            <a:off x="8218848" y="362692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"/>
          <p:cNvSpPr/>
          <p:nvPr/>
        </p:nvSpPr>
        <p:spPr>
          <a:xfrm flipH="1" rot="-5400000">
            <a:off x="8218848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"/>
          <p:cNvSpPr/>
          <p:nvPr/>
        </p:nvSpPr>
        <p:spPr>
          <a:xfrm flipH="1" rot="-5400000">
            <a:off x="7600595" y="-2900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"/>
          <p:cNvSpPr/>
          <p:nvPr/>
        </p:nvSpPr>
        <p:spPr>
          <a:xfrm flipH="1" rot="-5400000">
            <a:off x="6982340" y="-3354"/>
            <a:ext cx="303021" cy="309859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"/>
          <p:cNvSpPr/>
          <p:nvPr/>
        </p:nvSpPr>
        <p:spPr>
          <a:xfrm flipH="1" rot="-5400000">
            <a:off x="6364086" y="-2900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"/>
          <p:cNvSpPr/>
          <p:nvPr/>
        </p:nvSpPr>
        <p:spPr>
          <a:xfrm flipH="1" rot="-5400000">
            <a:off x="6982818" y="602114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"/>
          <p:cNvSpPr/>
          <p:nvPr/>
        </p:nvSpPr>
        <p:spPr>
          <a:xfrm flipH="1" rot="-5400000">
            <a:off x="7601074" y="60258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 flipH="1" rot="-5400000">
            <a:off x="8837548" y="-3385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 flipH="1" rot="-5400000">
            <a:off x="8837586" y="60210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"/>
          <p:cNvSpPr/>
          <p:nvPr/>
        </p:nvSpPr>
        <p:spPr>
          <a:xfrm flipH="1" rot="-5400000">
            <a:off x="8837584" y="1207199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"/>
          <p:cNvSpPr/>
          <p:nvPr/>
        </p:nvSpPr>
        <p:spPr>
          <a:xfrm flipH="1" rot="-5400000">
            <a:off x="8835354" y="18119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"/>
          <p:cNvSpPr/>
          <p:nvPr/>
        </p:nvSpPr>
        <p:spPr>
          <a:xfrm flipH="1" rot="-5400000">
            <a:off x="8218844" y="2417266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"/>
          <p:cNvSpPr/>
          <p:nvPr/>
        </p:nvSpPr>
        <p:spPr>
          <a:xfrm flipH="1" rot="-5400000">
            <a:off x="8835362" y="3627366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"/>
          <p:cNvSpPr/>
          <p:nvPr/>
        </p:nvSpPr>
        <p:spPr>
          <a:xfrm flipH="1" rot="-5400000">
            <a:off x="8835842" y="423239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 flipH="1" rot="-5400000">
            <a:off x="8835362" y="4837471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 flipH="1" rot="-5400000">
            <a:off x="8218902" y="423196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 flipH="1" rot="-5400000">
            <a:off x="7602324" y="181198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 flipH="1" rot="-5400000">
            <a:off x="7602324" y="3625701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 flipH="1" rot="-5400000">
            <a:off x="7601900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 flipH="1" rot="-5400000">
            <a:off x="6984953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"/>
          <p:cNvSpPr txBox="1"/>
          <p:nvPr>
            <p:ph type="title"/>
          </p:nvPr>
        </p:nvSpPr>
        <p:spPr>
          <a:xfrm>
            <a:off x="1500200" y="1693000"/>
            <a:ext cx="5612700" cy="16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" name="Google Shape;199;p8"/>
          <p:cNvSpPr/>
          <p:nvPr/>
        </p:nvSpPr>
        <p:spPr>
          <a:xfrm flipH="1" rot="-5400000">
            <a:off x="6368449" y="483746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 flipH="1" rot="-5400000">
            <a:off x="5692174" y="-291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"/>
          <p:cNvSpPr/>
          <p:nvPr/>
        </p:nvSpPr>
        <p:spPr>
          <a:xfrm flipH="1" rot="-5400000">
            <a:off x="5020249" y="-291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 flipH="1" rot="-5400000">
            <a:off x="5752349" y="4837476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 rot="5400000">
            <a:off x="3454" y="-3368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"/>
          <p:cNvSpPr/>
          <p:nvPr/>
        </p:nvSpPr>
        <p:spPr>
          <a:xfrm rot="5400000">
            <a:off x="3438" y="601684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"/>
          <p:cNvSpPr/>
          <p:nvPr/>
        </p:nvSpPr>
        <p:spPr>
          <a:xfrm rot="5400000">
            <a:off x="3438" y="181175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"/>
          <p:cNvSpPr/>
          <p:nvPr/>
        </p:nvSpPr>
        <p:spPr>
          <a:xfrm rot="5400000">
            <a:off x="3438" y="362689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"/>
          <p:cNvSpPr/>
          <p:nvPr/>
        </p:nvSpPr>
        <p:spPr>
          <a:xfrm rot="5400000">
            <a:off x="3438" y="483700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"/>
          <p:cNvSpPr/>
          <p:nvPr/>
        </p:nvSpPr>
        <p:spPr>
          <a:xfrm rot="5400000">
            <a:off x="621721" y="-2929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"/>
          <p:cNvSpPr/>
          <p:nvPr/>
        </p:nvSpPr>
        <p:spPr>
          <a:xfrm rot="5400000">
            <a:off x="622197" y="60255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"/>
          <p:cNvSpPr/>
          <p:nvPr/>
        </p:nvSpPr>
        <p:spPr>
          <a:xfrm rot="5400000">
            <a:off x="3442" y="2417237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"/>
          <p:cNvSpPr/>
          <p:nvPr/>
        </p:nvSpPr>
        <p:spPr>
          <a:xfrm rot="5400000">
            <a:off x="3384" y="4231940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"/>
          <p:cNvSpPr/>
          <p:nvPr/>
        </p:nvSpPr>
        <p:spPr>
          <a:xfrm rot="5400000">
            <a:off x="619959" y="1811954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8"/>
          <p:cNvSpPr/>
          <p:nvPr/>
        </p:nvSpPr>
        <p:spPr>
          <a:xfrm rot="5400000">
            <a:off x="619959" y="362567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"/>
          <p:cNvSpPr/>
          <p:nvPr/>
        </p:nvSpPr>
        <p:spPr>
          <a:xfrm rot="5400000">
            <a:off x="620383" y="483700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"/>
          <p:cNvSpPr/>
          <p:nvPr/>
        </p:nvSpPr>
        <p:spPr>
          <a:xfrm rot="5400000">
            <a:off x="1237329" y="483700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/>
          <p:nvPr/>
        </p:nvSpPr>
        <p:spPr>
          <a:xfrm>
            <a:off x="72" y="3026311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"/>
          <p:cNvSpPr/>
          <p:nvPr/>
        </p:nvSpPr>
        <p:spPr>
          <a:xfrm>
            <a:off x="589787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9"/>
          <p:cNvSpPr/>
          <p:nvPr/>
        </p:nvSpPr>
        <p:spPr>
          <a:xfrm>
            <a:off x="1179502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72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590674" y="1821085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590700" y="242411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587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590807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1180568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700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590919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1181256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700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590919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"/>
          <p:cNvSpPr/>
          <p:nvPr/>
        </p:nvSpPr>
        <p:spPr>
          <a:xfrm>
            <a:off x="1180681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9"/>
          <p:cNvSpPr/>
          <p:nvPr/>
        </p:nvSpPr>
        <p:spPr>
          <a:xfrm>
            <a:off x="7668397" y="3026311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"/>
          <p:cNvSpPr/>
          <p:nvPr/>
        </p:nvSpPr>
        <p:spPr>
          <a:xfrm>
            <a:off x="8258112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8847827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"/>
          <p:cNvSpPr/>
          <p:nvPr/>
        </p:nvSpPr>
        <p:spPr>
          <a:xfrm>
            <a:off x="8848597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8258999" y="1821085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"/>
          <p:cNvSpPr/>
          <p:nvPr/>
        </p:nvSpPr>
        <p:spPr>
          <a:xfrm>
            <a:off x="8259025" y="242411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7668912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9"/>
          <p:cNvSpPr/>
          <p:nvPr/>
        </p:nvSpPr>
        <p:spPr>
          <a:xfrm>
            <a:off x="8259132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9"/>
          <p:cNvSpPr/>
          <p:nvPr/>
        </p:nvSpPr>
        <p:spPr>
          <a:xfrm>
            <a:off x="8848893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9"/>
          <p:cNvSpPr/>
          <p:nvPr/>
        </p:nvSpPr>
        <p:spPr>
          <a:xfrm>
            <a:off x="7669025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9"/>
          <p:cNvSpPr/>
          <p:nvPr/>
        </p:nvSpPr>
        <p:spPr>
          <a:xfrm>
            <a:off x="8259244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8849581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9"/>
          <p:cNvSpPr/>
          <p:nvPr/>
        </p:nvSpPr>
        <p:spPr>
          <a:xfrm>
            <a:off x="7669025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9"/>
          <p:cNvSpPr/>
          <p:nvPr/>
        </p:nvSpPr>
        <p:spPr>
          <a:xfrm>
            <a:off x="8259244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9"/>
          <p:cNvSpPr/>
          <p:nvPr/>
        </p:nvSpPr>
        <p:spPr>
          <a:xfrm>
            <a:off x="8849006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9"/>
          <p:cNvSpPr txBox="1"/>
          <p:nvPr>
            <p:ph type="title"/>
          </p:nvPr>
        </p:nvSpPr>
        <p:spPr>
          <a:xfrm>
            <a:off x="1813050" y="1872881"/>
            <a:ext cx="55179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8" name="Google Shape;248;p9"/>
          <p:cNvSpPr txBox="1"/>
          <p:nvPr>
            <p:ph idx="1" type="subTitle"/>
          </p:nvPr>
        </p:nvSpPr>
        <p:spPr>
          <a:xfrm>
            <a:off x="2155200" y="2601819"/>
            <a:ext cx="48336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/>
          <p:nvPr>
            <p:ph type="title"/>
          </p:nvPr>
        </p:nvSpPr>
        <p:spPr>
          <a:xfrm>
            <a:off x="2198250" y="1782600"/>
            <a:ext cx="4747500" cy="18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3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3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3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3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3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3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3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3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300"/>
            </a:lvl9pPr>
          </a:lstStyle>
          <a:p/>
        </p:txBody>
      </p:sp>
      <p:sp>
        <p:nvSpPr>
          <p:cNvPr id="251" name="Google Shape;251;p10"/>
          <p:cNvSpPr/>
          <p:nvPr/>
        </p:nvSpPr>
        <p:spPr>
          <a:xfrm rot="-5400000">
            <a:off x="8844042" y="5886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0"/>
          <p:cNvSpPr/>
          <p:nvPr/>
        </p:nvSpPr>
        <p:spPr>
          <a:xfrm rot="-5400000">
            <a:off x="8241218" y="1768593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0"/>
          <p:cNvSpPr/>
          <p:nvPr/>
        </p:nvSpPr>
        <p:spPr>
          <a:xfrm rot="-5400000">
            <a:off x="7638816" y="5886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0"/>
          <p:cNvSpPr/>
          <p:nvPr/>
        </p:nvSpPr>
        <p:spPr>
          <a:xfrm rot="-5400000">
            <a:off x="7637875" y="117993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0"/>
          <p:cNvSpPr/>
          <p:nvPr/>
        </p:nvSpPr>
        <p:spPr>
          <a:xfrm rot="-5400000">
            <a:off x="8241433" y="-108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0"/>
          <p:cNvSpPr/>
          <p:nvPr/>
        </p:nvSpPr>
        <p:spPr>
          <a:xfrm rot="-5400000">
            <a:off x="7036221" y="-1068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0"/>
          <p:cNvSpPr/>
          <p:nvPr/>
        </p:nvSpPr>
        <p:spPr>
          <a:xfrm rot="-5400000">
            <a:off x="8240209" y="1178852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0"/>
          <p:cNvSpPr/>
          <p:nvPr/>
        </p:nvSpPr>
        <p:spPr>
          <a:xfrm rot="-5400000">
            <a:off x="8842531" y="117977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0"/>
          <p:cNvSpPr/>
          <p:nvPr/>
        </p:nvSpPr>
        <p:spPr>
          <a:xfrm rot="-5400000">
            <a:off x="8241910" y="588710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0"/>
          <p:cNvSpPr/>
          <p:nvPr/>
        </p:nvSpPr>
        <p:spPr>
          <a:xfrm rot="-5400000">
            <a:off x="8843605" y="-2888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0"/>
          <p:cNvSpPr/>
          <p:nvPr/>
        </p:nvSpPr>
        <p:spPr>
          <a:xfrm rot="-5400000">
            <a:off x="7638832" y="-2074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0"/>
          <p:cNvSpPr/>
          <p:nvPr/>
        </p:nvSpPr>
        <p:spPr>
          <a:xfrm rot="-5400000">
            <a:off x="7637200" y="177070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0"/>
          <p:cNvSpPr/>
          <p:nvPr/>
        </p:nvSpPr>
        <p:spPr>
          <a:xfrm rot="-5400000">
            <a:off x="7036641" y="5886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0"/>
          <p:cNvSpPr/>
          <p:nvPr/>
        </p:nvSpPr>
        <p:spPr>
          <a:xfrm>
            <a:off x="59" y="4238490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0"/>
          <p:cNvSpPr/>
          <p:nvPr/>
        </p:nvSpPr>
        <p:spPr>
          <a:xfrm>
            <a:off x="589775" y="423849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0"/>
          <p:cNvSpPr/>
          <p:nvPr/>
        </p:nvSpPr>
        <p:spPr>
          <a:xfrm>
            <a:off x="1179490" y="4238490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0"/>
          <p:cNvSpPr/>
          <p:nvPr/>
        </p:nvSpPr>
        <p:spPr>
          <a:xfrm>
            <a:off x="59" y="3636305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0"/>
          <p:cNvSpPr/>
          <p:nvPr/>
        </p:nvSpPr>
        <p:spPr>
          <a:xfrm>
            <a:off x="590661" y="3033264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0"/>
          <p:cNvSpPr/>
          <p:nvPr/>
        </p:nvSpPr>
        <p:spPr>
          <a:xfrm>
            <a:off x="590687" y="363629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0"/>
          <p:cNvSpPr/>
          <p:nvPr/>
        </p:nvSpPr>
        <p:spPr>
          <a:xfrm>
            <a:off x="0" y="484152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0"/>
          <p:cNvSpPr/>
          <p:nvPr/>
        </p:nvSpPr>
        <p:spPr>
          <a:xfrm>
            <a:off x="590219" y="484149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0"/>
          <p:cNvSpPr/>
          <p:nvPr/>
        </p:nvSpPr>
        <p:spPr>
          <a:xfrm>
            <a:off x="1179981" y="4841505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0"/>
          <p:cNvSpPr/>
          <p:nvPr/>
        </p:nvSpPr>
        <p:spPr>
          <a:xfrm>
            <a:off x="1768979" y="4839798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1"/>
          <p:cNvSpPr txBox="1"/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VINTAGE GAMING</a:t>
            </a:r>
            <a:endParaRPr/>
          </a:p>
        </p:txBody>
      </p:sp>
      <p:sp>
        <p:nvSpPr>
          <p:cNvPr id="960" name="Google Shape;960;p31"/>
          <p:cNvSpPr txBox="1"/>
          <p:nvPr>
            <p:ph idx="2" type="ctrTitle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AVALANCHER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40"/>
          <p:cNvSpPr txBox="1"/>
          <p:nvPr>
            <p:ph type="title"/>
          </p:nvPr>
        </p:nvSpPr>
        <p:spPr>
          <a:xfrm>
            <a:off x="484325" y="1949750"/>
            <a:ext cx="79539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146</a:t>
            </a:r>
            <a:r>
              <a:rPr lang="en"/>
              <a:t>,453,000</a:t>
            </a:r>
            <a:endParaRPr/>
          </a:p>
        </p:txBody>
      </p:sp>
      <p:sp>
        <p:nvSpPr>
          <p:cNvPr id="1074" name="Google Shape;1074;p40"/>
          <p:cNvSpPr txBox="1"/>
          <p:nvPr>
            <p:ph idx="1" type="subTitle"/>
          </p:nvPr>
        </p:nvSpPr>
        <p:spPr>
          <a:xfrm>
            <a:off x="484318" y="2952600"/>
            <a:ext cx="79539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Предполагаемое количество будущих игроков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9" name="Google Shape;1079;p41"/>
          <p:cNvGrpSpPr/>
          <p:nvPr/>
        </p:nvGrpSpPr>
        <p:grpSpPr>
          <a:xfrm>
            <a:off x="2760371" y="1548751"/>
            <a:ext cx="3623228" cy="2225498"/>
            <a:chOff x="598300" y="834425"/>
            <a:chExt cx="6416200" cy="3962075"/>
          </a:xfrm>
        </p:grpSpPr>
        <p:sp>
          <p:nvSpPr>
            <p:cNvPr id="1080" name="Google Shape;1080;p41"/>
            <p:cNvSpPr/>
            <p:nvPr/>
          </p:nvSpPr>
          <p:spPr>
            <a:xfrm>
              <a:off x="751975" y="834425"/>
              <a:ext cx="6070425" cy="3892450"/>
            </a:xfrm>
            <a:custGeom>
              <a:rect b="b" l="l" r="r" t="t"/>
              <a:pathLst>
                <a:path extrusionOk="0" h="155698" w="242817">
                  <a:moveTo>
                    <a:pt x="10278" y="0"/>
                  </a:moveTo>
                  <a:cubicBezTo>
                    <a:pt x="4611" y="0"/>
                    <a:pt x="1" y="4611"/>
                    <a:pt x="1" y="10278"/>
                  </a:cubicBezTo>
                  <a:lnTo>
                    <a:pt x="1" y="145516"/>
                  </a:lnTo>
                  <a:cubicBezTo>
                    <a:pt x="1" y="151183"/>
                    <a:pt x="4611" y="155697"/>
                    <a:pt x="10278" y="155697"/>
                  </a:cubicBezTo>
                  <a:lnTo>
                    <a:pt x="232539" y="155697"/>
                  </a:lnTo>
                  <a:cubicBezTo>
                    <a:pt x="238206" y="155697"/>
                    <a:pt x="242816" y="151183"/>
                    <a:pt x="242816" y="145516"/>
                  </a:cubicBezTo>
                  <a:lnTo>
                    <a:pt x="242816" y="10278"/>
                  </a:lnTo>
                  <a:cubicBezTo>
                    <a:pt x="242816" y="4611"/>
                    <a:pt x="238206" y="0"/>
                    <a:pt x="232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1"/>
            <p:cNvSpPr/>
            <p:nvPr/>
          </p:nvSpPr>
          <p:spPr>
            <a:xfrm>
              <a:off x="598300" y="4508325"/>
              <a:ext cx="6416200" cy="288175"/>
            </a:xfrm>
            <a:custGeom>
              <a:rect b="b" l="l" r="r" t="t"/>
              <a:pathLst>
                <a:path extrusionOk="0" h="11527" w="256648">
                  <a:moveTo>
                    <a:pt x="1" y="1"/>
                  </a:moveTo>
                  <a:lnTo>
                    <a:pt x="1" y="5188"/>
                  </a:lnTo>
                  <a:cubicBezTo>
                    <a:pt x="1" y="8741"/>
                    <a:pt x="2786" y="11527"/>
                    <a:pt x="6340" y="11527"/>
                  </a:cubicBezTo>
                  <a:lnTo>
                    <a:pt x="250404" y="11527"/>
                  </a:lnTo>
                  <a:cubicBezTo>
                    <a:pt x="253862" y="11527"/>
                    <a:pt x="256647" y="8741"/>
                    <a:pt x="256647" y="5188"/>
                  </a:cubicBezTo>
                  <a:lnTo>
                    <a:pt x="2566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2" name="Google Shape;1082;p41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ДЕМОНСТРАЦИЯ</a:t>
            </a:r>
            <a:endParaRPr/>
          </a:p>
        </p:txBody>
      </p:sp>
      <p:sp>
        <p:nvSpPr>
          <p:cNvPr id="1083" name="Google Shape;1083;p41"/>
          <p:cNvSpPr txBox="1"/>
          <p:nvPr/>
        </p:nvSpPr>
        <p:spPr>
          <a:xfrm>
            <a:off x="5119717" y="2168438"/>
            <a:ext cx="28356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4" name="Google Shape;10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675" y="1667812"/>
            <a:ext cx="3262601" cy="1807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5" name="Google Shape;1085;p41"/>
          <p:cNvGrpSpPr/>
          <p:nvPr/>
        </p:nvGrpSpPr>
        <p:grpSpPr>
          <a:xfrm>
            <a:off x="4279385" y="2279107"/>
            <a:ext cx="585233" cy="585247"/>
            <a:chOff x="2226879" y="2494420"/>
            <a:chExt cx="626051" cy="626067"/>
          </a:xfrm>
        </p:grpSpPr>
        <p:sp>
          <p:nvSpPr>
            <p:cNvPr id="1086" name="Google Shape;1086;p41"/>
            <p:cNvSpPr/>
            <p:nvPr/>
          </p:nvSpPr>
          <p:spPr>
            <a:xfrm>
              <a:off x="2226879" y="2494420"/>
              <a:ext cx="626051" cy="626067"/>
            </a:xfrm>
            <a:custGeom>
              <a:rect b="b" l="l" r="r" t="t"/>
              <a:pathLst>
                <a:path extrusionOk="0" h="39681" w="39680">
                  <a:moveTo>
                    <a:pt x="19840" y="1"/>
                  </a:moveTo>
                  <a:cubicBezTo>
                    <a:pt x="8884" y="1"/>
                    <a:pt x="1" y="8884"/>
                    <a:pt x="1" y="19840"/>
                  </a:cubicBezTo>
                  <a:cubicBezTo>
                    <a:pt x="1" y="30797"/>
                    <a:pt x="8884" y="39680"/>
                    <a:pt x="19840" y="39680"/>
                  </a:cubicBezTo>
                  <a:cubicBezTo>
                    <a:pt x="30797" y="39680"/>
                    <a:pt x="39680" y="30797"/>
                    <a:pt x="39680" y="19840"/>
                  </a:cubicBezTo>
                  <a:cubicBezTo>
                    <a:pt x="39680" y="8884"/>
                    <a:pt x="30797" y="1"/>
                    <a:pt x="19840" y="1"/>
                  </a:cubicBezTo>
                  <a:close/>
                </a:path>
              </a:pathLst>
            </a:custGeom>
            <a:solidFill>
              <a:srgbClr val="FFFFFF">
                <a:alpha val="43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2433501" y="2666379"/>
              <a:ext cx="282149" cy="282149"/>
            </a:xfrm>
            <a:custGeom>
              <a:rect b="b" l="l" r="r" t="t"/>
              <a:pathLst>
                <a:path extrusionOk="0" h="17883" w="17883">
                  <a:moveTo>
                    <a:pt x="0" y="1"/>
                  </a:moveTo>
                  <a:lnTo>
                    <a:pt x="0" y="17882"/>
                  </a:lnTo>
                  <a:lnTo>
                    <a:pt x="17883" y="89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2"/>
          <p:cNvSpPr txBox="1"/>
          <p:nvPr>
            <p:ph type="title"/>
          </p:nvPr>
        </p:nvSpPr>
        <p:spPr>
          <a:xfrm>
            <a:off x="1605125" y="1404875"/>
            <a:ext cx="53850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СПАСИБО</a:t>
            </a:r>
            <a:endParaRPr u="sng"/>
          </a:p>
        </p:txBody>
      </p:sp>
      <p:sp>
        <p:nvSpPr>
          <p:cNvPr id="1093" name="Google Shape;1093;p42"/>
          <p:cNvSpPr txBox="1"/>
          <p:nvPr>
            <p:ph idx="4294967295" type="subTitle"/>
          </p:nvPr>
        </p:nvSpPr>
        <p:spPr>
          <a:xfrm>
            <a:off x="2097300" y="2124150"/>
            <a:ext cx="40692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   Остались вопросы?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               kadkini@yandex.ru </a:t>
            </a:r>
            <a:br>
              <a:rPr lang="en" sz="1900">
                <a:latin typeface="Calibri"/>
                <a:ea typeface="Calibri"/>
                <a:cs typeface="Calibri"/>
                <a:sym typeface="Calibri"/>
              </a:rPr>
            </a:b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                     +7 987 855 27 71</a:t>
            </a:r>
            <a:br>
              <a:rPr lang="en" sz="1900">
                <a:latin typeface="Calibri"/>
                <a:ea typeface="Calibri"/>
                <a:cs typeface="Calibri"/>
                <a:sym typeface="Calibri"/>
              </a:rPr>
            </a:b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2"/>
          <p:cNvSpPr txBox="1"/>
          <p:nvPr>
            <p:ph type="title"/>
          </p:nvPr>
        </p:nvSpPr>
        <p:spPr>
          <a:xfrm>
            <a:off x="1813050" y="1872881"/>
            <a:ext cx="55179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ВСТУПЛЕНИЕ</a:t>
            </a:r>
            <a:endParaRPr/>
          </a:p>
        </p:txBody>
      </p:sp>
      <p:sp>
        <p:nvSpPr>
          <p:cNvPr id="966" name="Google Shape;966;p32"/>
          <p:cNvSpPr txBox="1"/>
          <p:nvPr>
            <p:ph idx="1" type="subTitle"/>
          </p:nvPr>
        </p:nvSpPr>
        <p:spPr>
          <a:xfrm>
            <a:off x="2155200" y="2601819"/>
            <a:ext cx="48336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Игра, рассчитанная на снятие эмоционального напряжения и получения истинного удовольствия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3"/>
          <p:cNvSpPr txBox="1"/>
          <p:nvPr>
            <p:ph type="title"/>
          </p:nvPr>
        </p:nvSpPr>
        <p:spPr>
          <a:xfrm>
            <a:off x="2332425" y="3034500"/>
            <a:ext cx="56976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—ДЖОРДЖ ОРУЭЛЛ</a:t>
            </a:r>
            <a:endParaRPr/>
          </a:p>
        </p:txBody>
      </p:sp>
      <p:sp>
        <p:nvSpPr>
          <p:cNvPr id="972" name="Google Shape;972;p33"/>
          <p:cNvSpPr txBox="1"/>
          <p:nvPr>
            <p:ph idx="1" type="subTitle"/>
          </p:nvPr>
        </p:nvSpPr>
        <p:spPr>
          <a:xfrm>
            <a:off x="1059150" y="1276625"/>
            <a:ext cx="7025700" cy="14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В этой игре, которую мы ведем, выиграть нельзя. Одни неудачи лучше других — вот и все.</a:t>
            </a:r>
            <a:r>
              <a:rPr lang="en"/>
              <a:t>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4"/>
          <p:cNvSpPr txBox="1"/>
          <p:nvPr>
            <p:ph type="title"/>
          </p:nvPr>
        </p:nvSpPr>
        <p:spPr>
          <a:xfrm>
            <a:off x="706225" y="2501750"/>
            <a:ext cx="44529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ПРЕИМУЩЕСТВА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ИГРЫ</a:t>
            </a:r>
            <a:endParaRPr/>
          </a:p>
        </p:txBody>
      </p:sp>
      <p:sp>
        <p:nvSpPr>
          <p:cNvPr id="978" name="Google Shape;978;p34"/>
          <p:cNvSpPr txBox="1"/>
          <p:nvPr>
            <p:ph idx="2" type="title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35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ПРИЯТНЫИ ГЕИМЛЕИ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4" name="Google Shape;984;p35"/>
          <p:cNvSpPr/>
          <p:nvPr/>
        </p:nvSpPr>
        <p:spPr>
          <a:xfrm>
            <a:off x="3184500" y="4287452"/>
            <a:ext cx="97" cy="97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5"/>
          <p:cNvSpPr txBox="1"/>
          <p:nvPr>
            <p:ph idx="1" type="subTitle"/>
          </p:nvPr>
        </p:nvSpPr>
        <p:spPr>
          <a:xfrm>
            <a:off x="2420050" y="3379150"/>
            <a:ext cx="4087200" cy="12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Приятная музыка и увлекающая обстановка, и больше ничего не требуется!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6" name="Google Shape;986;p35"/>
          <p:cNvGrpSpPr/>
          <p:nvPr/>
        </p:nvGrpSpPr>
        <p:grpSpPr>
          <a:xfrm>
            <a:off x="3927166" y="1770376"/>
            <a:ext cx="1289664" cy="1289664"/>
            <a:chOff x="1190625" y="238125"/>
            <a:chExt cx="5219200" cy="5219200"/>
          </a:xfrm>
        </p:grpSpPr>
        <p:sp>
          <p:nvSpPr>
            <p:cNvPr id="987" name="Google Shape;987;p35"/>
            <p:cNvSpPr/>
            <p:nvPr/>
          </p:nvSpPr>
          <p:spPr>
            <a:xfrm>
              <a:off x="3620800" y="2195225"/>
              <a:ext cx="1418175" cy="1870050"/>
            </a:xfrm>
            <a:custGeom>
              <a:rect b="b" l="l" r="r" t="t"/>
              <a:pathLst>
                <a:path extrusionOk="0" h="74802" w="56727">
                  <a:moveTo>
                    <a:pt x="34337" y="0"/>
                  </a:moveTo>
                  <a:cubicBezTo>
                    <a:pt x="33792" y="0"/>
                    <a:pt x="33238" y="65"/>
                    <a:pt x="32685" y="199"/>
                  </a:cubicBezTo>
                  <a:lnTo>
                    <a:pt x="7177" y="4701"/>
                  </a:lnTo>
                  <a:lnTo>
                    <a:pt x="6002" y="4897"/>
                  </a:lnTo>
                  <a:cubicBezTo>
                    <a:pt x="2251" y="5810"/>
                    <a:pt x="0" y="9594"/>
                    <a:pt x="881" y="13280"/>
                  </a:cubicBezTo>
                  <a:lnTo>
                    <a:pt x="7177" y="39637"/>
                  </a:lnTo>
                  <a:lnTo>
                    <a:pt x="14320" y="69484"/>
                  </a:lnTo>
                  <a:cubicBezTo>
                    <a:pt x="15071" y="72583"/>
                    <a:pt x="17909" y="74801"/>
                    <a:pt x="21105" y="74801"/>
                  </a:cubicBezTo>
                  <a:lnTo>
                    <a:pt x="48930" y="74801"/>
                  </a:lnTo>
                  <a:cubicBezTo>
                    <a:pt x="53432" y="74801"/>
                    <a:pt x="56726" y="70593"/>
                    <a:pt x="55715" y="66222"/>
                  </a:cubicBezTo>
                  <a:lnTo>
                    <a:pt x="41101" y="5353"/>
                  </a:lnTo>
                  <a:cubicBezTo>
                    <a:pt x="40350" y="2155"/>
                    <a:pt x="37489" y="0"/>
                    <a:pt x="34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5"/>
            <p:cNvSpPr/>
            <p:nvPr/>
          </p:nvSpPr>
          <p:spPr>
            <a:xfrm>
              <a:off x="3800200" y="2195225"/>
              <a:ext cx="1238775" cy="1870050"/>
            </a:xfrm>
            <a:custGeom>
              <a:rect b="b" l="l" r="r" t="t"/>
              <a:pathLst>
                <a:path extrusionOk="0" h="74802" w="49551">
                  <a:moveTo>
                    <a:pt x="27161" y="0"/>
                  </a:moveTo>
                  <a:cubicBezTo>
                    <a:pt x="26616" y="0"/>
                    <a:pt x="26062" y="65"/>
                    <a:pt x="25509" y="199"/>
                  </a:cubicBezTo>
                  <a:lnTo>
                    <a:pt x="1" y="4701"/>
                  </a:lnTo>
                  <a:lnTo>
                    <a:pt x="1" y="39637"/>
                  </a:lnTo>
                  <a:lnTo>
                    <a:pt x="7144" y="69484"/>
                  </a:lnTo>
                  <a:cubicBezTo>
                    <a:pt x="7895" y="72583"/>
                    <a:pt x="10733" y="74801"/>
                    <a:pt x="13929" y="74801"/>
                  </a:cubicBezTo>
                  <a:lnTo>
                    <a:pt x="41754" y="74801"/>
                  </a:lnTo>
                  <a:cubicBezTo>
                    <a:pt x="46256" y="74801"/>
                    <a:pt x="49550" y="70593"/>
                    <a:pt x="48539" y="66222"/>
                  </a:cubicBezTo>
                  <a:lnTo>
                    <a:pt x="33925" y="5353"/>
                  </a:lnTo>
                  <a:cubicBezTo>
                    <a:pt x="33174" y="2155"/>
                    <a:pt x="30313" y="0"/>
                    <a:pt x="27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5"/>
            <p:cNvSpPr/>
            <p:nvPr/>
          </p:nvSpPr>
          <p:spPr>
            <a:xfrm>
              <a:off x="2756375" y="238125"/>
              <a:ext cx="2435900" cy="2435900"/>
            </a:xfrm>
            <a:custGeom>
              <a:rect b="b" l="l" r="r" t="t"/>
              <a:pathLst>
                <a:path extrusionOk="0" h="97436" w="97436">
                  <a:moveTo>
                    <a:pt x="48702" y="0"/>
                  </a:moveTo>
                  <a:cubicBezTo>
                    <a:pt x="46353" y="0"/>
                    <a:pt x="44037" y="196"/>
                    <a:pt x="41754" y="522"/>
                  </a:cubicBezTo>
                  <a:cubicBezTo>
                    <a:pt x="18202" y="3882"/>
                    <a:pt x="0" y="24204"/>
                    <a:pt x="0" y="48701"/>
                  </a:cubicBezTo>
                  <a:cubicBezTo>
                    <a:pt x="0" y="73199"/>
                    <a:pt x="18202" y="93521"/>
                    <a:pt x="41754" y="96914"/>
                  </a:cubicBezTo>
                  <a:cubicBezTo>
                    <a:pt x="44037" y="97240"/>
                    <a:pt x="46353" y="97436"/>
                    <a:pt x="48702" y="97436"/>
                  </a:cubicBezTo>
                  <a:cubicBezTo>
                    <a:pt x="75580" y="97436"/>
                    <a:pt x="97436" y="75580"/>
                    <a:pt x="97436" y="48701"/>
                  </a:cubicBezTo>
                  <a:cubicBezTo>
                    <a:pt x="97436" y="21855"/>
                    <a:pt x="75580" y="0"/>
                    <a:pt x="48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3800200" y="238125"/>
              <a:ext cx="1392075" cy="2435900"/>
            </a:xfrm>
            <a:custGeom>
              <a:rect b="b" l="l" r="r" t="t"/>
              <a:pathLst>
                <a:path extrusionOk="0" h="97436" w="55683">
                  <a:moveTo>
                    <a:pt x="6949" y="0"/>
                  </a:moveTo>
                  <a:cubicBezTo>
                    <a:pt x="4600" y="0"/>
                    <a:pt x="2284" y="196"/>
                    <a:pt x="1" y="522"/>
                  </a:cubicBezTo>
                  <a:lnTo>
                    <a:pt x="1" y="96914"/>
                  </a:lnTo>
                  <a:cubicBezTo>
                    <a:pt x="2284" y="97240"/>
                    <a:pt x="4600" y="97436"/>
                    <a:pt x="6949" y="97436"/>
                  </a:cubicBezTo>
                  <a:cubicBezTo>
                    <a:pt x="33827" y="97436"/>
                    <a:pt x="55683" y="75580"/>
                    <a:pt x="55683" y="48701"/>
                  </a:cubicBezTo>
                  <a:cubicBezTo>
                    <a:pt x="55683" y="21855"/>
                    <a:pt x="33827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3278275" y="3717825"/>
              <a:ext cx="2435925" cy="1043875"/>
            </a:xfrm>
            <a:custGeom>
              <a:rect b="b" l="l" r="r" t="t"/>
              <a:pathLst>
                <a:path extrusionOk="0" h="41755" w="97437">
                  <a:moveTo>
                    <a:pt x="20878" y="1"/>
                  </a:moveTo>
                  <a:cubicBezTo>
                    <a:pt x="9363" y="1"/>
                    <a:pt x="1" y="9363"/>
                    <a:pt x="1" y="20878"/>
                  </a:cubicBezTo>
                  <a:lnTo>
                    <a:pt x="1" y="34774"/>
                  </a:lnTo>
                  <a:cubicBezTo>
                    <a:pt x="1" y="38623"/>
                    <a:pt x="3132" y="41754"/>
                    <a:pt x="6949" y="41754"/>
                  </a:cubicBezTo>
                  <a:lnTo>
                    <a:pt x="90456" y="41754"/>
                  </a:lnTo>
                  <a:cubicBezTo>
                    <a:pt x="94305" y="41754"/>
                    <a:pt x="97436" y="38623"/>
                    <a:pt x="97436" y="34774"/>
                  </a:cubicBezTo>
                  <a:lnTo>
                    <a:pt x="97436" y="20878"/>
                  </a:lnTo>
                  <a:cubicBezTo>
                    <a:pt x="97436" y="9363"/>
                    <a:pt x="88074" y="1"/>
                    <a:pt x="76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1886225" y="3717825"/>
              <a:ext cx="1043875" cy="1043875"/>
            </a:xfrm>
            <a:custGeom>
              <a:rect b="b" l="l" r="r" t="t"/>
              <a:pathLst>
                <a:path extrusionOk="0" h="41755" w="41755">
                  <a:moveTo>
                    <a:pt x="20877" y="1"/>
                  </a:moveTo>
                  <a:cubicBezTo>
                    <a:pt x="9363" y="1"/>
                    <a:pt x="1" y="9363"/>
                    <a:pt x="1" y="20878"/>
                  </a:cubicBezTo>
                  <a:lnTo>
                    <a:pt x="1" y="34774"/>
                  </a:lnTo>
                  <a:cubicBezTo>
                    <a:pt x="1" y="38623"/>
                    <a:pt x="3132" y="41754"/>
                    <a:pt x="6981" y="41754"/>
                  </a:cubicBezTo>
                  <a:lnTo>
                    <a:pt x="34806" y="41754"/>
                  </a:lnTo>
                  <a:cubicBezTo>
                    <a:pt x="38655" y="41754"/>
                    <a:pt x="41754" y="38623"/>
                    <a:pt x="41754" y="34774"/>
                  </a:cubicBezTo>
                  <a:lnTo>
                    <a:pt x="41754" y="20878"/>
                  </a:lnTo>
                  <a:cubicBezTo>
                    <a:pt x="41754" y="9363"/>
                    <a:pt x="32392" y="1"/>
                    <a:pt x="20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3451975" y="933725"/>
              <a:ext cx="696475" cy="696475"/>
            </a:xfrm>
            <a:custGeom>
              <a:rect b="b" l="l" r="r" t="t"/>
              <a:pathLst>
                <a:path extrusionOk="0" h="27859" w="27859">
                  <a:moveTo>
                    <a:pt x="20878" y="1"/>
                  </a:moveTo>
                  <a:cubicBezTo>
                    <a:pt x="18431" y="1"/>
                    <a:pt x="16115" y="425"/>
                    <a:pt x="13930" y="1208"/>
                  </a:cubicBezTo>
                  <a:cubicBezTo>
                    <a:pt x="5807" y="4078"/>
                    <a:pt x="1" y="11842"/>
                    <a:pt x="1" y="20877"/>
                  </a:cubicBezTo>
                  <a:cubicBezTo>
                    <a:pt x="1" y="24727"/>
                    <a:pt x="3132" y="27858"/>
                    <a:pt x="6982" y="27858"/>
                  </a:cubicBezTo>
                  <a:cubicBezTo>
                    <a:pt x="10831" y="27858"/>
                    <a:pt x="13930" y="24727"/>
                    <a:pt x="13930" y="20877"/>
                  </a:cubicBezTo>
                  <a:cubicBezTo>
                    <a:pt x="13930" y="17028"/>
                    <a:pt x="17028" y="13929"/>
                    <a:pt x="20878" y="13929"/>
                  </a:cubicBezTo>
                  <a:cubicBezTo>
                    <a:pt x="24727" y="13929"/>
                    <a:pt x="27858" y="10831"/>
                    <a:pt x="27858" y="6981"/>
                  </a:cubicBezTo>
                  <a:cubicBezTo>
                    <a:pt x="27858" y="3132"/>
                    <a:pt x="24727" y="1"/>
                    <a:pt x="20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3800200" y="3717825"/>
              <a:ext cx="1914000" cy="1043875"/>
            </a:xfrm>
            <a:custGeom>
              <a:rect b="b" l="l" r="r" t="t"/>
              <a:pathLst>
                <a:path extrusionOk="0" h="41755" w="76560">
                  <a:moveTo>
                    <a:pt x="1" y="1"/>
                  </a:moveTo>
                  <a:lnTo>
                    <a:pt x="1" y="41754"/>
                  </a:lnTo>
                  <a:lnTo>
                    <a:pt x="69579" y="41754"/>
                  </a:lnTo>
                  <a:cubicBezTo>
                    <a:pt x="73428" y="41754"/>
                    <a:pt x="76559" y="38623"/>
                    <a:pt x="76559" y="34774"/>
                  </a:cubicBezTo>
                  <a:lnTo>
                    <a:pt x="76559" y="20878"/>
                  </a:lnTo>
                  <a:cubicBezTo>
                    <a:pt x="76559" y="9363"/>
                    <a:pt x="67197" y="1"/>
                    <a:pt x="5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3800200" y="933725"/>
              <a:ext cx="348250" cy="521950"/>
            </a:xfrm>
            <a:custGeom>
              <a:rect b="b" l="l" r="r" t="t"/>
              <a:pathLst>
                <a:path extrusionOk="0" h="20878" w="13930">
                  <a:moveTo>
                    <a:pt x="6949" y="1"/>
                  </a:moveTo>
                  <a:cubicBezTo>
                    <a:pt x="4502" y="1"/>
                    <a:pt x="2186" y="425"/>
                    <a:pt x="1" y="1208"/>
                  </a:cubicBezTo>
                  <a:lnTo>
                    <a:pt x="1" y="20877"/>
                  </a:lnTo>
                  <a:cubicBezTo>
                    <a:pt x="1" y="17028"/>
                    <a:pt x="3099" y="13929"/>
                    <a:pt x="6949" y="13929"/>
                  </a:cubicBezTo>
                  <a:cubicBezTo>
                    <a:pt x="10798" y="13929"/>
                    <a:pt x="13929" y="10831"/>
                    <a:pt x="13929" y="6981"/>
                  </a:cubicBezTo>
                  <a:cubicBezTo>
                    <a:pt x="13929" y="3132"/>
                    <a:pt x="10798" y="1"/>
                    <a:pt x="6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1190625" y="4413450"/>
              <a:ext cx="5219200" cy="1043875"/>
            </a:xfrm>
            <a:custGeom>
              <a:rect b="b" l="l" r="r" t="t"/>
              <a:pathLst>
                <a:path extrusionOk="0" h="41755" w="208768">
                  <a:moveTo>
                    <a:pt x="20877" y="1"/>
                  </a:moveTo>
                  <a:cubicBezTo>
                    <a:pt x="9362" y="1"/>
                    <a:pt x="0" y="9363"/>
                    <a:pt x="0" y="20877"/>
                  </a:cubicBezTo>
                  <a:lnTo>
                    <a:pt x="0" y="34806"/>
                  </a:lnTo>
                  <a:cubicBezTo>
                    <a:pt x="0" y="38623"/>
                    <a:pt x="3132" y="41754"/>
                    <a:pt x="6948" y="41754"/>
                  </a:cubicBezTo>
                  <a:lnTo>
                    <a:pt x="201819" y="41754"/>
                  </a:lnTo>
                  <a:cubicBezTo>
                    <a:pt x="205636" y="41754"/>
                    <a:pt x="208767" y="38623"/>
                    <a:pt x="208767" y="34806"/>
                  </a:cubicBezTo>
                  <a:lnTo>
                    <a:pt x="208767" y="20877"/>
                  </a:lnTo>
                  <a:cubicBezTo>
                    <a:pt x="208767" y="9363"/>
                    <a:pt x="199405" y="1"/>
                    <a:pt x="187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3800200" y="4413450"/>
              <a:ext cx="2609625" cy="1043875"/>
            </a:xfrm>
            <a:custGeom>
              <a:rect b="b" l="l" r="r" t="t"/>
              <a:pathLst>
                <a:path extrusionOk="0" h="41755" w="104385">
                  <a:moveTo>
                    <a:pt x="1" y="1"/>
                  </a:moveTo>
                  <a:lnTo>
                    <a:pt x="1" y="41754"/>
                  </a:lnTo>
                  <a:lnTo>
                    <a:pt x="97436" y="41754"/>
                  </a:lnTo>
                  <a:cubicBezTo>
                    <a:pt x="101253" y="41754"/>
                    <a:pt x="104384" y="38623"/>
                    <a:pt x="104384" y="34806"/>
                  </a:cubicBezTo>
                  <a:lnTo>
                    <a:pt x="104384" y="20877"/>
                  </a:lnTo>
                  <a:cubicBezTo>
                    <a:pt x="104384" y="9363"/>
                    <a:pt x="95022" y="1"/>
                    <a:pt x="83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36"/>
          <p:cNvSpPr txBox="1"/>
          <p:nvPr>
            <p:ph idx="3" type="subTitle"/>
          </p:nvPr>
        </p:nvSpPr>
        <p:spPr>
          <a:xfrm>
            <a:off x="1008350" y="3331100"/>
            <a:ext cx="1997700" cy="804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Игра увлекает с каждой секундой всё больше и больше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36"/>
          <p:cNvSpPr txBox="1"/>
          <p:nvPr>
            <p:ph idx="2" type="subTitle"/>
          </p:nvPr>
        </p:nvSpPr>
        <p:spPr>
          <a:xfrm>
            <a:off x="3622500" y="3331100"/>
            <a:ext cx="1899000" cy="804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Продукт будет постоянно радовать своей потрясающей скоростью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36"/>
          <p:cNvSpPr txBox="1"/>
          <p:nvPr>
            <p:ph idx="1" type="subTitle"/>
          </p:nvPr>
        </p:nvSpPr>
        <p:spPr>
          <a:xfrm>
            <a:off x="6187303" y="3331100"/>
            <a:ext cx="1899000" cy="804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Оптимизация - вот что главное в игре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36"/>
          <p:cNvSpPr txBox="1"/>
          <p:nvPr>
            <p:ph idx="4" type="subTitle"/>
          </p:nvPr>
        </p:nvSpPr>
        <p:spPr>
          <a:xfrm>
            <a:off x="1057697" y="2949800"/>
            <a:ext cx="1899000" cy="3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АЗАРТ</a:t>
            </a:r>
            <a:endParaRPr/>
          </a:p>
        </p:txBody>
      </p:sp>
      <p:sp>
        <p:nvSpPr>
          <p:cNvPr id="1006" name="Google Shape;1006;p36"/>
          <p:cNvSpPr txBox="1"/>
          <p:nvPr>
            <p:ph idx="5" type="subTitle"/>
          </p:nvPr>
        </p:nvSpPr>
        <p:spPr>
          <a:xfrm>
            <a:off x="3622500" y="2949850"/>
            <a:ext cx="1899000" cy="3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СКОРОСТЬ</a:t>
            </a:r>
            <a:endParaRPr/>
          </a:p>
        </p:txBody>
      </p:sp>
      <p:sp>
        <p:nvSpPr>
          <p:cNvPr id="1007" name="Google Shape;1007;p36"/>
          <p:cNvSpPr txBox="1"/>
          <p:nvPr>
            <p:ph idx="6" type="subTitle"/>
          </p:nvPr>
        </p:nvSpPr>
        <p:spPr>
          <a:xfrm>
            <a:off x="6187303" y="2949850"/>
            <a:ext cx="1899000" cy="3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НЕТ БАГАМ</a:t>
            </a:r>
            <a:endParaRPr/>
          </a:p>
        </p:txBody>
      </p:sp>
      <p:sp>
        <p:nvSpPr>
          <p:cNvPr id="1008" name="Google Shape;1008;p36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ПЛЮСЫ ПРОДУКТА</a:t>
            </a:r>
            <a:endParaRPr/>
          </a:p>
        </p:txBody>
      </p:sp>
      <p:grpSp>
        <p:nvGrpSpPr>
          <p:cNvPr id="1009" name="Google Shape;1009;p36"/>
          <p:cNvGrpSpPr/>
          <p:nvPr/>
        </p:nvGrpSpPr>
        <p:grpSpPr>
          <a:xfrm>
            <a:off x="1533069" y="1830104"/>
            <a:ext cx="948255" cy="948787"/>
            <a:chOff x="1192250" y="238125"/>
            <a:chExt cx="5215925" cy="5218850"/>
          </a:xfrm>
        </p:grpSpPr>
        <p:sp>
          <p:nvSpPr>
            <p:cNvPr id="1010" name="Google Shape;1010;p36"/>
            <p:cNvSpPr/>
            <p:nvPr/>
          </p:nvSpPr>
          <p:spPr>
            <a:xfrm>
              <a:off x="3146575" y="1031600"/>
              <a:ext cx="3261600" cy="2384750"/>
            </a:xfrm>
            <a:custGeom>
              <a:rect b="b" l="l" r="r" t="t"/>
              <a:pathLst>
                <a:path extrusionOk="0" h="95390" w="130464">
                  <a:moveTo>
                    <a:pt x="96441" y="0"/>
                  </a:moveTo>
                  <a:cubicBezTo>
                    <a:pt x="88286" y="0"/>
                    <a:pt x="80392" y="2936"/>
                    <a:pt x="74195" y="8286"/>
                  </a:cubicBezTo>
                  <a:lnTo>
                    <a:pt x="15087" y="59401"/>
                  </a:lnTo>
                  <a:cubicBezTo>
                    <a:pt x="1" y="72402"/>
                    <a:pt x="10919" y="95389"/>
                    <a:pt x="28111" y="95389"/>
                  </a:cubicBezTo>
                  <a:cubicBezTo>
                    <a:pt x="30545" y="95389"/>
                    <a:pt x="33106" y="94928"/>
                    <a:pt x="35736" y="93913"/>
                  </a:cubicBezTo>
                  <a:lnTo>
                    <a:pt x="108674" y="65762"/>
                  </a:lnTo>
                  <a:cubicBezTo>
                    <a:pt x="121722" y="60738"/>
                    <a:pt x="130464" y="47984"/>
                    <a:pt x="130464" y="34023"/>
                  </a:cubicBezTo>
                  <a:cubicBezTo>
                    <a:pt x="130464" y="15266"/>
                    <a:pt x="115198" y="0"/>
                    <a:pt x="96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1192250" y="3072775"/>
              <a:ext cx="3260700" cy="2384200"/>
            </a:xfrm>
            <a:custGeom>
              <a:rect b="b" l="l" r="r" t="t"/>
              <a:pathLst>
                <a:path extrusionOk="0" h="95368" w="130428">
                  <a:moveTo>
                    <a:pt x="34023" y="1"/>
                  </a:moveTo>
                  <a:cubicBezTo>
                    <a:pt x="15266" y="1"/>
                    <a:pt x="0" y="15267"/>
                    <a:pt x="0" y="34023"/>
                  </a:cubicBezTo>
                  <a:cubicBezTo>
                    <a:pt x="0" y="47984"/>
                    <a:pt x="8742" y="60739"/>
                    <a:pt x="21790" y="65762"/>
                  </a:cubicBezTo>
                  <a:lnTo>
                    <a:pt x="94728" y="93881"/>
                  </a:lnTo>
                  <a:cubicBezTo>
                    <a:pt x="97375" y="94904"/>
                    <a:pt x="99950" y="95368"/>
                    <a:pt x="102395" y="95368"/>
                  </a:cubicBezTo>
                  <a:cubicBezTo>
                    <a:pt x="119598" y="95368"/>
                    <a:pt x="130428" y="72396"/>
                    <a:pt x="115377" y="59401"/>
                  </a:cubicBezTo>
                  <a:lnTo>
                    <a:pt x="56237" y="8286"/>
                  </a:lnTo>
                  <a:cubicBezTo>
                    <a:pt x="50072" y="2936"/>
                    <a:pt x="42178" y="1"/>
                    <a:pt x="3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1872375" y="3752900"/>
              <a:ext cx="340075" cy="340900"/>
            </a:xfrm>
            <a:custGeom>
              <a:rect b="b" l="l" r="r" t="t"/>
              <a:pathLst>
                <a:path extrusionOk="0" h="13636" w="13603">
                  <a:moveTo>
                    <a:pt x="6818" y="1"/>
                  </a:moveTo>
                  <a:cubicBezTo>
                    <a:pt x="3066" y="1"/>
                    <a:pt x="0" y="3067"/>
                    <a:pt x="0" y="6818"/>
                  </a:cubicBezTo>
                  <a:cubicBezTo>
                    <a:pt x="0" y="10569"/>
                    <a:pt x="3066" y="13636"/>
                    <a:pt x="6818" y="13636"/>
                  </a:cubicBezTo>
                  <a:cubicBezTo>
                    <a:pt x="10569" y="13636"/>
                    <a:pt x="13603" y="10569"/>
                    <a:pt x="13603" y="6818"/>
                  </a:cubicBezTo>
                  <a:cubicBezTo>
                    <a:pt x="13603" y="3067"/>
                    <a:pt x="10569" y="1"/>
                    <a:pt x="6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5387975" y="1712525"/>
              <a:ext cx="340075" cy="340100"/>
            </a:xfrm>
            <a:custGeom>
              <a:rect b="b" l="l" r="r" t="t"/>
              <a:pathLst>
                <a:path extrusionOk="0" h="13604" w="13603">
                  <a:moveTo>
                    <a:pt x="6785" y="1"/>
                  </a:moveTo>
                  <a:cubicBezTo>
                    <a:pt x="3034" y="1"/>
                    <a:pt x="0" y="3034"/>
                    <a:pt x="0" y="6786"/>
                  </a:cubicBezTo>
                  <a:cubicBezTo>
                    <a:pt x="0" y="10537"/>
                    <a:pt x="3034" y="13603"/>
                    <a:pt x="6785" y="13603"/>
                  </a:cubicBezTo>
                  <a:cubicBezTo>
                    <a:pt x="10537" y="13603"/>
                    <a:pt x="13603" y="10537"/>
                    <a:pt x="13603" y="6786"/>
                  </a:cubicBezTo>
                  <a:cubicBezTo>
                    <a:pt x="13603" y="3034"/>
                    <a:pt x="10537" y="1"/>
                    <a:pt x="6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2212425" y="238125"/>
              <a:ext cx="1701150" cy="1701150"/>
            </a:xfrm>
            <a:custGeom>
              <a:rect b="b" l="l" r="r" t="t"/>
              <a:pathLst>
                <a:path extrusionOk="0" h="68046" w="68046">
                  <a:moveTo>
                    <a:pt x="34023" y="0"/>
                  </a:moveTo>
                  <a:cubicBezTo>
                    <a:pt x="15267" y="0"/>
                    <a:pt x="1" y="15266"/>
                    <a:pt x="1" y="34023"/>
                  </a:cubicBezTo>
                  <a:cubicBezTo>
                    <a:pt x="1" y="52779"/>
                    <a:pt x="15267" y="68045"/>
                    <a:pt x="34023" y="68045"/>
                  </a:cubicBezTo>
                  <a:cubicBezTo>
                    <a:pt x="52780" y="68045"/>
                    <a:pt x="68046" y="52779"/>
                    <a:pt x="68046" y="34023"/>
                  </a:cubicBezTo>
                  <a:cubicBezTo>
                    <a:pt x="68046" y="15266"/>
                    <a:pt x="52780" y="0"/>
                    <a:pt x="34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3063000" y="238125"/>
              <a:ext cx="850575" cy="1701150"/>
            </a:xfrm>
            <a:custGeom>
              <a:rect b="b" l="l" r="r" t="t"/>
              <a:pathLst>
                <a:path extrusionOk="0" h="68046" w="34023">
                  <a:moveTo>
                    <a:pt x="0" y="0"/>
                  </a:moveTo>
                  <a:lnTo>
                    <a:pt x="0" y="68045"/>
                  </a:lnTo>
                  <a:cubicBezTo>
                    <a:pt x="18757" y="68045"/>
                    <a:pt x="34023" y="52779"/>
                    <a:pt x="34023" y="34023"/>
                  </a:cubicBezTo>
                  <a:cubicBezTo>
                    <a:pt x="34023" y="15266"/>
                    <a:pt x="18757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6" name="Google Shape;1016;p36"/>
          <p:cNvGrpSpPr/>
          <p:nvPr/>
        </p:nvGrpSpPr>
        <p:grpSpPr>
          <a:xfrm>
            <a:off x="4065839" y="1933312"/>
            <a:ext cx="1012323" cy="742370"/>
            <a:chOff x="1188975" y="934225"/>
            <a:chExt cx="5220850" cy="3826650"/>
          </a:xfrm>
        </p:grpSpPr>
        <p:sp>
          <p:nvSpPr>
            <p:cNvPr id="1017" name="Google Shape;1017;p36"/>
            <p:cNvSpPr/>
            <p:nvPr/>
          </p:nvSpPr>
          <p:spPr>
            <a:xfrm>
              <a:off x="1188975" y="934550"/>
              <a:ext cx="5220850" cy="3826325"/>
            </a:xfrm>
            <a:custGeom>
              <a:rect b="b" l="l" r="r" t="t"/>
              <a:pathLst>
                <a:path extrusionOk="0" h="153053" w="208834">
                  <a:moveTo>
                    <a:pt x="104450" y="0"/>
                  </a:moveTo>
                  <a:cubicBezTo>
                    <a:pt x="102134" y="0"/>
                    <a:pt x="99785" y="98"/>
                    <a:pt x="97469" y="229"/>
                  </a:cubicBezTo>
                  <a:cubicBezTo>
                    <a:pt x="94566" y="359"/>
                    <a:pt x="91630" y="685"/>
                    <a:pt x="88662" y="1109"/>
                  </a:cubicBezTo>
                  <a:cubicBezTo>
                    <a:pt x="68763" y="3980"/>
                    <a:pt x="50431" y="12853"/>
                    <a:pt x="35687" y="25737"/>
                  </a:cubicBezTo>
                  <a:cubicBezTo>
                    <a:pt x="32164" y="28771"/>
                    <a:pt x="28869" y="32066"/>
                    <a:pt x="25803" y="35523"/>
                  </a:cubicBezTo>
                  <a:cubicBezTo>
                    <a:pt x="15593" y="47136"/>
                    <a:pt x="7895" y="60967"/>
                    <a:pt x="3817" y="76135"/>
                  </a:cubicBezTo>
                  <a:cubicBezTo>
                    <a:pt x="1893" y="83148"/>
                    <a:pt x="751" y="90227"/>
                    <a:pt x="262" y="97371"/>
                  </a:cubicBezTo>
                  <a:cubicBezTo>
                    <a:pt x="1" y="102035"/>
                    <a:pt x="1" y="106667"/>
                    <a:pt x="262" y="111299"/>
                  </a:cubicBezTo>
                  <a:cubicBezTo>
                    <a:pt x="1142" y="124380"/>
                    <a:pt x="4437" y="137232"/>
                    <a:pt x="10113" y="149106"/>
                  </a:cubicBezTo>
                  <a:cubicBezTo>
                    <a:pt x="11287" y="151520"/>
                    <a:pt x="13668" y="153053"/>
                    <a:pt x="16376" y="153053"/>
                  </a:cubicBezTo>
                  <a:lnTo>
                    <a:pt x="192491" y="153053"/>
                  </a:lnTo>
                  <a:cubicBezTo>
                    <a:pt x="195198" y="153053"/>
                    <a:pt x="197612" y="151520"/>
                    <a:pt x="198754" y="149106"/>
                  </a:cubicBezTo>
                  <a:cubicBezTo>
                    <a:pt x="204364" y="137395"/>
                    <a:pt x="207724" y="124445"/>
                    <a:pt x="208540" y="111299"/>
                  </a:cubicBezTo>
                  <a:cubicBezTo>
                    <a:pt x="208735" y="108983"/>
                    <a:pt x="208833" y="106667"/>
                    <a:pt x="208833" y="104351"/>
                  </a:cubicBezTo>
                  <a:cubicBezTo>
                    <a:pt x="208833" y="102068"/>
                    <a:pt x="208735" y="99785"/>
                    <a:pt x="208605" y="97566"/>
                  </a:cubicBezTo>
                  <a:lnTo>
                    <a:pt x="208605" y="97371"/>
                  </a:lnTo>
                  <a:cubicBezTo>
                    <a:pt x="207072" y="74472"/>
                    <a:pt x="198069" y="52812"/>
                    <a:pt x="182998" y="35621"/>
                  </a:cubicBezTo>
                  <a:cubicBezTo>
                    <a:pt x="179965" y="32164"/>
                    <a:pt x="176670" y="28869"/>
                    <a:pt x="173147" y="25803"/>
                  </a:cubicBezTo>
                  <a:cubicBezTo>
                    <a:pt x="173017" y="25640"/>
                    <a:pt x="172821" y="25476"/>
                    <a:pt x="172658" y="25313"/>
                  </a:cubicBezTo>
                  <a:cubicBezTo>
                    <a:pt x="155434" y="10439"/>
                    <a:pt x="133905" y="1762"/>
                    <a:pt x="111398" y="261"/>
                  </a:cubicBezTo>
                  <a:cubicBezTo>
                    <a:pt x="109082" y="98"/>
                    <a:pt x="106766" y="0"/>
                    <a:pt x="1044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3800200" y="934550"/>
              <a:ext cx="2609625" cy="3826325"/>
            </a:xfrm>
            <a:custGeom>
              <a:rect b="b" l="l" r="r" t="t"/>
              <a:pathLst>
                <a:path extrusionOk="0" h="153053" w="104385">
                  <a:moveTo>
                    <a:pt x="1" y="0"/>
                  </a:moveTo>
                  <a:lnTo>
                    <a:pt x="1" y="153053"/>
                  </a:lnTo>
                  <a:lnTo>
                    <a:pt x="88042" y="153053"/>
                  </a:lnTo>
                  <a:cubicBezTo>
                    <a:pt x="90749" y="153053"/>
                    <a:pt x="93163" y="151520"/>
                    <a:pt x="94305" y="149106"/>
                  </a:cubicBezTo>
                  <a:cubicBezTo>
                    <a:pt x="99915" y="137395"/>
                    <a:pt x="103275" y="124445"/>
                    <a:pt x="104091" y="111299"/>
                  </a:cubicBezTo>
                  <a:cubicBezTo>
                    <a:pt x="104286" y="108983"/>
                    <a:pt x="104384" y="106667"/>
                    <a:pt x="104384" y="104351"/>
                  </a:cubicBezTo>
                  <a:cubicBezTo>
                    <a:pt x="104384" y="102068"/>
                    <a:pt x="104286" y="99785"/>
                    <a:pt x="104156" y="97566"/>
                  </a:cubicBezTo>
                  <a:lnTo>
                    <a:pt x="104156" y="97371"/>
                  </a:lnTo>
                  <a:cubicBezTo>
                    <a:pt x="102623" y="74472"/>
                    <a:pt x="93620" y="52812"/>
                    <a:pt x="78549" y="35621"/>
                  </a:cubicBezTo>
                  <a:cubicBezTo>
                    <a:pt x="75516" y="32164"/>
                    <a:pt x="72221" y="28869"/>
                    <a:pt x="68698" y="25803"/>
                  </a:cubicBezTo>
                  <a:cubicBezTo>
                    <a:pt x="68568" y="25640"/>
                    <a:pt x="68372" y="25476"/>
                    <a:pt x="68209" y="25346"/>
                  </a:cubicBezTo>
                  <a:cubicBezTo>
                    <a:pt x="50985" y="10439"/>
                    <a:pt x="29456" y="1762"/>
                    <a:pt x="6949" y="261"/>
                  </a:cubicBezTo>
                  <a:cubicBezTo>
                    <a:pt x="4633" y="98"/>
                    <a:pt x="2317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3625675" y="934225"/>
              <a:ext cx="348250" cy="695150"/>
            </a:xfrm>
            <a:custGeom>
              <a:rect b="b" l="l" r="r" t="t"/>
              <a:pathLst>
                <a:path extrusionOk="0" h="27806" w="13930">
                  <a:moveTo>
                    <a:pt x="6836" y="1"/>
                  </a:moveTo>
                  <a:cubicBezTo>
                    <a:pt x="4571" y="1"/>
                    <a:pt x="2294" y="82"/>
                    <a:pt x="1" y="242"/>
                  </a:cubicBezTo>
                  <a:lnTo>
                    <a:pt x="1" y="20857"/>
                  </a:lnTo>
                  <a:cubicBezTo>
                    <a:pt x="1" y="24707"/>
                    <a:pt x="3132" y="27805"/>
                    <a:pt x="6982" y="27805"/>
                  </a:cubicBezTo>
                  <a:cubicBezTo>
                    <a:pt x="10831" y="27805"/>
                    <a:pt x="13930" y="24707"/>
                    <a:pt x="13930" y="20857"/>
                  </a:cubicBezTo>
                  <a:lnTo>
                    <a:pt x="13930" y="274"/>
                  </a:lnTo>
                  <a:cubicBezTo>
                    <a:pt x="11575" y="91"/>
                    <a:pt x="9212" y="1"/>
                    <a:pt x="6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1834050" y="1577975"/>
              <a:ext cx="680950" cy="663225"/>
            </a:xfrm>
            <a:custGeom>
              <a:rect b="b" l="l" r="r" t="t"/>
              <a:pathLst>
                <a:path extrusionOk="0" h="26529" w="27238">
                  <a:moveTo>
                    <a:pt x="9884" y="0"/>
                  </a:moveTo>
                  <a:cubicBezTo>
                    <a:pt x="6361" y="3034"/>
                    <a:pt x="3066" y="6329"/>
                    <a:pt x="0" y="9786"/>
                  </a:cubicBezTo>
                  <a:lnTo>
                    <a:pt x="14712" y="24498"/>
                  </a:lnTo>
                  <a:cubicBezTo>
                    <a:pt x="16049" y="25852"/>
                    <a:pt x="17819" y="26529"/>
                    <a:pt x="19596" y="26529"/>
                  </a:cubicBezTo>
                  <a:cubicBezTo>
                    <a:pt x="21374" y="26529"/>
                    <a:pt x="23160" y="25852"/>
                    <a:pt x="24530" y="24498"/>
                  </a:cubicBezTo>
                  <a:cubicBezTo>
                    <a:pt x="27238" y="21758"/>
                    <a:pt x="27238" y="17354"/>
                    <a:pt x="24530" y="14679"/>
                  </a:cubicBezTo>
                  <a:lnTo>
                    <a:pt x="98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1195500" y="3368800"/>
              <a:ext cx="740500" cy="348250"/>
            </a:xfrm>
            <a:custGeom>
              <a:rect b="b" l="l" r="r" t="t"/>
              <a:pathLst>
                <a:path extrusionOk="0" h="13930" w="29620">
                  <a:moveTo>
                    <a:pt x="1" y="1"/>
                  </a:moveTo>
                  <a:lnTo>
                    <a:pt x="1" y="13929"/>
                  </a:lnTo>
                  <a:lnTo>
                    <a:pt x="22672" y="13929"/>
                  </a:lnTo>
                  <a:cubicBezTo>
                    <a:pt x="26521" y="13929"/>
                    <a:pt x="29620" y="10830"/>
                    <a:pt x="29620" y="6981"/>
                  </a:cubicBezTo>
                  <a:cubicBezTo>
                    <a:pt x="29620" y="3132"/>
                    <a:pt x="26521" y="1"/>
                    <a:pt x="22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5714175" y="3368800"/>
              <a:ext cx="689925" cy="348250"/>
            </a:xfrm>
            <a:custGeom>
              <a:rect b="b" l="l" r="r" t="t"/>
              <a:pathLst>
                <a:path extrusionOk="0" h="13930" w="27597">
                  <a:moveTo>
                    <a:pt x="6948" y="1"/>
                  </a:moveTo>
                  <a:cubicBezTo>
                    <a:pt x="3099" y="1"/>
                    <a:pt x="0" y="3132"/>
                    <a:pt x="0" y="6981"/>
                  </a:cubicBezTo>
                  <a:cubicBezTo>
                    <a:pt x="0" y="10830"/>
                    <a:pt x="3099" y="13929"/>
                    <a:pt x="6948" y="13929"/>
                  </a:cubicBezTo>
                  <a:lnTo>
                    <a:pt x="27532" y="13929"/>
                  </a:lnTo>
                  <a:lnTo>
                    <a:pt x="27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6"/>
            <p:cNvSpPr/>
            <p:nvPr/>
          </p:nvSpPr>
          <p:spPr>
            <a:xfrm>
              <a:off x="5085425" y="1579600"/>
              <a:ext cx="678525" cy="661600"/>
            </a:xfrm>
            <a:custGeom>
              <a:rect b="b" l="l" r="r" t="t"/>
              <a:pathLst>
                <a:path extrusionOk="0" h="26464" w="27141">
                  <a:moveTo>
                    <a:pt x="17289" y="1"/>
                  </a:moveTo>
                  <a:lnTo>
                    <a:pt x="2675" y="14614"/>
                  </a:lnTo>
                  <a:cubicBezTo>
                    <a:pt x="0" y="17289"/>
                    <a:pt x="0" y="21693"/>
                    <a:pt x="2675" y="24433"/>
                  </a:cubicBezTo>
                  <a:cubicBezTo>
                    <a:pt x="4045" y="25787"/>
                    <a:pt x="5831" y="26464"/>
                    <a:pt x="7613" y="26464"/>
                  </a:cubicBezTo>
                  <a:cubicBezTo>
                    <a:pt x="9395" y="26464"/>
                    <a:pt x="11173" y="25787"/>
                    <a:pt x="12527" y="24433"/>
                  </a:cubicBezTo>
                  <a:lnTo>
                    <a:pt x="27140" y="9819"/>
                  </a:lnTo>
                  <a:cubicBezTo>
                    <a:pt x="24107" y="6362"/>
                    <a:pt x="20812" y="3067"/>
                    <a:pt x="17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2233625" y="1977575"/>
              <a:ext cx="2673225" cy="2087700"/>
            </a:xfrm>
            <a:custGeom>
              <a:rect b="b" l="l" r="r" t="t"/>
              <a:pathLst>
                <a:path extrusionOk="0" h="83508" w="106929">
                  <a:moveTo>
                    <a:pt x="62664" y="0"/>
                  </a:moveTo>
                  <a:cubicBezTo>
                    <a:pt x="28119" y="0"/>
                    <a:pt x="1" y="28086"/>
                    <a:pt x="1" y="62630"/>
                  </a:cubicBezTo>
                  <a:cubicBezTo>
                    <a:pt x="1" y="67915"/>
                    <a:pt x="686" y="73199"/>
                    <a:pt x="1991" y="78288"/>
                  </a:cubicBezTo>
                  <a:cubicBezTo>
                    <a:pt x="2787" y="81418"/>
                    <a:pt x="5616" y="83508"/>
                    <a:pt x="8710" y="83508"/>
                  </a:cubicBezTo>
                  <a:cubicBezTo>
                    <a:pt x="9292" y="83508"/>
                    <a:pt x="9883" y="83434"/>
                    <a:pt x="10472" y="83279"/>
                  </a:cubicBezTo>
                  <a:cubicBezTo>
                    <a:pt x="14190" y="82333"/>
                    <a:pt x="16441" y="78516"/>
                    <a:pt x="15463" y="74798"/>
                  </a:cubicBezTo>
                  <a:cubicBezTo>
                    <a:pt x="14451" y="70851"/>
                    <a:pt x="13929" y="66773"/>
                    <a:pt x="13929" y="62630"/>
                  </a:cubicBezTo>
                  <a:cubicBezTo>
                    <a:pt x="13929" y="35752"/>
                    <a:pt x="35785" y="13896"/>
                    <a:pt x="62664" y="13896"/>
                  </a:cubicBezTo>
                  <a:cubicBezTo>
                    <a:pt x="76070" y="13896"/>
                    <a:pt x="88270" y="19376"/>
                    <a:pt x="97078" y="28184"/>
                  </a:cubicBezTo>
                  <a:lnTo>
                    <a:pt x="106733" y="18561"/>
                  </a:lnTo>
                  <a:lnTo>
                    <a:pt x="106929" y="18365"/>
                  </a:lnTo>
                  <a:cubicBezTo>
                    <a:pt x="95577" y="7013"/>
                    <a:pt x="79919" y="0"/>
                    <a:pt x="62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3800200" y="1977575"/>
              <a:ext cx="1106650" cy="704600"/>
            </a:xfrm>
            <a:custGeom>
              <a:rect b="b" l="l" r="r" t="t"/>
              <a:pathLst>
                <a:path extrusionOk="0" h="28184" w="44266">
                  <a:moveTo>
                    <a:pt x="1" y="0"/>
                  </a:moveTo>
                  <a:lnTo>
                    <a:pt x="1" y="13896"/>
                  </a:lnTo>
                  <a:cubicBezTo>
                    <a:pt x="13407" y="13896"/>
                    <a:pt x="25607" y="19376"/>
                    <a:pt x="34415" y="28184"/>
                  </a:cubicBezTo>
                  <a:lnTo>
                    <a:pt x="44266" y="18365"/>
                  </a:lnTo>
                  <a:cubicBezTo>
                    <a:pt x="32914" y="7013"/>
                    <a:pt x="1725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4660550" y="2436700"/>
              <a:ext cx="705425" cy="1628400"/>
            </a:xfrm>
            <a:custGeom>
              <a:rect b="b" l="l" r="r" t="t"/>
              <a:pathLst>
                <a:path extrusionOk="0" h="65136" w="28217">
                  <a:moveTo>
                    <a:pt x="9852" y="0"/>
                  </a:moveTo>
                  <a:lnTo>
                    <a:pt x="1" y="9819"/>
                  </a:lnTo>
                  <a:cubicBezTo>
                    <a:pt x="8841" y="18659"/>
                    <a:pt x="14288" y="30826"/>
                    <a:pt x="14288" y="44265"/>
                  </a:cubicBezTo>
                  <a:cubicBezTo>
                    <a:pt x="14288" y="48408"/>
                    <a:pt x="13766" y="52486"/>
                    <a:pt x="12755" y="56433"/>
                  </a:cubicBezTo>
                  <a:cubicBezTo>
                    <a:pt x="11809" y="60151"/>
                    <a:pt x="14027" y="63968"/>
                    <a:pt x="17778" y="64914"/>
                  </a:cubicBezTo>
                  <a:cubicBezTo>
                    <a:pt x="18347" y="65064"/>
                    <a:pt x="18924" y="65136"/>
                    <a:pt x="19495" y="65136"/>
                  </a:cubicBezTo>
                  <a:cubicBezTo>
                    <a:pt x="22525" y="65136"/>
                    <a:pt x="25403" y="63107"/>
                    <a:pt x="26227" y="59923"/>
                  </a:cubicBezTo>
                  <a:cubicBezTo>
                    <a:pt x="27532" y="54834"/>
                    <a:pt x="28217" y="49550"/>
                    <a:pt x="28217" y="44265"/>
                  </a:cubicBezTo>
                  <a:cubicBezTo>
                    <a:pt x="28217" y="26977"/>
                    <a:pt x="21203" y="11319"/>
                    <a:pt x="9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3800200" y="934550"/>
              <a:ext cx="173725" cy="694825"/>
            </a:xfrm>
            <a:custGeom>
              <a:rect b="b" l="l" r="r" t="t"/>
              <a:pathLst>
                <a:path extrusionOk="0" h="27793" w="6949">
                  <a:moveTo>
                    <a:pt x="1" y="0"/>
                  </a:moveTo>
                  <a:lnTo>
                    <a:pt x="1" y="27792"/>
                  </a:lnTo>
                  <a:cubicBezTo>
                    <a:pt x="3850" y="27792"/>
                    <a:pt x="6949" y="24694"/>
                    <a:pt x="6949" y="20844"/>
                  </a:cubicBezTo>
                  <a:lnTo>
                    <a:pt x="6949" y="261"/>
                  </a:lnTo>
                  <a:cubicBezTo>
                    <a:pt x="4633" y="98"/>
                    <a:pt x="2317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3278275" y="3021400"/>
              <a:ext cx="1043875" cy="1043875"/>
            </a:xfrm>
            <a:custGeom>
              <a:rect b="b" l="l" r="r" t="t"/>
              <a:pathLst>
                <a:path extrusionOk="0" h="41755" w="41755">
                  <a:moveTo>
                    <a:pt x="20878" y="1"/>
                  </a:moveTo>
                  <a:cubicBezTo>
                    <a:pt x="9363" y="1"/>
                    <a:pt x="1" y="9362"/>
                    <a:pt x="1" y="20877"/>
                  </a:cubicBezTo>
                  <a:cubicBezTo>
                    <a:pt x="1" y="32392"/>
                    <a:pt x="9363" y="41754"/>
                    <a:pt x="20878" y="41754"/>
                  </a:cubicBezTo>
                  <a:cubicBezTo>
                    <a:pt x="32392" y="41754"/>
                    <a:pt x="41754" y="32392"/>
                    <a:pt x="41754" y="20877"/>
                  </a:cubicBezTo>
                  <a:cubicBezTo>
                    <a:pt x="41754" y="9362"/>
                    <a:pt x="32392" y="1"/>
                    <a:pt x="2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3854850" y="2377975"/>
              <a:ext cx="1127025" cy="1093000"/>
            </a:xfrm>
            <a:custGeom>
              <a:rect b="b" l="l" r="r" t="t"/>
              <a:pathLst>
                <a:path extrusionOk="0" h="43720" w="45081">
                  <a:moveTo>
                    <a:pt x="37435" y="1"/>
                  </a:moveTo>
                  <a:cubicBezTo>
                    <a:pt x="35654" y="1"/>
                    <a:pt x="33876" y="686"/>
                    <a:pt x="32522" y="2056"/>
                  </a:cubicBezTo>
                  <a:lnTo>
                    <a:pt x="2740" y="31838"/>
                  </a:lnTo>
                  <a:cubicBezTo>
                    <a:pt x="0" y="34578"/>
                    <a:pt x="0" y="38981"/>
                    <a:pt x="2740" y="41689"/>
                  </a:cubicBezTo>
                  <a:cubicBezTo>
                    <a:pt x="4094" y="43042"/>
                    <a:pt x="5872" y="43719"/>
                    <a:pt x="7649" y="43719"/>
                  </a:cubicBezTo>
                  <a:cubicBezTo>
                    <a:pt x="9427" y="43719"/>
                    <a:pt x="11205" y="43042"/>
                    <a:pt x="12559" y="41689"/>
                  </a:cubicBezTo>
                  <a:lnTo>
                    <a:pt x="42373" y="11874"/>
                  </a:lnTo>
                  <a:cubicBezTo>
                    <a:pt x="45081" y="9167"/>
                    <a:pt x="45081" y="4763"/>
                    <a:pt x="42373" y="2056"/>
                  </a:cubicBezTo>
                  <a:cubicBezTo>
                    <a:pt x="41003" y="686"/>
                    <a:pt x="39217" y="1"/>
                    <a:pt x="37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3800200" y="3021400"/>
              <a:ext cx="521950" cy="1043875"/>
            </a:xfrm>
            <a:custGeom>
              <a:rect b="b" l="l" r="r" t="t"/>
              <a:pathLst>
                <a:path extrusionOk="0" h="41755" w="20878">
                  <a:moveTo>
                    <a:pt x="1" y="1"/>
                  </a:moveTo>
                  <a:lnTo>
                    <a:pt x="1" y="41754"/>
                  </a:lnTo>
                  <a:cubicBezTo>
                    <a:pt x="11515" y="41754"/>
                    <a:pt x="20877" y="32392"/>
                    <a:pt x="20877" y="20877"/>
                  </a:cubicBezTo>
                  <a:cubicBezTo>
                    <a:pt x="20877" y="9362"/>
                    <a:pt x="11515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1" name="Google Shape;1031;p36"/>
          <p:cNvGrpSpPr/>
          <p:nvPr/>
        </p:nvGrpSpPr>
        <p:grpSpPr>
          <a:xfrm>
            <a:off x="6743649" y="1840772"/>
            <a:ext cx="786309" cy="927452"/>
            <a:chOff x="1587750" y="238125"/>
            <a:chExt cx="4424925" cy="5219200"/>
          </a:xfrm>
        </p:grpSpPr>
        <p:sp>
          <p:nvSpPr>
            <p:cNvPr id="1032" name="Google Shape;1032;p36"/>
            <p:cNvSpPr/>
            <p:nvPr/>
          </p:nvSpPr>
          <p:spPr>
            <a:xfrm>
              <a:off x="1587750" y="238125"/>
              <a:ext cx="4424925" cy="5219200"/>
            </a:xfrm>
            <a:custGeom>
              <a:rect b="b" l="l" r="r" t="t"/>
              <a:pathLst>
                <a:path extrusionOk="0" h="208768" w="176997">
                  <a:moveTo>
                    <a:pt x="47658" y="0"/>
                  </a:moveTo>
                  <a:cubicBezTo>
                    <a:pt x="43875" y="0"/>
                    <a:pt x="40841" y="3034"/>
                    <a:pt x="40841" y="6818"/>
                  </a:cubicBezTo>
                  <a:cubicBezTo>
                    <a:pt x="40841" y="17876"/>
                    <a:pt x="25281" y="27238"/>
                    <a:pt x="6818" y="27238"/>
                  </a:cubicBezTo>
                  <a:cubicBezTo>
                    <a:pt x="3035" y="27238"/>
                    <a:pt x="1" y="30271"/>
                    <a:pt x="1" y="34023"/>
                  </a:cubicBezTo>
                  <a:lnTo>
                    <a:pt x="1" y="88628"/>
                  </a:lnTo>
                  <a:cubicBezTo>
                    <a:pt x="1" y="143038"/>
                    <a:pt x="34708" y="191218"/>
                    <a:pt x="86378" y="208408"/>
                  </a:cubicBezTo>
                  <a:cubicBezTo>
                    <a:pt x="87096" y="208637"/>
                    <a:pt x="87781" y="208767"/>
                    <a:pt x="88499" y="208767"/>
                  </a:cubicBezTo>
                  <a:cubicBezTo>
                    <a:pt x="89216" y="208767"/>
                    <a:pt x="89966" y="208637"/>
                    <a:pt x="90619" y="208408"/>
                  </a:cubicBezTo>
                  <a:cubicBezTo>
                    <a:pt x="142289" y="191218"/>
                    <a:pt x="176996" y="143038"/>
                    <a:pt x="176996" y="88628"/>
                  </a:cubicBezTo>
                  <a:lnTo>
                    <a:pt x="176996" y="34023"/>
                  </a:lnTo>
                  <a:cubicBezTo>
                    <a:pt x="176996" y="30271"/>
                    <a:pt x="173963" y="27238"/>
                    <a:pt x="170179" y="27238"/>
                  </a:cubicBezTo>
                  <a:cubicBezTo>
                    <a:pt x="151716" y="27238"/>
                    <a:pt x="136156" y="17876"/>
                    <a:pt x="136156" y="6818"/>
                  </a:cubicBezTo>
                  <a:cubicBezTo>
                    <a:pt x="136156" y="3034"/>
                    <a:pt x="133123" y="0"/>
                    <a:pt x="129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3800200" y="238125"/>
              <a:ext cx="2212475" cy="5219200"/>
            </a:xfrm>
            <a:custGeom>
              <a:rect b="b" l="l" r="r" t="t"/>
              <a:pathLst>
                <a:path extrusionOk="0" h="208768" w="88499">
                  <a:moveTo>
                    <a:pt x="1" y="0"/>
                  </a:moveTo>
                  <a:lnTo>
                    <a:pt x="1" y="208767"/>
                  </a:lnTo>
                  <a:cubicBezTo>
                    <a:pt x="718" y="208767"/>
                    <a:pt x="1468" y="208637"/>
                    <a:pt x="2121" y="208408"/>
                  </a:cubicBezTo>
                  <a:cubicBezTo>
                    <a:pt x="53791" y="191218"/>
                    <a:pt x="88498" y="143038"/>
                    <a:pt x="88498" y="88628"/>
                  </a:cubicBezTo>
                  <a:lnTo>
                    <a:pt x="88498" y="34023"/>
                  </a:lnTo>
                  <a:cubicBezTo>
                    <a:pt x="88498" y="30271"/>
                    <a:pt x="85465" y="27238"/>
                    <a:pt x="81681" y="27238"/>
                  </a:cubicBezTo>
                  <a:cubicBezTo>
                    <a:pt x="63218" y="27238"/>
                    <a:pt x="47658" y="17876"/>
                    <a:pt x="47658" y="6818"/>
                  </a:cubicBezTo>
                  <a:cubicBezTo>
                    <a:pt x="47658" y="3034"/>
                    <a:pt x="44625" y="0"/>
                    <a:pt x="40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2268700" y="919050"/>
              <a:ext cx="3063025" cy="3808400"/>
            </a:xfrm>
            <a:custGeom>
              <a:rect b="b" l="l" r="r" t="t"/>
              <a:pathLst>
                <a:path extrusionOk="0" h="152336" w="122521">
                  <a:moveTo>
                    <a:pt x="38785" y="1"/>
                  </a:moveTo>
                  <a:cubicBezTo>
                    <a:pt x="36633" y="1"/>
                    <a:pt x="34545" y="1077"/>
                    <a:pt x="33273" y="2839"/>
                  </a:cubicBezTo>
                  <a:cubicBezTo>
                    <a:pt x="26912" y="11874"/>
                    <a:pt x="16702" y="19116"/>
                    <a:pt x="4632" y="23193"/>
                  </a:cubicBezTo>
                  <a:cubicBezTo>
                    <a:pt x="1860" y="24139"/>
                    <a:pt x="0" y="26716"/>
                    <a:pt x="0" y="29619"/>
                  </a:cubicBezTo>
                  <a:lnTo>
                    <a:pt x="0" y="61391"/>
                  </a:lnTo>
                  <a:cubicBezTo>
                    <a:pt x="0" y="98871"/>
                    <a:pt x="21236" y="133090"/>
                    <a:pt x="54443" y="149856"/>
                  </a:cubicBezTo>
                  <a:cubicBezTo>
                    <a:pt x="55780" y="150476"/>
                    <a:pt x="57118" y="151128"/>
                    <a:pt x="58488" y="151748"/>
                  </a:cubicBezTo>
                  <a:cubicBezTo>
                    <a:pt x="59369" y="152107"/>
                    <a:pt x="60347" y="152335"/>
                    <a:pt x="61261" y="152335"/>
                  </a:cubicBezTo>
                  <a:cubicBezTo>
                    <a:pt x="62207" y="152335"/>
                    <a:pt x="63153" y="152107"/>
                    <a:pt x="64033" y="151748"/>
                  </a:cubicBezTo>
                  <a:cubicBezTo>
                    <a:pt x="65403" y="151128"/>
                    <a:pt x="66741" y="150476"/>
                    <a:pt x="68078" y="149856"/>
                  </a:cubicBezTo>
                  <a:cubicBezTo>
                    <a:pt x="101285" y="133090"/>
                    <a:pt x="122521" y="98871"/>
                    <a:pt x="122521" y="61391"/>
                  </a:cubicBezTo>
                  <a:lnTo>
                    <a:pt x="122521" y="29619"/>
                  </a:lnTo>
                  <a:cubicBezTo>
                    <a:pt x="122521" y="26716"/>
                    <a:pt x="120661" y="24139"/>
                    <a:pt x="117889" y="23193"/>
                  </a:cubicBezTo>
                  <a:cubicBezTo>
                    <a:pt x="105819" y="19116"/>
                    <a:pt x="95609" y="11874"/>
                    <a:pt x="89248" y="2839"/>
                  </a:cubicBezTo>
                  <a:cubicBezTo>
                    <a:pt x="87976" y="1077"/>
                    <a:pt x="85889" y="1"/>
                    <a:pt x="83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3800200" y="919050"/>
              <a:ext cx="1531525" cy="3808400"/>
            </a:xfrm>
            <a:custGeom>
              <a:rect b="b" l="l" r="r" t="t"/>
              <a:pathLst>
                <a:path extrusionOk="0" h="152336" w="61261">
                  <a:moveTo>
                    <a:pt x="1" y="1"/>
                  </a:moveTo>
                  <a:lnTo>
                    <a:pt x="1" y="152335"/>
                  </a:lnTo>
                  <a:cubicBezTo>
                    <a:pt x="947" y="152335"/>
                    <a:pt x="1893" y="152107"/>
                    <a:pt x="2773" y="151748"/>
                  </a:cubicBezTo>
                  <a:cubicBezTo>
                    <a:pt x="4143" y="151128"/>
                    <a:pt x="5481" y="150476"/>
                    <a:pt x="6818" y="149856"/>
                  </a:cubicBezTo>
                  <a:cubicBezTo>
                    <a:pt x="40025" y="133090"/>
                    <a:pt x="61261" y="98871"/>
                    <a:pt x="61261" y="61391"/>
                  </a:cubicBezTo>
                  <a:lnTo>
                    <a:pt x="61261" y="29619"/>
                  </a:lnTo>
                  <a:cubicBezTo>
                    <a:pt x="61261" y="26716"/>
                    <a:pt x="59401" y="24139"/>
                    <a:pt x="56629" y="23193"/>
                  </a:cubicBezTo>
                  <a:cubicBezTo>
                    <a:pt x="44559" y="19116"/>
                    <a:pt x="34349" y="11874"/>
                    <a:pt x="27988" y="2839"/>
                  </a:cubicBezTo>
                  <a:cubicBezTo>
                    <a:pt x="26716" y="1077"/>
                    <a:pt x="24629" y="1"/>
                    <a:pt x="22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37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МЕХАНИКА</a:t>
            </a:r>
            <a:endParaRPr/>
          </a:p>
        </p:txBody>
      </p:sp>
      <p:graphicFrame>
        <p:nvGraphicFramePr>
          <p:cNvPr id="1041" name="Google Shape;1041;p37"/>
          <p:cNvGraphicFramePr/>
          <p:nvPr/>
        </p:nvGraphicFramePr>
        <p:xfrm>
          <a:off x="1333775" y="190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{613D9E49-4E71-4C89-A171-A8560FF6C316}</a:tableStyleId>
              </a:tblPr>
              <a:tblGrid>
                <a:gridCol w="2158800"/>
                <a:gridCol w="2158800"/>
                <a:gridCol w="2158800"/>
              </a:tblGrid>
              <a:tr h="55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SILVER</a:t>
                      </a:r>
                      <a:endParaRPr sz="1500">
                        <a:solidFill>
                          <a:schemeClr val="dk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GOLD</a:t>
                      </a:r>
                      <a:endParaRPr sz="1500">
                        <a:solidFill>
                          <a:schemeClr val="dk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BLACK</a:t>
                      </a:r>
                      <a:endParaRPr sz="1500">
                        <a:solidFill>
                          <a:schemeClr val="dk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1093050">
                <a:tc>
                  <a:txBody>
                    <a:bodyPr/>
                    <a:lstStyle/>
                    <a:p>
                      <a:pPr indent="0" lvl="0" marL="182880" marR="18288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Легче некуда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82880" marR="18288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Уже придётся попотеть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82880" marR="18288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Нереальный уровень сложности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+</a:t>
                      </a:r>
                      <a:r>
                        <a:rPr lang="en" sz="3000">
                          <a:solidFill>
                            <a:schemeClr val="dk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+</a:t>
                      </a:r>
                      <a:r>
                        <a:rPr lang="en" sz="3000">
                          <a:solidFill>
                            <a:schemeClr val="dk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25</a:t>
                      </a:r>
                      <a:endParaRPr sz="800">
                        <a:solidFill>
                          <a:schemeClr val="dk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+</a:t>
                      </a:r>
                      <a:r>
                        <a:rPr lang="en" sz="3000">
                          <a:solidFill>
                            <a:schemeClr val="dk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50</a:t>
                      </a:r>
                      <a:endParaRPr sz="800">
                        <a:solidFill>
                          <a:schemeClr val="dk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38"/>
          <p:cNvSpPr txBox="1"/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БУДУЩЕЕ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ИГРЫ</a:t>
            </a:r>
            <a:endParaRPr/>
          </a:p>
        </p:txBody>
      </p:sp>
      <p:sp>
        <p:nvSpPr>
          <p:cNvPr id="1047" name="Google Shape;1047;p38"/>
          <p:cNvSpPr txBox="1"/>
          <p:nvPr>
            <p:ph idx="2" type="title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9"/>
          <p:cNvSpPr/>
          <p:nvPr/>
        </p:nvSpPr>
        <p:spPr>
          <a:xfrm flipH="1" rot="10800000">
            <a:off x="4725281" y="3439335"/>
            <a:ext cx="884871" cy="904683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4570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39"/>
          <p:cNvSpPr/>
          <p:nvPr/>
        </p:nvSpPr>
        <p:spPr>
          <a:xfrm flipH="1" rot="10800000">
            <a:off x="4725281" y="1857873"/>
            <a:ext cx="884871" cy="904683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4570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39"/>
          <p:cNvSpPr/>
          <p:nvPr/>
        </p:nvSpPr>
        <p:spPr>
          <a:xfrm flipH="1" rot="10800000">
            <a:off x="1055781" y="3439335"/>
            <a:ext cx="884871" cy="904683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39"/>
          <p:cNvSpPr/>
          <p:nvPr/>
        </p:nvSpPr>
        <p:spPr>
          <a:xfrm flipH="1" rot="10800000">
            <a:off x="1055781" y="1857873"/>
            <a:ext cx="884871" cy="904683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39"/>
          <p:cNvSpPr txBox="1"/>
          <p:nvPr>
            <p:ph idx="1" type="subTitle"/>
          </p:nvPr>
        </p:nvSpPr>
        <p:spPr>
          <a:xfrm>
            <a:off x="2102668" y="2272050"/>
            <a:ext cx="2423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Распространение игры на новые площадки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39"/>
          <p:cNvSpPr txBox="1"/>
          <p:nvPr>
            <p:ph idx="3" type="subTitle"/>
          </p:nvPr>
        </p:nvSpPr>
        <p:spPr>
          <a:xfrm>
            <a:off x="2102668" y="3845075"/>
            <a:ext cx="2423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Добавление новых предметов для покупки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39"/>
          <p:cNvSpPr txBox="1"/>
          <p:nvPr>
            <p:ph idx="5" type="subTitle"/>
          </p:nvPr>
        </p:nvSpPr>
        <p:spPr>
          <a:xfrm>
            <a:off x="5809671" y="2272050"/>
            <a:ext cx="2423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Добавление новых функций и механик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39"/>
          <p:cNvSpPr txBox="1"/>
          <p:nvPr>
            <p:ph type="title"/>
          </p:nvPr>
        </p:nvSpPr>
        <p:spPr>
          <a:xfrm>
            <a:off x="2102668" y="1820075"/>
            <a:ext cx="2693400" cy="4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МАСШТАБ</a:t>
            </a:r>
            <a:endParaRPr/>
          </a:p>
        </p:txBody>
      </p:sp>
      <p:sp>
        <p:nvSpPr>
          <p:cNvPr id="1060" name="Google Shape;1060;p39"/>
          <p:cNvSpPr txBox="1"/>
          <p:nvPr>
            <p:ph idx="2" type="title"/>
          </p:nvPr>
        </p:nvSpPr>
        <p:spPr>
          <a:xfrm>
            <a:off x="2102668" y="3392975"/>
            <a:ext cx="2693400" cy="4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МАГАЗИН</a:t>
            </a:r>
            <a:endParaRPr/>
          </a:p>
        </p:txBody>
      </p:sp>
      <p:sp>
        <p:nvSpPr>
          <p:cNvPr id="1061" name="Google Shape;1061;p39"/>
          <p:cNvSpPr txBox="1"/>
          <p:nvPr>
            <p:ph idx="4" type="title"/>
          </p:nvPr>
        </p:nvSpPr>
        <p:spPr>
          <a:xfrm>
            <a:off x="5809669" y="1820075"/>
            <a:ext cx="2693400" cy="4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РАЗНООБРАЗИЕ</a:t>
            </a:r>
            <a:endParaRPr/>
          </a:p>
        </p:txBody>
      </p:sp>
      <p:sp>
        <p:nvSpPr>
          <p:cNvPr id="1062" name="Google Shape;1062;p39"/>
          <p:cNvSpPr txBox="1"/>
          <p:nvPr>
            <p:ph idx="6" type="title"/>
          </p:nvPr>
        </p:nvSpPr>
        <p:spPr>
          <a:xfrm>
            <a:off x="5809675" y="3392975"/>
            <a:ext cx="2933100" cy="4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КРОССПЛАТФОРМА</a:t>
            </a:r>
            <a:endParaRPr/>
          </a:p>
        </p:txBody>
      </p:sp>
      <p:sp>
        <p:nvSpPr>
          <p:cNvPr id="1063" name="Google Shape;1063;p39"/>
          <p:cNvSpPr txBox="1"/>
          <p:nvPr>
            <p:ph idx="7" type="subTitle"/>
          </p:nvPr>
        </p:nvSpPr>
        <p:spPr>
          <a:xfrm>
            <a:off x="5809671" y="3845075"/>
            <a:ext cx="2423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Расширение игр на всевозможные площадки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39"/>
          <p:cNvSpPr txBox="1"/>
          <p:nvPr>
            <p:ph idx="8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t" bIns="91425" lIns="4570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ПЕРСПЕКТИВЫ</a:t>
            </a:r>
            <a:endParaRPr/>
          </a:p>
        </p:txBody>
      </p:sp>
      <p:sp>
        <p:nvSpPr>
          <p:cNvPr id="1065" name="Google Shape;1065;p39"/>
          <p:cNvSpPr txBox="1"/>
          <p:nvPr>
            <p:ph idx="8" type="title"/>
          </p:nvPr>
        </p:nvSpPr>
        <p:spPr>
          <a:xfrm>
            <a:off x="1269625" y="2129315"/>
            <a:ext cx="457200" cy="361800"/>
          </a:xfrm>
          <a:prstGeom prst="rect">
            <a:avLst/>
          </a:prstGeom>
        </p:spPr>
        <p:txBody>
          <a:bodyPr anchorCtr="0" anchor="t" bIns="91425" lIns="4570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066" name="Google Shape;1066;p39"/>
          <p:cNvSpPr txBox="1"/>
          <p:nvPr>
            <p:ph idx="8" type="title"/>
          </p:nvPr>
        </p:nvSpPr>
        <p:spPr>
          <a:xfrm>
            <a:off x="4939125" y="2129315"/>
            <a:ext cx="457200" cy="361800"/>
          </a:xfrm>
          <a:prstGeom prst="rect">
            <a:avLst/>
          </a:prstGeom>
        </p:spPr>
        <p:txBody>
          <a:bodyPr anchorCtr="0" anchor="t" bIns="91425" lIns="4570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067" name="Google Shape;1067;p39"/>
          <p:cNvSpPr txBox="1"/>
          <p:nvPr>
            <p:ph idx="8" type="title"/>
          </p:nvPr>
        </p:nvSpPr>
        <p:spPr>
          <a:xfrm>
            <a:off x="4939125" y="3710777"/>
            <a:ext cx="457200" cy="361800"/>
          </a:xfrm>
          <a:prstGeom prst="rect">
            <a:avLst/>
          </a:prstGeom>
        </p:spPr>
        <p:txBody>
          <a:bodyPr anchorCtr="0" anchor="t" bIns="91425" lIns="4570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1068" name="Google Shape;1068;p39"/>
          <p:cNvSpPr txBox="1"/>
          <p:nvPr>
            <p:ph idx="8" type="title"/>
          </p:nvPr>
        </p:nvSpPr>
        <p:spPr>
          <a:xfrm>
            <a:off x="1232125" y="3710777"/>
            <a:ext cx="457200" cy="361800"/>
          </a:xfrm>
          <a:prstGeom prst="rect">
            <a:avLst/>
          </a:prstGeom>
        </p:spPr>
        <p:txBody>
          <a:bodyPr anchorCtr="0" anchor="t" bIns="91425" lIns="4570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