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Введение в API и Postman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Урок 1</a:t>
            </a:r>
          </a:p>
          <a:p>
            <a:r>
              <a:t>Автор: [Ваше Имя]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Заключение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Краткое резюме</a:t>
            </a:r>
          </a:p>
          <a:p>
            <a:r>
              <a:t>Анонс следующего урока (обзор интерфейса Postman)</a:t>
            </a:r>
          </a:p>
          <a:p>
            <a:r>
              <a:t>Призыв к подписке, лайкам и комментариям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Приветствие и представление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Приветствие зрителей</a:t>
            </a:r>
          </a:p>
          <a:p>
            <a:r>
              <a:t>Краткое представление</a:t>
            </a:r>
          </a:p>
          <a:p>
            <a:r>
              <a:t>Цель курса</a:t>
            </a:r>
          </a:p>
          <a:p>
            <a:r>
              <a:t>Описание структуры урока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Что такое API?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Определение API</a:t>
            </a:r>
          </a:p>
          <a:p>
            <a:r>
              <a:t>Простое объяснение API как посредника</a:t>
            </a:r>
          </a:p>
          <a:p>
            <a:r>
              <a:t>Примеры: погода, карты, соцсети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Зачем нужны API?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Важность API для интеграции систем</a:t>
            </a:r>
          </a:p>
          <a:p>
            <a:r>
              <a:t>Примеры использования API</a:t>
            </a:r>
          </a:p>
          <a:p>
            <a:r>
              <a:t>Роль API в автоматизации тестирования и разработке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Популярные виды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REST API:</a:t>
            </a:r>
          </a:p>
          <a:p>
            <a:r>
              <a:t>Принципы REST</a:t>
            </a:r>
          </a:p>
          <a:p>
            <a:r>
              <a:t>Примеры использования</a:t>
            </a:r>
          </a:p>
          <a:p/>
          <a:p>
            <a:r>
              <a:t>SOAP API:</a:t>
            </a:r>
          </a:p>
          <a:p>
            <a:r>
              <a:t>Протокол обмена сообщениями</a:t>
            </a:r>
          </a:p>
          <a:p>
            <a:r>
              <a:t>Примеры использования</a:t>
            </a:r>
          </a:p>
          <a:p/>
          <a:p>
            <a:r>
              <a:t>GraphQL API:</a:t>
            </a:r>
          </a:p>
          <a:p>
            <a:r>
              <a:t>Запросы с одной конечной точки</a:t>
            </a:r>
          </a:p>
          <a:p>
            <a:r>
              <a:t>Примеры использования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REST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Representational State Transfer</a:t>
            </a:r>
          </a:p>
          <a:p>
            <a:r>
              <a:t>Использование HTTP-запросов</a:t>
            </a:r>
          </a:p>
          <a:p>
            <a:r>
              <a:t>Примеры: GET, POST, PUT, DELETE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SOAP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Simple Object Access Protocol</a:t>
            </a:r>
          </a:p>
          <a:p>
            <a:r>
              <a:t>Использование XML</a:t>
            </a:r>
          </a:p>
          <a:p>
            <a:r>
              <a:t>Надежность и безопасность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GraphQL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Запросы с одной конечной точки</a:t>
            </a:r>
          </a:p>
          <a:p>
            <a:r>
              <a:t>Запрос только необходимых данных</a:t>
            </a:r>
          </a:p>
          <a:p>
            <a:r>
              <a:t>Оптимизация работы с данными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Поддержка API в Postman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Поддержка различных типов API</a:t>
            </a:r>
          </a:p>
          <a:p>
            <a:r>
              <a:t>Создание и отправка запросов</a:t>
            </a:r>
          </a:p>
          <a:p>
            <a:r>
              <a:t>Анализ ответов</a:t>
            </a:r>
          </a:p>
          <a:p>
            <a:r>
              <a:t>Автоматизация тестирования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