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429437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367992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122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2840116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139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18408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371275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321578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129739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5C61A-86B6-4B1D-A4C9-97CF0FF5E31B}"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275676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E5C61A-86B6-4B1D-A4C9-97CF0FF5E31B}"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213651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5C61A-86B6-4B1D-A4C9-97CF0FF5E31B}"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203177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5C61A-86B6-4B1D-A4C9-97CF0FF5E31B}"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232178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5C61A-86B6-4B1D-A4C9-97CF0FF5E31B}"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400474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E5C61A-86B6-4B1D-A4C9-97CF0FF5E31B}"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205487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5C61A-86B6-4B1D-A4C9-97CF0FF5E31B}"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6AFFD-6314-4687-8997-5A82D7819D67}" type="slidenum">
              <a:rPr lang="en-US" smtClean="0"/>
              <a:t>‹#›</a:t>
            </a:fld>
            <a:endParaRPr lang="en-US"/>
          </a:p>
        </p:txBody>
      </p:sp>
    </p:spTree>
    <p:extLst>
      <p:ext uri="{BB962C8B-B14F-4D97-AF65-F5344CB8AC3E}">
        <p14:creationId xmlns:p14="http://schemas.microsoft.com/office/powerpoint/2010/main" val="257983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E5C61A-86B6-4B1D-A4C9-97CF0FF5E31B}" type="datetimeFigureOut">
              <a:rPr lang="en-US" smtClean="0"/>
              <a:t>11/3/2020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86AFFD-6314-4687-8997-5A82D7819D67}" type="slidenum">
              <a:rPr lang="en-US" smtClean="0"/>
              <a:t>‹#›</a:t>
            </a:fld>
            <a:endParaRPr lang="en-US"/>
          </a:p>
        </p:txBody>
      </p:sp>
    </p:spTree>
    <p:extLst>
      <p:ext uri="{BB962C8B-B14F-4D97-AF65-F5344CB8AC3E}">
        <p14:creationId xmlns:p14="http://schemas.microsoft.com/office/powerpoint/2010/main" val="1145245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6093-E086-4FE7-B8D8-252DA965AABC}"/>
              </a:ext>
            </a:extLst>
          </p:cNvPr>
          <p:cNvSpPr>
            <a:spLocks noGrp="1"/>
          </p:cNvSpPr>
          <p:nvPr>
            <p:ph type="ctrTitle"/>
          </p:nvPr>
        </p:nvSpPr>
        <p:spPr/>
        <p:txBody>
          <a:bodyPr/>
          <a:lstStyle/>
          <a:p>
            <a:r>
              <a:rPr lang="en-US"/>
              <a:t>Milestone 3</a:t>
            </a:r>
            <a:br>
              <a:rPr lang="en-US" dirty="0"/>
            </a:br>
            <a:r>
              <a:rPr lang="en-US" dirty="0"/>
              <a:t>Group 1</a:t>
            </a:r>
            <a:br>
              <a:rPr lang="en-US" dirty="0"/>
            </a:br>
            <a:r>
              <a:rPr lang="en-US" dirty="0"/>
              <a:t>SEC 101</a:t>
            </a:r>
          </a:p>
        </p:txBody>
      </p:sp>
      <p:sp>
        <p:nvSpPr>
          <p:cNvPr id="3" name="Subtitle 2">
            <a:extLst>
              <a:ext uri="{FF2B5EF4-FFF2-40B4-BE49-F238E27FC236}">
                <a16:creationId xmlns:a16="http://schemas.microsoft.com/office/drawing/2014/main" id="{79DE7E28-BE09-4F7E-9CE0-DC8EADD89A96}"/>
              </a:ext>
            </a:extLst>
          </p:cNvPr>
          <p:cNvSpPr>
            <a:spLocks noGrp="1"/>
          </p:cNvSpPr>
          <p:nvPr>
            <p:ph type="subTitle" idx="1"/>
          </p:nvPr>
        </p:nvSpPr>
        <p:spPr/>
        <p:txBody>
          <a:bodyPr/>
          <a:lstStyle/>
          <a:p>
            <a:r>
              <a:rPr lang="en-US" dirty="0"/>
              <a:t>Gabriele Chiossi, Ben Marschall</a:t>
            </a:r>
          </a:p>
        </p:txBody>
      </p:sp>
    </p:spTree>
    <p:extLst>
      <p:ext uri="{BB962C8B-B14F-4D97-AF65-F5344CB8AC3E}">
        <p14:creationId xmlns:p14="http://schemas.microsoft.com/office/powerpoint/2010/main" val="357332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9005-38C9-49A2-833A-8916A9F70C90}"/>
              </a:ext>
            </a:extLst>
          </p:cNvPr>
          <p:cNvSpPr>
            <a:spLocks noGrp="1"/>
          </p:cNvSpPr>
          <p:nvPr>
            <p:ph type="title"/>
          </p:nvPr>
        </p:nvSpPr>
        <p:spPr/>
        <p:txBody>
          <a:bodyPr/>
          <a:lstStyle/>
          <a:p>
            <a:r>
              <a:rPr lang="en-US" dirty="0"/>
              <a:t>Technology Stack and Tool Chain</a:t>
            </a:r>
          </a:p>
        </p:txBody>
      </p:sp>
      <p:sp>
        <p:nvSpPr>
          <p:cNvPr id="3" name="Content Placeholder 2">
            <a:extLst>
              <a:ext uri="{FF2B5EF4-FFF2-40B4-BE49-F238E27FC236}">
                <a16:creationId xmlns:a16="http://schemas.microsoft.com/office/drawing/2014/main" id="{21ABA0F9-65A0-48DC-BF6B-4682C49423F6}"/>
              </a:ext>
            </a:extLst>
          </p:cNvPr>
          <p:cNvSpPr>
            <a:spLocks noGrp="1"/>
          </p:cNvSpPr>
          <p:nvPr>
            <p:ph idx="1"/>
          </p:nvPr>
        </p:nvSpPr>
        <p:spPr/>
        <p:txBody>
          <a:bodyPr/>
          <a:lstStyle/>
          <a:p>
            <a:r>
              <a:rPr lang="en-US" dirty="0"/>
              <a:t>We have been using VSCode, XCode, and Sublime Text to edit all our files. As well as a browser to look at the changes that we put in our code.</a:t>
            </a:r>
          </a:p>
          <a:p>
            <a:r>
              <a:rPr lang="en-US" dirty="0"/>
              <a:t>We use GitHub more frequently this milestone because we had some good code ready to be pushed and have also created a new version (currently V3.0)</a:t>
            </a:r>
          </a:p>
          <a:p>
            <a:endParaRPr lang="en-US" dirty="0"/>
          </a:p>
        </p:txBody>
      </p:sp>
    </p:spTree>
    <p:extLst>
      <p:ext uri="{BB962C8B-B14F-4D97-AF65-F5344CB8AC3E}">
        <p14:creationId xmlns:p14="http://schemas.microsoft.com/office/powerpoint/2010/main" val="125900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ABDC-8B6A-4E63-9547-F85FA5DA3C0A}"/>
              </a:ext>
            </a:extLst>
          </p:cNvPr>
          <p:cNvSpPr>
            <a:spLocks noGrp="1"/>
          </p:cNvSpPr>
          <p:nvPr>
            <p:ph type="title"/>
          </p:nvPr>
        </p:nvSpPr>
        <p:spPr/>
        <p:txBody>
          <a:bodyPr/>
          <a:lstStyle/>
          <a:p>
            <a:r>
              <a:rPr lang="en-US" dirty="0"/>
              <a:t>Individual Responsibilities of All Members</a:t>
            </a:r>
          </a:p>
        </p:txBody>
      </p:sp>
      <p:sp>
        <p:nvSpPr>
          <p:cNvPr id="3" name="Content Placeholder 2">
            <a:extLst>
              <a:ext uri="{FF2B5EF4-FFF2-40B4-BE49-F238E27FC236}">
                <a16:creationId xmlns:a16="http://schemas.microsoft.com/office/drawing/2014/main" id="{C3B37FE1-F0ED-4D15-B988-F5A7E32301D0}"/>
              </a:ext>
            </a:extLst>
          </p:cNvPr>
          <p:cNvSpPr>
            <a:spLocks noGrp="1"/>
          </p:cNvSpPr>
          <p:nvPr>
            <p:ph idx="1"/>
          </p:nvPr>
        </p:nvSpPr>
        <p:spPr/>
        <p:txBody>
          <a:bodyPr/>
          <a:lstStyle/>
          <a:p>
            <a:r>
              <a:rPr lang="it-IT" dirty="0"/>
              <a:t>Gabriele has fixed the stream, now the stream is only on when we are recording, and it is flat when we are doing anything else. Also developed part of the new music player.</a:t>
            </a:r>
          </a:p>
          <a:p>
            <a:r>
              <a:rPr lang="it-IT" dirty="0"/>
              <a:t>Gabriele used the API wavesurfer for our wave form in the sounds, it has a few bugs but hopefully they will be fixed by the next milestone</a:t>
            </a:r>
          </a:p>
          <a:p>
            <a:endParaRPr lang="en-US" dirty="0"/>
          </a:p>
        </p:txBody>
      </p:sp>
      <p:pic>
        <p:nvPicPr>
          <p:cNvPr id="5" name="Picture 4">
            <a:extLst>
              <a:ext uri="{FF2B5EF4-FFF2-40B4-BE49-F238E27FC236}">
                <a16:creationId xmlns:a16="http://schemas.microsoft.com/office/drawing/2014/main" id="{6E3E7C6A-C4C9-403D-A0BD-C3C7C4FA2B6D}"/>
              </a:ext>
            </a:extLst>
          </p:cNvPr>
          <p:cNvPicPr>
            <a:picLocks noChangeAspect="1"/>
          </p:cNvPicPr>
          <p:nvPr/>
        </p:nvPicPr>
        <p:blipFill>
          <a:blip r:embed="rId2"/>
          <a:stretch>
            <a:fillRect/>
          </a:stretch>
        </p:blipFill>
        <p:spPr>
          <a:xfrm>
            <a:off x="822960" y="3716942"/>
            <a:ext cx="6898640" cy="2324420"/>
          </a:xfrm>
          <a:prstGeom prst="rect">
            <a:avLst/>
          </a:prstGeom>
        </p:spPr>
      </p:pic>
    </p:spTree>
    <p:extLst>
      <p:ext uri="{BB962C8B-B14F-4D97-AF65-F5344CB8AC3E}">
        <p14:creationId xmlns:p14="http://schemas.microsoft.com/office/powerpoint/2010/main" val="345492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E53F-62E5-4A28-B5C0-3F51BAF5AB03}"/>
              </a:ext>
            </a:extLst>
          </p:cNvPr>
          <p:cNvSpPr>
            <a:spLocks noGrp="1"/>
          </p:cNvSpPr>
          <p:nvPr>
            <p:ph type="title"/>
          </p:nvPr>
        </p:nvSpPr>
        <p:spPr/>
        <p:txBody>
          <a:bodyPr/>
          <a:lstStyle/>
          <a:p>
            <a:r>
              <a:rPr lang="en-US" dirty="0"/>
              <a:t>Technology/Device Access of all Members</a:t>
            </a:r>
          </a:p>
        </p:txBody>
      </p:sp>
      <p:sp>
        <p:nvSpPr>
          <p:cNvPr id="3" name="Content Placeholder 2">
            <a:extLst>
              <a:ext uri="{FF2B5EF4-FFF2-40B4-BE49-F238E27FC236}">
                <a16:creationId xmlns:a16="http://schemas.microsoft.com/office/drawing/2014/main" id="{3165C87C-3B4B-4742-A1B1-D41F360407C1}"/>
              </a:ext>
            </a:extLst>
          </p:cNvPr>
          <p:cNvSpPr>
            <a:spLocks noGrp="1"/>
          </p:cNvSpPr>
          <p:nvPr>
            <p:ph idx="1"/>
          </p:nvPr>
        </p:nvSpPr>
        <p:spPr/>
        <p:txBody>
          <a:bodyPr/>
          <a:lstStyle/>
          <a:p>
            <a:r>
              <a:rPr lang="en-US" dirty="0"/>
              <a:t>We have a lot of different technological devices that we have access to. We have been using all of the devices below to get the system to work on multiple platforms.</a:t>
            </a:r>
          </a:p>
          <a:p>
            <a:r>
              <a:rPr lang="en-US" dirty="0"/>
              <a:t>MACOS</a:t>
            </a:r>
          </a:p>
          <a:p>
            <a:r>
              <a:rPr lang="en-US" dirty="0"/>
              <a:t>WINDOWS OS</a:t>
            </a:r>
          </a:p>
          <a:p>
            <a:r>
              <a:rPr lang="en-US" dirty="0"/>
              <a:t>LINUX OS</a:t>
            </a:r>
          </a:p>
          <a:p>
            <a:r>
              <a:rPr lang="en-US" dirty="0"/>
              <a:t>TEAMS (to </a:t>
            </a:r>
            <a:r>
              <a:rPr lang="en-US" dirty="0" err="1"/>
              <a:t>comunicate</a:t>
            </a:r>
            <a:r>
              <a:rPr lang="en-US" dirty="0"/>
              <a:t> via videocall)</a:t>
            </a:r>
          </a:p>
          <a:p>
            <a:r>
              <a:rPr lang="en-US" dirty="0"/>
              <a:t>iMessage (to chat daily and update the team)</a:t>
            </a:r>
          </a:p>
          <a:p>
            <a:r>
              <a:rPr lang="en-US" dirty="0"/>
              <a:t>Browsers: Chrome and Firefox mainly</a:t>
            </a:r>
          </a:p>
          <a:p>
            <a:endParaRPr lang="en-US" dirty="0"/>
          </a:p>
        </p:txBody>
      </p:sp>
    </p:spTree>
    <p:extLst>
      <p:ext uri="{BB962C8B-B14F-4D97-AF65-F5344CB8AC3E}">
        <p14:creationId xmlns:p14="http://schemas.microsoft.com/office/powerpoint/2010/main" val="53092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5907-E95E-4817-B976-DAA7054B5174}"/>
              </a:ext>
            </a:extLst>
          </p:cNvPr>
          <p:cNvSpPr>
            <a:spLocks noGrp="1"/>
          </p:cNvSpPr>
          <p:nvPr>
            <p:ph type="title"/>
          </p:nvPr>
        </p:nvSpPr>
        <p:spPr/>
        <p:txBody>
          <a:bodyPr/>
          <a:lstStyle/>
          <a:p>
            <a:r>
              <a:rPr lang="en-US" dirty="0"/>
              <a:t>Definition of the Next Milestones</a:t>
            </a:r>
          </a:p>
        </p:txBody>
      </p:sp>
      <p:sp>
        <p:nvSpPr>
          <p:cNvPr id="3" name="Content Placeholder 2">
            <a:extLst>
              <a:ext uri="{FF2B5EF4-FFF2-40B4-BE49-F238E27FC236}">
                <a16:creationId xmlns:a16="http://schemas.microsoft.com/office/drawing/2014/main" id="{8A40CAD0-CD7E-4048-A81E-25E0D71A971B}"/>
              </a:ext>
            </a:extLst>
          </p:cNvPr>
          <p:cNvSpPr>
            <a:spLocks noGrp="1"/>
          </p:cNvSpPr>
          <p:nvPr>
            <p:ph idx="1"/>
          </p:nvPr>
        </p:nvSpPr>
        <p:spPr/>
        <p:txBody>
          <a:bodyPr/>
          <a:lstStyle/>
          <a:p>
            <a:r>
              <a:rPr lang="it-IT" dirty="0"/>
              <a:t>Fix all the bugs that we have and hopefully gain a fair understanding of this new language</a:t>
            </a:r>
            <a:endParaRPr lang="en-US" dirty="0"/>
          </a:p>
        </p:txBody>
      </p:sp>
    </p:spTree>
    <p:extLst>
      <p:ext uri="{BB962C8B-B14F-4D97-AF65-F5344CB8AC3E}">
        <p14:creationId xmlns:p14="http://schemas.microsoft.com/office/powerpoint/2010/main" val="413322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B86C947-46F8-4BAF-A01A-2171C5CC3D65}"/>
              </a:ext>
            </a:extLst>
          </p:cNvPr>
          <p:cNvSpPr>
            <a:spLocks noGrp="1"/>
          </p:cNvSpPr>
          <p:nvPr>
            <p:ph type="title"/>
          </p:nvPr>
        </p:nvSpPr>
        <p:spPr>
          <a:xfrm>
            <a:off x="6094409" y="835015"/>
            <a:ext cx="3179593" cy="3215821"/>
          </a:xfrm>
        </p:spPr>
        <p:txBody>
          <a:bodyPr vert="horz" lIns="91440" tIns="45720" rIns="91440" bIns="45720" rtlCol="0" anchor="b">
            <a:normAutofit/>
          </a:bodyPr>
          <a:lstStyle/>
          <a:p>
            <a:pPr algn="r">
              <a:lnSpc>
                <a:spcPct val="90000"/>
              </a:lnSpc>
            </a:pPr>
            <a:r>
              <a:rPr lang="en-US" sz="5400"/>
              <a:t>A walk-through of the git repo</a:t>
            </a:r>
          </a:p>
        </p:txBody>
      </p:sp>
      <p:pic>
        <p:nvPicPr>
          <p:cNvPr id="5" name="Content Placeholder 4">
            <a:extLst>
              <a:ext uri="{FF2B5EF4-FFF2-40B4-BE49-F238E27FC236}">
                <a16:creationId xmlns:a16="http://schemas.microsoft.com/office/drawing/2014/main" id="{C3C1FC2E-12D2-4826-A7E1-2EFB17E600BC}"/>
              </a:ext>
            </a:extLst>
          </p:cNvPr>
          <p:cNvPicPr>
            <a:picLocks noGrp="1" noChangeAspect="1"/>
          </p:cNvPicPr>
          <p:nvPr>
            <p:ph idx="1"/>
          </p:nvPr>
        </p:nvPicPr>
        <p:blipFill>
          <a:blip r:embed="rId2"/>
          <a:stretch>
            <a:fillRect/>
          </a:stretch>
        </p:blipFill>
        <p:spPr>
          <a:xfrm>
            <a:off x="887872" y="1121565"/>
            <a:ext cx="4977562" cy="2414117"/>
          </a:xfrm>
          <a:prstGeom prst="rect">
            <a:avLst/>
          </a:prstGeom>
        </p:spPr>
      </p:pic>
      <p:pic>
        <p:nvPicPr>
          <p:cNvPr id="7" name="Picture 6">
            <a:extLst>
              <a:ext uri="{FF2B5EF4-FFF2-40B4-BE49-F238E27FC236}">
                <a16:creationId xmlns:a16="http://schemas.microsoft.com/office/drawing/2014/main" id="{01EBF403-46B9-4E45-B485-C87D14DF549B}"/>
              </a:ext>
            </a:extLst>
          </p:cNvPr>
          <p:cNvPicPr>
            <a:picLocks noChangeAspect="1"/>
          </p:cNvPicPr>
          <p:nvPr/>
        </p:nvPicPr>
        <p:blipFill>
          <a:blip r:embed="rId3"/>
          <a:stretch>
            <a:fillRect/>
          </a:stretch>
        </p:blipFill>
        <p:spPr>
          <a:xfrm>
            <a:off x="888604" y="4187468"/>
            <a:ext cx="4977562" cy="1717258"/>
          </a:xfrm>
          <a:prstGeom prst="rect">
            <a:avLst/>
          </a:prstGeom>
        </p:spPr>
      </p:pic>
    </p:spTree>
    <p:extLst>
      <p:ext uri="{BB962C8B-B14F-4D97-AF65-F5344CB8AC3E}">
        <p14:creationId xmlns:p14="http://schemas.microsoft.com/office/powerpoint/2010/main" val="322241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A6B1-9214-4272-8357-E39E3201E63F}"/>
              </a:ext>
            </a:extLst>
          </p:cNvPr>
          <p:cNvSpPr>
            <a:spLocks noGrp="1"/>
          </p:cNvSpPr>
          <p:nvPr>
            <p:ph type="title"/>
          </p:nvPr>
        </p:nvSpPr>
        <p:spPr/>
        <p:txBody>
          <a:bodyPr>
            <a:normAutofit fontScale="90000"/>
          </a:bodyPr>
          <a:lstStyle/>
          <a:p>
            <a:r>
              <a:rPr lang="en-US" dirty="0"/>
              <a:t>Team Communication Plan and Workflow, Including The Two Time Slots For Potential Team Meetings</a:t>
            </a:r>
          </a:p>
        </p:txBody>
      </p:sp>
      <p:sp>
        <p:nvSpPr>
          <p:cNvPr id="3" name="Content Placeholder 2">
            <a:extLst>
              <a:ext uri="{FF2B5EF4-FFF2-40B4-BE49-F238E27FC236}">
                <a16:creationId xmlns:a16="http://schemas.microsoft.com/office/drawing/2014/main" id="{2CC9ED2B-BE3A-4F81-B77D-F9095F61E78A}"/>
              </a:ext>
            </a:extLst>
          </p:cNvPr>
          <p:cNvSpPr>
            <a:spLocks noGrp="1"/>
          </p:cNvSpPr>
          <p:nvPr>
            <p:ph idx="1"/>
          </p:nvPr>
        </p:nvSpPr>
        <p:spPr/>
        <p:txBody>
          <a:bodyPr/>
          <a:lstStyle/>
          <a:p>
            <a:r>
              <a:rPr lang="it-IT" dirty="0" err="1"/>
              <a:t>We</a:t>
            </a:r>
            <a:r>
              <a:rPr lang="it-IT" dirty="0"/>
              <a:t> </a:t>
            </a:r>
            <a:r>
              <a:rPr lang="it-IT" dirty="0" err="1"/>
              <a:t>communicate</a:t>
            </a:r>
            <a:r>
              <a:rPr lang="it-IT" dirty="0"/>
              <a:t> very </a:t>
            </a:r>
            <a:r>
              <a:rPr lang="it-IT" dirty="0" err="1"/>
              <a:t>often</a:t>
            </a:r>
            <a:r>
              <a:rPr lang="it-IT" dirty="0"/>
              <a:t> via text </a:t>
            </a:r>
            <a:r>
              <a:rPr lang="it-IT" dirty="0" err="1"/>
              <a:t>messages</a:t>
            </a:r>
            <a:r>
              <a:rPr lang="it-IT" dirty="0"/>
              <a:t> for easy </a:t>
            </a:r>
            <a:r>
              <a:rPr lang="it-IT" dirty="0" err="1"/>
              <a:t>communication</a:t>
            </a:r>
            <a:r>
              <a:rPr lang="it-IT" dirty="0"/>
              <a:t>. </a:t>
            </a:r>
            <a:r>
              <a:rPr lang="it-IT" dirty="0" err="1"/>
              <a:t>However</a:t>
            </a:r>
            <a:r>
              <a:rPr lang="it-IT" dirty="0"/>
              <a:t>, </a:t>
            </a:r>
            <a:r>
              <a:rPr lang="it-IT" dirty="0" err="1"/>
              <a:t>we</a:t>
            </a:r>
            <a:r>
              <a:rPr lang="it-IT" dirty="0"/>
              <a:t> </a:t>
            </a:r>
            <a:r>
              <a:rPr lang="it-IT" dirty="0" err="1"/>
              <a:t>also</a:t>
            </a:r>
            <a:r>
              <a:rPr lang="it-IT" dirty="0"/>
              <a:t> </a:t>
            </a:r>
            <a:r>
              <a:rPr lang="it-IT" dirty="0" err="1"/>
              <a:t>FaceTime</a:t>
            </a:r>
            <a:r>
              <a:rPr lang="it-IT" dirty="0"/>
              <a:t> and use Microsoft Teams for some of the </a:t>
            </a:r>
            <a:r>
              <a:rPr lang="it-IT" dirty="0" err="1"/>
              <a:t>bigger</a:t>
            </a:r>
            <a:r>
              <a:rPr lang="it-IT" dirty="0"/>
              <a:t> </a:t>
            </a:r>
            <a:r>
              <a:rPr lang="it-IT" dirty="0" err="1"/>
              <a:t>issues</a:t>
            </a:r>
            <a:r>
              <a:rPr lang="it-IT" dirty="0"/>
              <a:t> and to </a:t>
            </a:r>
            <a:r>
              <a:rPr lang="it-IT" dirty="0" err="1"/>
              <a:t>keep</a:t>
            </a:r>
            <a:r>
              <a:rPr lang="it-IT" dirty="0"/>
              <a:t> </a:t>
            </a:r>
            <a:r>
              <a:rPr lang="it-IT" dirty="0" err="1"/>
              <a:t>eachother</a:t>
            </a:r>
            <a:r>
              <a:rPr lang="it-IT" dirty="0"/>
              <a:t> </a:t>
            </a:r>
            <a:r>
              <a:rPr lang="it-IT" dirty="0" err="1"/>
              <a:t>updated</a:t>
            </a:r>
            <a:r>
              <a:rPr lang="it-IT" dirty="0"/>
              <a:t> on </a:t>
            </a:r>
            <a:r>
              <a:rPr lang="it-IT" dirty="0" err="1"/>
              <a:t>vital</a:t>
            </a:r>
            <a:r>
              <a:rPr lang="it-IT" dirty="0"/>
              <a:t> information. </a:t>
            </a:r>
          </a:p>
          <a:p>
            <a:r>
              <a:rPr lang="it-IT" dirty="0" err="1"/>
              <a:t>We</a:t>
            </a:r>
            <a:r>
              <a:rPr lang="it-IT" dirty="0"/>
              <a:t> </a:t>
            </a:r>
            <a:r>
              <a:rPr lang="it-IT" dirty="0" err="1"/>
              <a:t>meet</a:t>
            </a:r>
            <a:r>
              <a:rPr lang="it-IT" dirty="0"/>
              <a:t> </a:t>
            </a:r>
            <a:r>
              <a:rPr lang="it-IT" dirty="0" err="1"/>
              <a:t>at</a:t>
            </a:r>
            <a:r>
              <a:rPr lang="it-IT" dirty="0"/>
              <a:t> </a:t>
            </a:r>
            <a:r>
              <a:rPr lang="it-IT" dirty="0" err="1"/>
              <a:t>least</a:t>
            </a:r>
            <a:r>
              <a:rPr lang="it-IT" dirty="0"/>
              <a:t> </a:t>
            </a:r>
            <a:r>
              <a:rPr lang="it-IT" dirty="0" err="1"/>
              <a:t>twice</a:t>
            </a:r>
            <a:r>
              <a:rPr lang="it-IT" dirty="0"/>
              <a:t> a week, </a:t>
            </a:r>
            <a:r>
              <a:rPr lang="it-IT" dirty="0" err="1"/>
              <a:t>Tuesday</a:t>
            </a:r>
            <a:r>
              <a:rPr lang="it-IT" dirty="0"/>
              <a:t> and </a:t>
            </a:r>
            <a:r>
              <a:rPr lang="it-IT" dirty="0" err="1"/>
              <a:t>Thursday</a:t>
            </a:r>
            <a:r>
              <a:rPr lang="it-IT" dirty="0"/>
              <a:t> night </a:t>
            </a:r>
            <a:r>
              <a:rPr lang="it-IT" dirty="0" err="1"/>
              <a:t>usually</a:t>
            </a:r>
            <a:r>
              <a:rPr lang="it-IT" dirty="0"/>
              <a:t> after class time, </a:t>
            </a:r>
            <a:r>
              <a:rPr lang="it-IT" dirty="0" err="1"/>
              <a:t>if</a:t>
            </a:r>
            <a:r>
              <a:rPr lang="it-IT" dirty="0"/>
              <a:t> </a:t>
            </a:r>
            <a:r>
              <a:rPr lang="it-IT" dirty="0" err="1"/>
              <a:t>synchronous</a:t>
            </a:r>
            <a:r>
              <a:rPr lang="it-IT" dirty="0"/>
              <a:t>, or </a:t>
            </a:r>
            <a:r>
              <a:rPr lang="it-IT" dirty="0" err="1"/>
              <a:t>during</a:t>
            </a:r>
            <a:r>
              <a:rPr lang="it-IT" dirty="0"/>
              <a:t> class time </a:t>
            </a:r>
            <a:r>
              <a:rPr lang="it-IT" dirty="0" err="1"/>
              <a:t>if</a:t>
            </a:r>
            <a:r>
              <a:rPr lang="it-IT" dirty="0"/>
              <a:t> </a:t>
            </a:r>
            <a:r>
              <a:rPr lang="it-IT" dirty="0" err="1"/>
              <a:t>asynchronous</a:t>
            </a:r>
            <a:r>
              <a:rPr lang="it-IT" dirty="0"/>
              <a:t>. </a:t>
            </a:r>
            <a:r>
              <a:rPr lang="it-IT" dirty="0" err="1"/>
              <a:t>We</a:t>
            </a:r>
            <a:r>
              <a:rPr lang="it-IT" dirty="0"/>
              <a:t> </a:t>
            </a:r>
            <a:r>
              <a:rPr lang="it-IT" dirty="0" err="1"/>
              <a:t>also</a:t>
            </a:r>
            <a:r>
              <a:rPr lang="it-IT" dirty="0"/>
              <a:t> </a:t>
            </a:r>
            <a:r>
              <a:rPr lang="it-IT" dirty="0" err="1"/>
              <a:t>sometimes</a:t>
            </a:r>
            <a:r>
              <a:rPr lang="it-IT" dirty="0"/>
              <a:t> </a:t>
            </a:r>
            <a:r>
              <a:rPr lang="it-IT" dirty="0" err="1"/>
              <a:t>meet</a:t>
            </a:r>
            <a:r>
              <a:rPr lang="it-IT" dirty="0"/>
              <a:t> on the weekends on </a:t>
            </a:r>
            <a:r>
              <a:rPr lang="it-IT" dirty="0" err="1"/>
              <a:t>either</a:t>
            </a:r>
            <a:r>
              <a:rPr lang="it-IT" dirty="0"/>
              <a:t> </a:t>
            </a:r>
            <a:r>
              <a:rPr lang="it-IT" dirty="0" err="1"/>
              <a:t>Saturdays</a:t>
            </a:r>
            <a:r>
              <a:rPr lang="it-IT" dirty="0"/>
              <a:t> or </a:t>
            </a:r>
            <a:r>
              <a:rPr lang="it-IT" dirty="0" err="1"/>
              <a:t>Sundays</a:t>
            </a:r>
            <a:r>
              <a:rPr lang="it-IT" dirty="0"/>
              <a:t>.</a:t>
            </a:r>
          </a:p>
          <a:p>
            <a:r>
              <a:rPr lang="it-IT" dirty="0" err="1"/>
              <a:t>Everything</a:t>
            </a:r>
            <a:r>
              <a:rPr lang="it-IT" dirty="0"/>
              <a:t> that </a:t>
            </a:r>
            <a:r>
              <a:rPr lang="it-IT" dirty="0" err="1"/>
              <a:t>we</a:t>
            </a:r>
            <a:r>
              <a:rPr lang="it-IT" dirty="0"/>
              <a:t> </a:t>
            </a:r>
            <a:r>
              <a:rPr lang="it-IT" dirty="0" err="1"/>
              <a:t>add</a:t>
            </a:r>
            <a:r>
              <a:rPr lang="it-IT" dirty="0"/>
              <a:t> </a:t>
            </a:r>
            <a:r>
              <a:rPr lang="it-IT" dirty="0" err="1"/>
              <a:t>we</a:t>
            </a:r>
            <a:r>
              <a:rPr lang="it-IT" dirty="0"/>
              <a:t> make </a:t>
            </a:r>
            <a:r>
              <a:rPr lang="it-IT" dirty="0" err="1"/>
              <a:t>sure</a:t>
            </a:r>
            <a:r>
              <a:rPr lang="it-IT" dirty="0"/>
              <a:t> that it works </a:t>
            </a:r>
            <a:r>
              <a:rPr lang="it-IT" dirty="0" err="1"/>
              <a:t>correctly</a:t>
            </a:r>
            <a:r>
              <a:rPr lang="it-IT" dirty="0"/>
              <a:t>, and </a:t>
            </a:r>
            <a:r>
              <a:rPr lang="it-IT" dirty="0" err="1"/>
              <a:t>have</a:t>
            </a:r>
            <a:r>
              <a:rPr lang="it-IT" dirty="0"/>
              <a:t> the team </a:t>
            </a:r>
            <a:r>
              <a:rPr lang="it-IT" dirty="0" err="1"/>
              <a:t>agree</a:t>
            </a:r>
            <a:r>
              <a:rPr lang="it-IT" dirty="0"/>
              <a:t> on it </a:t>
            </a:r>
            <a:r>
              <a:rPr lang="it-IT" dirty="0" err="1"/>
              <a:t>before</a:t>
            </a:r>
            <a:r>
              <a:rPr lang="it-IT" dirty="0"/>
              <a:t> it </a:t>
            </a:r>
            <a:r>
              <a:rPr lang="it-IT" dirty="0" err="1"/>
              <a:t>is</a:t>
            </a:r>
            <a:r>
              <a:rPr lang="it-IT" dirty="0"/>
              <a:t> </a:t>
            </a:r>
            <a:r>
              <a:rPr lang="it-IT" dirty="0" err="1"/>
              <a:t>pushed</a:t>
            </a:r>
            <a:r>
              <a:rPr lang="it-IT" dirty="0"/>
              <a:t> to GitHub.</a:t>
            </a:r>
            <a:endParaRPr lang="en-US" dirty="0"/>
          </a:p>
          <a:p>
            <a:endParaRPr lang="en-US" dirty="0"/>
          </a:p>
        </p:txBody>
      </p:sp>
    </p:spTree>
    <p:extLst>
      <p:ext uri="{BB962C8B-B14F-4D97-AF65-F5344CB8AC3E}">
        <p14:creationId xmlns:p14="http://schemas.microsoft.com/office/powerpoint/2010/main" val="3522188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TotalTime>
  <Words>362</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Milestone 3 Group 1 SEC 101</vt:lpstr>
      <vt:lpstr>Technology Stack and Tool Chain</vt:lpstr>
      <vt:lpstr>Individual Responsibilities of All Members</vt:lpstr>
      <vt:lpstr>Technology/Device Access of all Members</vt:lpstr>
      <vt:lpstr>Definition of the Next Milestones</vt:lpstr>
      <vt:lpstr>A walk-through of the git repo</vt:lpstr>
      <vt:lpstr>Team Communication Plan and Workflow, Including The Two Time Slots For Potential Team Meetings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2 Group 1 SEC 101</dc:title>
  <dc:creator>Chiossi, Gabriele</dc:creator>
  <cp:lastModifiedBy>Marschall, Ben</cp:lastModifiedBy>
  <cp:revision>2</cp:revision>
  <dcterms:created xsi:type="dcterms:W3CDTF">2020-11-02T01:55:50Z</dcterms:created>
  <dcterms:modified xsi:type="dcterms:W3CDTF">2020-11-03T19:27:56Z</dcterms:modified>
</cp:coreProperties>
</file>