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680C87-352F-4705-A9E8-AD0655B782C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673F7F-33D9-42AC-9AAB-F76DE4B3582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827584" y="2924944"/>
            <a:ext cx="2304256" cy="1152128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bg1"/>
                </a:solidFill>
              </a:rPr>
              <a:t>CLASS;</a:t>
            </a:r>
          </a:p>
          <a:p>
            <a:pPr algn="ctr"/>
            <a:r>
              <a:rPr lang="en-ID" dirty="0" smtClean="0">
                <a:solidFill>
                  <a:schemeClr val="bg1"/>
                </a:solidFill>
              </a:rPr>
              <a:t>SMART PHONE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4860032" y="764704"/>
            <a:ext cx="2304256" cy="1224136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bg1"/>
                </a:solidFill>
              </a:rPr>
              <a:t>PROPERTI</a:t>
            </a:r>
            <a:r>
              <a:rPr lang="en-ID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 algn="ctr">
              <a:buFont typeface="Wingdings" pitchFamily="2" charset="2"/>
              <a:buChar char="v"/>
            </a:pPr>
            <a:r>
              <a:rPr lang="en-ID" dirty="0" err="1" smtClean="0">
                <a:solidFill>
                  <a:schemeClr val="bg1"/>
                </a:solidFill>
              </a:rPr>
              <a:t>Jenis</a:t>
            </a:r>
            <a:endParaRPr lang="en-ID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pitchFamily="2" charset="2"/>
              <a:buChar char="v"/>
            </a:pPr>
            <a:r>
              <a:rPr lang="en-ID" dirty="0" err="1" smtClean="0">
                <a:solidFill>
                  <a:schemeClr val="bg1"/>
                </a:solidFill>
              </a:rPr>
              <a:t>Ukuran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layar</a:t>
            </a:r>
            <a:endParaRPr lang="en-ID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pitchFamily="2" charset="2"/>
              <a:buChar char="v"/>
            </a:pPr>
            <a:r>
              <a:rPr lang="en-ID" dirty="0" smtClean="0">
                <a:solidFill>
                  <a:schemeClr val="bg1"/>
                </a:solidFill>
              </a:rPr>
              <a:t>Mg camera</a:t>
            </a:r>
            <a:endParaRPr lang="en-ID" dirty="0" smtClean="0">
              <a:solidFill>
                <a:schemeClr val="bg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4860032" y="2924944"/>
            <a:ext cx="2304256" cy="1152128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bg1"/>
                </a:solidFill>
              </a:rPr>
              <a:t>METHOD</a:t>
            </a:r>
            <a:r>
              <a:rPr lang="en-ID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 algn="ctr">
              <a:buFont typeface="Wingdings" pitchFamily="2" charset="2"/>
              <a:buChar char="v"/>
            </a:pPr>
            <a:r>
              <a:rPr lang="en-ID" dirty="0" err="1" smtClean="0">
                <a:solidFill>
                  <a:schemeClr val="bg1"/>
                </a:solidFill>
              </a:rPr>
              <a:t>Nyala</a:t>
            </a:r>
            <a:endParaRPr lang="en-ID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pitchFamily="2" charset="2"/>
              <a:buChar char="v"/>
            </a:pPr>
            <a:r>
              <a:rPr lang="en-ID" dirty="0" err="1" smtClean="0">
                <a:solidFill>
                  <a:schemeClr val="bg1"/>
                </a:solidFill>
              </a:rPr>
              <a:t>Mati</a:t>
            </a:r>
            <a:endParaRPr lang="en-ID" dirty="0">
              <a:solidFill>
                <a:schemeClr val="bg1"/>
              </a:solidFill>
            </a:endParaRPr>
          </a:p>
          <a:p>
            <a:pPr marL="285750" indent="-285750" algn="ctr">
              <a:buFont typeface="Wingdings" pitchFamily="2" charset="2"/>
              <a:buChar char="v"/>
            </a:pPr>
            <a:r>
              <a:rPr lang="en-ID" dirty="0" err="1" smtClean="0">
                <a:solidFill>
                  <a:schemeClr val="bg1"/>
                </a:solidFill>
              </a:rPr>
              <a:t>foto</a:t>
            </a:r>
            <a:endParaRPr lang="en-ID" dirty="0" smtClean="0">
              <a:solidFill>
                <a:schemeClr val="bg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4860032" y="4869160"/>
            <a:ext cx="2304256" cy="648072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bg1"/>
                </a:solidFill>
              </a:rPr>
              <a:t>OBJEK;</a:t>
            </a:r>
          </a:p>
          <a:p>
            <a:pPr algn="ctr"/>
            <a:r>
              <a:rPr lang="en-ID" dirty="0" err="1" smtClean="0">
                <a:solidFill>
                  <a:schemeClr val="bg1"/>
                </a:solidFill>
              </a:rPr>
              <a:t>iphone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9011063" flipV="1">
            <a:off x="3206571" y="2276106"/>
            <a:ext cx="1790345" cy="21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3373899" y="3292084"/>
            <a:ext cx="1362242" cy="21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257099" flipV="1">
            <a:off x="3206570" y="4298253"/>
            <a:ext cx="1790345" cy="21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4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2019-10-03T06:06:28Z</dcterms:created>
  <dcterms:modified xsi:type="dcterms:W3CDTF">2019-10-03T07:46:58Z</dcterms:modified>
</cp:coreProperties>
</file>