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3" r:id="rId3"/>
    <p:sldId id="275" r:id="rId4"/>
    <p:sldId id="276" r:id="rId5"/>
    <p:sldId id="277" r:id="rId6"/>
    <p:sldId id="258" r:id="rId7"/>
    <p:sldId id="270" r:id="rId8"/>
    <p:sldId id="271" r:id="rId9"/>
    <p:sldId id="279" r:id="rId10"/>
    <p:sldId id="260" r:id="rId11"/>
    <p:sldId id="261"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0"/>
  </p:normalViewPr>
  <p:slideViewPr>
    <p:cSldViewPr>
      <p:cViewPr varScale="1">
        <p:scale>
          <a:sx n="83" d="100"/>
          <a:sy n="83" d="100"/>
        </p:scale>
        <p:origin x="-1430"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F020-E9ED-44E9-901C-7FCE61C569FE}" type="slidenum">
              <a:rPr lang="en-IN" smtClean="0"/>
              <a:pPr/>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F020-E9ED-44E9-901C-7FCE61C569FE}" type="slidenum">
              <a:rPr lang="en-IN" smtClean="0"/>
              <a:pPr/>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A2A7E-FCFA-40E6-8EBF-D277A8538909}"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BF020-E9ED-44E9-901C-7FCE61C569F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5DA2A7E-FCFA-40E6-8EBF-D277A8538909}" type="datetimeFigureOut">
              <a:rPr lang="en-IN" smtClean="0"/>
              <a:pPr/>
              <a:t>20-02-2021</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39BF020-E9ED-44E9-901C-7FCE61C569F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88840"/>
            <a:ext cx="9073008" cy="4488904"/>
          </a:xfrm>
        </p:spPr>
        <p:txBody>
          <a:bodyPr>
            <a:normAutofit lnSpcReduction="10000"/>
          </a:bodyPr>
          <a:lstStyle/>
          <a:p>
            <a:pPr algn="just"/>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GUIDE</a:t>
            </a:r>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p>
          <a:p>
            <a:pPr algn="just"/>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Dr. Rama Devi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Burri</a:t>
            </a:r>
            <a:endPar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endParaRPr>
          </a:p>
          <a:p>
            <a:pPr algn="just"/>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Associate Professor</a:t>
            </a:r>
          </a:p>
          <a:p>
            <a:pPr algn="ctr"/>
            <a:r>
              <a:rPr 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TEAM  MEMBERS </a:t>
            </a:r>
          </a:p>
          <a:p>
            <a:pPr algn="ctr"/>
            <a:r>
              <a:rPr 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M.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Kreshnaa</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(19761A1296)</a:t>
            </a:r>
          </a:p>
          <a:p>
            <a:pPr algn="ctr"/>
            <a:r>
              <a:rPr lang="en-U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P.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Yugala</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(19761A12A8)</a:t>
            </a:r>
          </a:p>
          <a:p>
            <a:pPr algn="ctr"/>
            <a:r>
              <a:rPr lang="en-U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G. Siva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krishna</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(19761A1282)</a:t>
            </a:r>
          </a:p>
          <a:p>
            <a:pPr algn="ctr"/>
            <a:r>
              <a:rPr lang="en-U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T.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Navya</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chandrika</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(19761A12C0</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a:t>
            </a:r>
          </a:p>
          <a:p>
            <a:pPr algn="ct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N.Vishnu</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sai(20765A1209)</a:t>
            </a:r>
            <a:r>
              <a:rPr 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rPr>
              <a:t>      </a:t>
            </a:r>
            <a:endParaRPr lang="en-IN"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endParaRPr>
          </a:p>
        </p:txBody>
      </p:sp>
      <p:sp>
        <p:nvSpPr>
          <p:cNvPr id="2" name="Title 1"/>
          <p:cNvSpPr>
            <a:spLocks noGrp="1"/>
          </p:cNvSpPr>
          <p:nvPr>
            <p:ph type="ctrTitle"/>
          </p:nvPr>
        </p:nvSpPr>
        <p:spPr>
          <a:xfrm>
            <a:off x="540544" y="1"/>
            <a:ext cx="6407720" cy="148478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TRAVEL AND TOURISM </a:t>
            </a:r>
            <a:endParaRPr lang="en-I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 xmlns:p14="http://schemas.microsoft.com/office/powerpoint/2010/main" val="55394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924800" cy="1268760"/>
          </a:xfrm>
        </p:spPr>
        <p:txBody>
          <a:bodyPr/>
          <a:lstStyle/>
          <a:p>
            <a:r>
              <a:rPr lang="en-US" sz="4000" dirty="0" smtClean="0">
                <a:solidFill>
                  <a:srgbClr val="FFFF00"/>
                </a:solidFill>
                <a:latin typeface="Times New Roman" pitchFamily="18" charset="0"/>
                <a:cs typeface="Times New Roman" pitchFamily="18" charset="0"/>
              </a:rPr>
              <a:t>             REQUIREMENTS</a:t>
            </a:r>
            <a:endParaRPr lang="en-IN"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IN" sz="2400" dirty="0" smtClean="0">
                <a:latin typeface="Times New Roman" pitchFamily="18" charset="0"/>
                <a:cs typeface="Times New Roman" pitchFamily="18" charset="0"/>
              </a:rPr>
              <a:t>Basic knowledge on </a:t>
            </a:r>
            <a:r>
              <a:rPr lang="en-IN" sz="2400" dirty="0" err="1" smtClean="0">
                <a:latin typeface="Times New Roman" pitchFamily="18" charset="0"/>
                <a:cs typeface="Times New Roman" pitchFamily="18" charset="0"/>
              </a:rPr>
              <a:t>HTML,PHP,Javascript,bootstrap</a:t>
            </a:r>
            <a:r>
              <a:rPr lang="en-IN" sz="2400" dirty="0" smtClean="0">
                <a:latin typeface="Times New Roman" pitchFamily="18" charset="0"/>
                <a:cs typeface="Times New Roman" pitchFamily="18" charset="0"/>
              </a:rPr>
              <a:t> to design the website.</a:t>
            </a:r>
          </a:p>
          <a:p>
            <a:pPr>
              <a:buFont typeface="Wingdings" pitchFamily="2" charset="2"/>
              <a:buChar char="Ø"/>
            </a:pPr>
            <a:r>
              <a:rPr lang="en-IN" sz="2400" smtClean="0">
                <a:latin typeface="Times New Roman" pitchFamily="18" charset="0"/>
                <a:cs typeface="Times New Roman" pitchFamily="18" charset="0"/>
              </a:rPr>
              <a:t>Knowledge </a:t>
            </a:r>
            <a:r>
              <a:rPr lang="en-IN" sz="2400" smtClean="0">
                <a:latin typeface="Times New Roman" pitchFamily="18" charset="0"/>
                <a:cs typeface="Times New Roman" pitchFamily="18" charset="0"/>
              </a:rPr>
              <a:t>on </a:t>
            </a:r>
            <a:r>
              <a:rPr lang="en-IN" sz="2400" dirty="0" err="1" smtClean="0">
                <a:latin typeface="Times New Roman" pitchFamily="18" charset="0"/>
                <a:cs typeface="Times New Roman" pitchFamily="18" charset="0"/>
              </a:rPr>
              <a:t>phpmyadmin</a:t>
            </a:r>
            <a:r>
              <a:rPr lang="en-IN" sz="2400" dirty="0" smtClean="0">
                <a:latin typeface="Times New Roman" pitchFamily="18" charset="0"/>
                <a:cs typeface="Times New Roman" pitchFamily="18" charset="0"/>
              </a:rPr>
              <a:t> to administrate the data over website</a:t>
            </a:r>
          </a:p>
          <a:p>
            <a:pPr>
              <a:buFont typeface="Wingdings" pitchFamily="2" charset="2"/>
              <a:buChar char="Ø"/>
            </a:pPr>
            <a:r>
              <a:rPr lang="en-IN" sz="2400" dirty="0" smtClean="0">
                <a:latin typeface="Times New Roman" pitchFamily="18" charset="0"/>
                <a:cs typeface="Times New Roman" pitchFamily="18" charset="0"/>
              </a:rPr>
              <a:t>Operating system: windows / MAC /Linux</a:t>
            </a:r>
          </a:p>
          <a:p>
            <a:pPr>
              <a:buFont typeface="Wingdings" pitchFamily="2" charset="2"/>
              <a:buChar char="Ø"/>
            </a:pPr>
            <a:r>
              <a:rPr lang="en-IN" sz="2400" dirty="0" err="1" smtClean="0">
                <a:latin typeface="Times New Roman" pitchFamily="18" charset="0"/>
                <a:cs typeface="Times New Roman" pitchFamily="18" charset="0"/>
              </a:rPr>
              <a:t>Xampp</a:t>
            </a:r>
            <a:r>
              <a:rPr lang="en-IN" sz="2400" dirty="0" smtClean="0">
                <a:latin typeface="Times New Roman" pitchFamily="18" charset="0"/>
                <a:cs typeface="Times New Roman" pitchFamily="18" charset="0"/>
              </a:rPr>
              <a:t> server</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2126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399032"/>
          </a:xfrm>
        </p:spPr>
        <p:txBody>
          <a:bodyPr/>
          <a:lstStyle/>
          <a:p>
            <a:r>
              <a:rPr lang="en-IN" sz="3600" dirty="0" smtClean="0">
                <a:latin typeface="Times New Roman" pitchFamily="18" charset="0"/>
                <a:cs typeface="Times New Roman" pitchFamily="18" charset="0"/>
              </a:rPr>
              <a:t>                 </a:t>
            </a:r>
            <a:r>
              <a:rPr lang="en-IN" sz="3600" dirty="0" smtClean="0">
                <a:solidFill>
                  <a:srgbClr val="FFFF00"/>
                </a:solidFill>
                <a:latin typeface="Times New Roman" pitchFamily="18" charset="0"/>
                <a:cs typeface="Times New Roman" pitchFamily="18" charset="0"/>
              </a:rPr>
              <a:t>FUTURE  SCOPE</a:t>
            </a:r>
            <a:endParaRPr lang="en-IN" sz="3600" dirty="0">
              <a:solidFill>
                <a:srgbClr val="FFFF00"/>
              </a:solidFill>
              <a:latin typeface="Times New Roman" pitchFamily="18" charset="0"/>
              <a:cs typeface="Times New Roman" pitchFamily="18" charset="0"/>
            </a:endParaRPr>
          </a:p>
        </p:txBody>
      </p:sp>
      <p:sp>
        <p:nvSpPr>
          <p:cNvPr id="5" name="Rectangle 4"/>
          <p:cNvSpPr/>
          <p:nvPr/>
        </p:nvSpPr>
        <p:spPr>
          <a:xfrm>
            <a:off x="882913" y="2136338"/>
            <a:ext cx="7272808" cy="3600986"/>
          </a:xfrm>
          <a:prstGeom prst="rect">
            <a:avLst/>
          </a:prstGeom>
        </p:spPr>
        <p:txBody>
          <a:bodyPr wrap="square">
            <a:spAutoFit/>
          </a:bodyPr>
          <a:lstStyle/>
          <a:p>
            <a:endParaRPr lang="en-US" dirty="0" smtClean="0">
              <a:latin typeface="Times New Roman" pitchFamily="18" charset="0"/>
              <a:cs typeface="Times New Roman" pitchFamily="18" charset="0"/>
            </a:endParaRPr>
          </a:p>
          <a:p>
            <a:pPr marL="285750" indent="-285750">
              <a:buFont typeface="Wingdings" pitchFamily="2" charset="2"/>
              <a:buChar char="Ø"/>
            </a:pPr>
            <a:r>
              <a:rPr lang="en-IN" sz="2400" dirty="0" smtClean="0">
                <a:latin typeface="Times New Roman" pitchFamily="18" charset="0"/>
                <a:cs typeface="Times New Roman" pitchFamily="18" charset="0"/>
              </a:rPr>
              <a:t>Any tourist agency can make use of it for saving customer details in database</a:t>
            </a:r>
          </a:p>
          <a:p>
            <a:pPr marL="285750" indent="-285750">
              <a:buFont typeface="Wingdings" pitchFamily="2" charset="2"/>
              <a:buChar char="Ø"/>
            </a:pPr>
            <a:r>
              <a:rPr lang="en-IN" sz="2400" dirty="0" smtClean="0">
                <a:latin typeface="Times New Roman" pitchFamily="18" charset="0"/>
                <a:cs typeface="Times New Roman" pitchFamily="18" charset="0"/>
              </a:rPr>
              <a:t>Tourism group can use it for managing their  location, hotel, </a:t>
            </a:r>
            <a:r>
              <a:rPr lang="en-IN" sz="2400" dirty="0" err="1" smtClean="0">
                <a:latin typeface="Times New Roman" pitchFamily="18" charset="0"/>
                <a:cs typeface="Times New Roman" pitchFamily="18" charset="0"/>
              </a:rPr>
              <a:t>vehicels</a:t>
            </a:r>
            <a:r>
              <a:rPr lang="en-IN" sz="2400" dirty="0" smtClean="0">
                <a:latin typeface="Times New Roman" pitchFamily="18" charset="0"/>
                <a:cs typeface="Times New Roman" pitchFamily="18" charset="0"/>
              </a:rPr>
              <a:t> details</a:t>
            </a:r>
          </a:p>
          <a:p>
            <a:pPr marL="285750" indent="-285750">
              <a:buFont typeface="Wingdings" pitchFamily="2" charset="2"/>
              <a:buChar char="Ø"/>
            </a:pPr>
            <a:r>
              <a:rPr lang="en-IN" sz="2400" dirty="0" smtClean="0">
                <a:latin typeface="Times New Roman" pitchFamily="18" charset="0"/>
                <a:cs typeface="Times New Roman" pitchFamily="18" charset="0"/>
              </a:rPr>
              <a:t>We can add new features as and when we require.</a:t>
            </a:r>
          </a:p>
          <a:p>
            <a:pPr marL="285750" indent="-285750">
              <a:buFont typeface="Wingdings" pitchFamily="2" charset="2"/>
              <a:buChar char="Ø"/>
            </a:pPr>
            <a:r>
              <a:rPr lang="en-IN" sz="2400" dirty="0" smtClean="0">
                <a:latin typeface="Times New Roman" pitchFamily="18" charset="0"/>
                <a:cs typeface="Times New Roman" pitchFamily="18" charset="0"/>
              </a:rPr>
              <a:t>Reusability of this application also possible.</a:t>
            </a: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230921" y="1599898"/>
            <a:ext cx="7924800" cy="4114800"/>
          </a:xfrm>
        </p:spPr>
        <p:txBody>
          <a:bodyPr/>
          <a:lstStyle/>
          <a:p>
            <a:pPr marL="0" indent="0">
              <a:buNone/>
            </a:pPr>
            <a:r>
              <a:rPr lang="en-IN" dirty="0" smtClean="0"/>
              <a:t>                                                                                                                                                                                                        </a:t>
            </a:r>
            <a:endParaRPr lang="en-IN" dirty="0"/>
          </a:p>
        </p:txBody>
      </p:sp>
    </p:spTree>
    <p:extLst>
      <p:ext uri="{BB962C8B-B14F-4D97-AF65-F5344CB8AC3E}">
        <p14:creationId xmlns="" xmlns:p14="http://schemas.microsoft.com/office/powerpoint/2010/main" val="280466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Times New Roman" pitchFamily="18" charset="0"/>
                <a:cs typeface="Times New Roman" pitchFamily="18" charset="0"/>
              </a:rPr>
              <a:t>CONCLUSION</a:t>
            </a:r>
            <a:endParaRPr lang="en-IN"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800" dirty="0" smtClean="0">
                <a:latin typeface="Times New Roman" pitchFamily="18" charset="0"/>
                <a:cs typeface="Times New Roman" pitchFamily="18" charset="0"/>
              </a:rPr>
              <a:t>“Travel and tourism management” simplifies the management process in travelling</a:t>
            </a:r>
          </a:p>
          <a:p>
            <a:r>
              <a:rPr lang="en-US" sz="2800" dirty="0" smtClean="0">
                <a:latin typeface="Times New Roman" pitchFamily="18" charset="0"/>
                <a:cs typeface="Times New Roman" pitchFamily="18" charset="0"/>
              </a:rPr>
              <a:t>Fast processing and immediate results with high security</a:t>
            </a:r>
          </a:p>
          <a:p>
            <a:r>
              <a:rPr lang="en-US" sz="2800" dirty="0" smtClean="0">
                <a:latin typeface="Times New Roman" pitchFamily="18" charset="0"/>
                <a:cs typeface="Times New Roman" pitchFamily="18" charset="0"/>
              </a:rPr>
              <a:t>Minimizing human effort and cost efficient databases</a:t>
            </a:r>
          </a:p>
          <a:p>
            <a:r>
              <a:rPr lang="en-US" sz="2800" dirty="0" err="1" smtClean="0">
                <a:latin typeface="Times New Roman" pitchFamily="18" charset="0"/>
                <a:cs typeface="Times New Roman" pitchFamily="18" charset="0"/>
              </a:rPr>
              <a:t>Navigatition</a:t>
            </a:r>
            <a:r>
              <a:rPr lang="en-US" sz="2800" dirty="0" smtClean="0">
                <a:latin typeface="Times New Roman" pitchFamily="18" charset="0"/>
                <a:cs typeface="Times New Roman" pitchFamily="18" charset="0"/>
              </a:rPr>
              <a:t> through the site is easy</a:t>
            </a: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07657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pPr marL="0" indent="0">
              <a:buNone/>
            </a:pPr>
            <a:endParaRPr lang="en-IN" dirty="0" smtClean="0"/>
          </a:p>
          <a:p>
            <a:pPr marL="0" indent="0">
              <a:buNone/>
            </a:pPr>
            <a:endParaRPr lang="en-IN" dirty="0" smtClean="0"/>
          </a:p>
          <a:p>
            <a:pPr marL="0" indent="0">
              <a:buNone/>
            </a:pPr>
            <a:endParaRPr lang="en-IN" dirty="0"/>
          </a:p>
          <a:p>
            <a:pPr marL="0" indent="0">
              <a:buNone/>
            </a:pPr>
            <a:r>
              <a:rPr lang="en-IN" sz="6600" dirty="0">
                <a:solidFill>
                  <a:srgbClr val="FFFF00"/>
                </a:solidFill>
              </a:rPr>
              <a:t> </a:t>
            </a:r>
            <a:r>
              <a:rPr lang="en-IN" sz="6600" dirty="0" smtClean="0">
                <a:solidFill>
                  <a:srgbClr val="FFFF00"/>
                </a:solidFill>
              </a:rPr>
              <a:t>                                 </a:t>
            </a:r>
            <a:r>
              <a:rPr lang="en-IN" sz="6600" dirty="0" smtClean="0">
                <a:solidFill>
                  <a:srgbClr val="FFFF00"/>
                </a:solidFill>
                <a:latin typeface="Times New Roman" pitchFamily="18" charset="0"/>
                <a:cs typeface="Times New Roman" pitchFamily="18" charset="0"/>
              </a:rPr>
              <a:t>THANK YOU</a:t>
            </a:r>
            <a:endParaRPr lang="en-IN" sz="6600" dirty="0">
              <a:solidFill>
                <a:srgbClr val="FFFF00"/>
              </a:solidFill>
            </a:endParaRPr>
          </a:p>
          <a:p>
            <a:endParaRPr lang="en-IN" dirty="0" smtClean="0"/>
          </a:p>
          <a:p>
            <a:endParaRPr lang="en-IN" dirty="0"/>
          </a:p>
          <a:p>
            <a:pPr marL="0" indent="0">
              <a:buNone/>
            </a:pPr>
            <a:endParaRPr lang="en-IN" dirty="0" smtClean="0"/>
          </a:p>
        </p:txBody>
      </p:sp>
    </p:spTree>
    <p:extLst>
      <p:ext uri="{BB962C8B-B14F-4D97-AF65-F5344CB8AC3E}">
        <p14:creationId xmlns="" xmlns:p14="http://schemas.microsoft.com/office/powerpoint/2010/main" val="3577379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abstract</a:t>
            </a:r>
            <a:endParaRPr lang="en-US" dirty="0">
              <a:solidFill>
                <a:srgbClr val="FFFF0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800" dirty="0" smtClean="0"/>
              <a:t>Tourism management system is a complete tourist fully integrated tourism website. The website covers all the areas required for an including tourism. This project is </a:t>
            </a:r>
            <a:r>
              <a:rPr lang="en-US" sz="2800" dirty="0" err="1" smtClean="0"/>
              <a:t>devoloped</a:t>
            </a:r>
            <a:r>
              <a:rPr lang="en-US" sz="2800" dirty="0" smtClean="0"/>
              <a:t> to manage the tourist in the tourism management website </a:t>
            </a:r>
            <a:r>
              <a:rPr lang="en-US" sz="2800" dirty="0" smtClean="0"/>
              <a:t>.The </a:t>
            </a:r>
            <a:r>
              <a:rPr lang="en-US" sz="2800" dirty="0" smtClean="0"/>
              <a:t>main module in this project are </a:t>
            </a:r>
            <a:r>
              <a:rPr lang="en-US" sz="2800" dirty="0" err="1" smtClean="0"/>
              <a:t>login,tourist</a:t>
            </a:r>
            <a:r>
              <a:rPr lang="en-US" sz="2800" dirty="0" smtClean="0"/>
              <a:t> </a:t>
            </a:r>
            <a:r>
              <a:rPr lang="en-US" sz="2800" dirty="0" err="1" smtClean="0"/>
              <a:t>management,complaints</a:t>
            </a:r>
            <a:r>
              <a:rPr lang="en-US" sz="2800" dirty="0" smtClean="0"/>
              <a:t> and reports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Problem statement</a:t>
            </a:r>
            <a:endParaRPr lang="en-US" dirty="0">
              <a:solidFill>
                <a:srgbClr val="FFFF0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Our priority will be our customers and their travel requirements</a:t>
            </a:r>
          </a:p>
          <a:p>
            <a:pPr>
              <a:buFont typeface="Wingdings" pitchFamily="2" charset="2"/>
              <a:buChar char="Ø"/>
            </a:pPr>
            <a:r>
              <a:rPr lang="en-US" sz="2000" dirty="0" smtClean="0">
                <a:latin typeface="Times New Roman" pitchFamily="18" charset="0"/>
                <a:cs typeface="Times New Roman" pitchFamily="18" charset="0"/>
              </a:rPr>
              <a:t>There will be many users visiting the portal and hence we require a strong and reliable frontend which can withhold the users on our site.</a:t>
            </a:r>
          </a:p>
          <a:p>
            <a:pPr>
              <a:buFont typeface="Wingdings" pitchFamily="2" charset="2"/>
              <a:buChar char="Ø"/>
            </a:pPr>
            <a:r>
              <a:rPr lang="en-US" sz="2000" dirty="0" smtClean="0">
                <a:latin typeface="Times New Roman" pitchFamily="18" charset="0"/>
                <a:cs typeface="Times New Roman" pitchFamily="18" charset="0"/>
              </a:rPr>
              <a:t>The data will be consisting is very important that can help everyone and hence we need a strong database</a:t>
            </a:r>
          </a:p>
          <a:p>
            <a:pPr>
              <a:buFont typeface="Wingdings" pitchFamily="2" charset="2"/>
              <a:buChar char="Ø"/>
            </a:pPr>
            <a:r>
              <a:rPr lang="en-US" sz="2000" dirty="0" smtClean="0">
                <a:latin typeface="Times New Roman" pitchFamily="18" charset="0"/>
                <a:cs typeface="Times New Roman" pitchFamily="18" charset="0"/>
              </a:rPr>
              <a:t>We need to build a world class team armed with knowledge and backed by technology to advise customers in planning of their holidays and to answer their  queries.</a:t>
            </a:r>
          </a:p>
          <a:p>
            <a:pPr>
              <a:buFont typeface="Wingdings" pitchFamily="2" charset="2"/>
              <a:buChar char="Ø"/>
            </a:pPr>
            <a:r>
              <a:rPr lang="en-US" sz="2000" dirty="0" smtClean="0">
                <a:latin typeface="Times New Roman" pitchFamily="18" charset="0"/>
                <a:cs typeface="Times New Roman" pitchFamily="18" charset="0"/>
              </a:rPr>
              <a:t>We will be putting an effort to provide that right choice to the people when they plan a holiday and beware them from the false advertising.</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Existing  system</a:t>
            </a:r>
            <a:endParaRPr lang="en-US" dirty="0">
              <a:solidFill>
                <a:srgbClr val="FFFF00"/>
              </a:solidFill>
            </a:endParaRPr>
          </a:p>
        </p:txBody>
      </p:sp>
      <p:sp>
        <p:nvSpPr>
          <p:cNvPr id="3" name="Content Placeholder 2"/>
          <p:cNvSpPr>
            <a:spLocks noGrp="1"/>
          </p:cNvSpPr>
          <p:nvPr>
            <p:ph sz="quarter" idx="13"/>
          </p:nvPr>
        </p:nvSpPr>
        <p:spPr/>
        <p:txBody>
          <a:bodyPr/>
          <a:lstStyle/>
          <a:p>
            <a:pPr algn="just">
              <a:buFont typeface="Wingdings" pitchFamily="2" charset="2"/>
              <a:buChar char="Ø"/>
            </a:pPr>
            <a:r>
              <a:rPr lang="en-US" sz="2400" dirty="0" smtClean="0">
                <a:latin typeface="Times New Roman" pitchFamily="18" charset="0"/>
                <a:cs typeface="Times New Roman" pitchFamily="18" charset="0"/>
              </a:rPr>
              <a:t>In the existing system, all the records are not kept perfectly because all the work is done manually, so keeping up to date details of vehicles, timings of bookings, seats availability for reservation, vehicles or rooms/hotels availability is not done. Amount of the overall trips are kept in documents and the </a:t>
            </a:r>
            <a:r>
              <a:rPr lang="en-US" sz="2400" dirty="0" err="1" smtClean="0">
                <a:latin typeface="Times New Roman" pitchFamily="18" charset="0"/>
                <a:cs typeface="Times New Roman" pitchFamily="18" charset="0"/>
              </a:rPr>
              <a:t>caluclations</a:t>
            </a:r>
            <a:r>
              <a:rPr lang="en-US" sz="2400" dirty="0" smtClean="0">
                <a:latin typeface="Times New Roman" pitchFamily="18" charset="0"/>
                <a:cs typeface="Times New Roman" pitchFamily="18" charset="0"/>
              </a:rPr>
              <a:t> done are manually which made lead to huge mistakes</a:t>
            </a: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Thus, the existing system is very time consuming and bring manual work sometimes lead to a great loss as well</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Times New Roman" pitchFamily="18" charset="0"/>
                <a:cs typeface="Times New Roman" pitchFamily="18" charset="0"/>
              </a:rPr>
              <a:t>objectives</a:t>
            </a:r>
            <a:endParaRPr lang="en-US"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Our objective is to offer a variety of travel services that are sure to match all your priorities.</a:t>
            </a:r>
          </a:p>
          <a:p>
            <a:pPr>
              <a:buFont typeface="Wingdings" pitchFamily="2" charset="2"/>
              <a:buChar char="Ø"/>
            </a:pPr>
            <a:r>
              <a:rPr lang="en-US" sz="2400" dirty="0" smtClean="0">
                <a:latin typeface="Times New Roman" pitchFamily="18" charset="0"/>
                <a:cs typeface="Times New Roman" pitchFamily="18" charset="0"/>
              </a:rPr>
              <a:t>Our objectives is to globalism, organize, standardize and  goal of  journey towards perfectionism. </a:t>
            </a:r>
          </a:p>
          <a:p>
            <a:pPr>
              <a:buFont typeface="Wingdings" pitchFamily="2" charset="2"/>
              <a:buChar char="Ø"/>
            </a:pPr>
            <a:r>
              <a:rPr lang="en-US" sz="2400" dirty="0" smtClean="0">
                <a:latin typeface="Times New Roman" pitchFamily="18" charset="0"/>
                <a:cs typeface="Times New Roman" pitchFamily="18" charset="0"/>
              </a:rPr>
              <a:t>Our objective is to make strong relationship with  customers so that  they can enjoy  the holiday of their dreams.</a:t>
            </a:r>
          </a:p>
          <a:p>
            <a:pPr>
              <a:buFont typeface="Wingdings" pitchFamily="2" charset="2"/>
              <a:buChar char="Ø"/>
            </a:pPr>
            <a:r>
              <a:rPr lang="en-US" sz="2400" dirty="0" smtClean="0">
                <a:latin typeface="Times New Roman" pitchFamily="18" charset="0"/>
                <a:cs typeface="Times New Roman" pitchFamily="18" charset="0"/>
              </a:rPr>
              <a:t>Our objective is just an  initiative, it will be made to more further and developed work of art.</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              </a:t>
            </a:r>
            <a:r>
              <a:rPr lang="en-US" sz="4000" dirty="0" err="1" smtClean="0">
                <a:solidFill>
                  <a:srgbClr val="FFFF00"/>
                </a:solidFill>
                <a:latin typeface="Times New Roman" pitchFamily="18" charset="0"/>
                <a:cs typeface="Times New Roman" pitchFamily="18" charset="0"/>
              </a:rPr>
              <a:t>er</a:t>
            </a:r>
            <a:r>
              <a:rPr lang="en-US" sz="4000" dirty="0" smtClean="0">
                <a:solidFill>
                  <a:srgbClr val="FFFF00"/>
                </a:solidFill>
                <a:latin typeface="Times New Roman" pitchFamily="18" charset="0"/>
                <a:cs typeface="Times New Roman" pitchFamily="18" charset="0"/>
              </a:rPr>
              <a:t> diagram</a:t>
            </a:r>
            <a:endParaRPr lang="en-IN" sz="4000" dirty="0">
              <a:solidFill>
                <a:srgbClr val="FFFF00"/>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4294967295"/>
          </p:nvPr>
        </p:nvPicPr>
        <p:blipFill>
          <a:blip r:embed="rId2">
            <a:extLst>
              <a:ext uri="{28A0092B-C50C-407E-A947-70E740481C1C}">
                <a14:useLocalDpi xmlns="" xmlns:a14="http://schemas.microsoft.com/office/drawing/2010/main" val="0"/>
              </a:ext>
            </a:extLst>
          </a:blip>
          <a:srcRect/>
          <a:stretch>
            <a:fillRect/>
          </a:stretch>
        </p:blipFill>
        <p:spPr bwMode="auto">
          <a:xfrm>
            <a:off x="467544" y="1772816"/>
            <a:ext cx="8244408" cy="4679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79810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5400" dirty="0" smtClean="0">
                <a:solidFill>
                  <a:srgbClr val="FFFF00"/>
                </a:solidFill>
              </a:rPr>
              <a:t>USECASE</a:t>
            </a:r>
            <a:endParaRPr lang="en-IN" sz="5400" dirty="0">
              <a:solidFill>
                <a:srgbClr val="FFFF00"/>
              </a:solidFill>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395536" y="1553135"/>
            <a:ext cx="4319312" cy="43961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07496" y="1557563"/>
            <a:ext cx="4284984" cy="43917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076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rgbClr val="FFFF00"/>
                </a:solidFill>
                <a:latin typeface="Times New Roman" pitchFamily="18" charset="0"/>
                <a:cs typeface="Times New Roman" pitchFamily="18" charset="0"/>
              </a:rPr>
              <a:t>Flow chart</a:t>
            </a:r>
            <a:endParaRPr lang="en-IN" sz="4000" dirty="0">
              <a:solidFill>
                <a:srgbClr val="FFFF00"/>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467544" y="1700808"/>
            <a:ext cx="8280920" cy="44028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41819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FFFF00"/>
                </a:solidFill>
              </a:rPr>
              <a:t>System design</a:t>
            </a:r>
            <a:endParaRPr lang="en-US" dirty="0"/>
          </a:p>
        </p:txBody>
      </p:sp>
      <p:sp>
        <p:nvSpPr>
          <p:cNvPr id="3" name="Content Placeholder 2"/>
          <p:cNvSpPr>
            <a:spLocks noGrp="1"/>
          </p:cNvSpPr>
          <p:nvPr>
            <p:ph sz="quarter" idx="13"/>
          </p:nvPr>
        </p:nvSpPr>
        <p:spPr/>
        <p:txBody>
          <a:bodyPr/>
          <a:lstStyle/>
          <a:p>
            <a:pPr>
              <a:buFont typeface="Wingdings" pitchFamily="2" charset="2"/>
              <a:buChar char="Ø"/>
            </a:pPr>
            <a:r>
              <a:rPr lang="en-US" sz="1800" dirty="0" smtClean="0">
                <a:latin typeface="Times New Roman" pitchFamily="18" charset="0"/>
                <a:cs typeface="Times New Roman" pitchFamily="18" charset="0"/>
              </a:rPr>
              <a:t>Making of front </a:t>
            </a:r>
            <a:r>
              <a:rPr lang="en-US" sz="1800" dirty="0" smtClean="0">
                <a:latin typeface="Times New Roman" pitchFamily="18" charset="0"/>
                <a:cs typeface="Times New Roman" pitchFamily="18" charset="0"/>
              </a:rPr>
              <a:t>end.</a:t>
            </a:r>
            <a:endParaRPr lang="en-US" sz="1800" dirty="0" smtClean="0">
              <a:latin typeface="Times New Roman" pitchFamily="18" charset="0"/>
              <a:cs typeface="Times New Roman" pitchFamily="18" charset="0"/>
            </a:endParaRPr>
          </a:p>
          <a:p>
            <a:pPr>
              <a:buFont typeface="Wingdings" pitchFamily="2" charset="2"/>
              <a:buChar char="Ø"/>
            </a:pPr>
            <a:r>
              <a:rPr lang="en-US" sz="1800" dirty="0" smtClean="0">
                <a:latin typeface="Times New Roman" pitchFamily="18" charset="0"/>
                <a:cs typeface="Times New Roman" pitchFamily="18" charset="0"/>
              </a:rPr>
              <a:t>Creating various table in database as </a:t>
            </a:r>
            <a:r>
              <a:rPr lang="en-US" sz="1800" dirty="0" smtClean="0">
                <a:latin typeface="Times New Roman" pitchFamily="18" charset="0"/>
                <a:cs typeface="Times New Roman" pitchFamily="18" charset="0"/>
              </a:rPr>
              <a:t>needed.</a:t>
            </a:r>
            <a:endParaRPr lang="en-US" sz="1800" dirty="0" smtClean="0">
              <a:latin typeface="Times New Roman" pitchFamily="18" charset="0"/>
              <a:cs typeface="Times New Roman" pitchFamily="18" charset="0"/>
            </a:endParaRPr>
          </a:p>
          <a:p>
            <a:pPr>
              <a:buFont typeface="Wingdings" pitchFamily="2" charset="2"/>
              <a:buChar char="Ø"/>
            </a:pPr>
            <a:r>
              <a:rPr lang="en-US" sz="1800" dirty="0" smtClean="0">
                <a:latin typeface="Times New Roman" pitchFamily="18" charset="0"/>
                <a:cs typeface="Times New Roman" pitchFamily="18" charset="0"/>
              </a:rPr>
              <a:t>Connection of front end to back </a:t>
            </a:r>
            <a:r>
              <a:rPr lang="en-US" sz="1800" dirty="0" smtClean="0">
                <a:latin typeface="Times New Roman" pitchFamily="18" charset="0"/>
                <a:cs typeface="Times New Roman" pitchFamily="18" charset="0"/>
              </a:rPr>
              <a:t>end.</a:t>
            </a:r>
            <a:endParaRPr lang="en-US" sz="1800" dirty="0" smtClean="0">
              <a:latin typeface="Times New Roman" pitchFamily="18" charset="0"/>
              <a:cs typeface="Times New Roman" pitchFamily="18" charset="0"/>
            </a:endParaRPr>
          </a:p>
          <a:p>
            <a:pPr>
              <a:buFont typeface="Wingdings" pitchFamily="2" charset="2"/>
              <a:buChar char="Ø"/>
            </a:pPr>
            <a:r>
              <a:rPr lang="en-US" sz="1800" dirty="0" err="1" smtClean="0">
                <a:latin typeface="Times New Roman" pitchFamily="18" charset="0"/>
                <a:cs typeface="Times New Roman" pitchFamily="18" charset="0"/>
              </a:rPr>
              <a:t>Updation</a:t>
            </a:r>
            <a:r>
              <a:rPr lang="en-US" sz="1800" dirty="0" smtClean="0">
                <a:latin typeface="Times New Roman" pitchFamily="18" charset="0"/>
                <a:cs typeface="Times New Roman" pitchFamily="18" charset="0"/>
              </a:rPr>
              <a:t> of candidates </a:t>
            </a:r>
            <a:r>
              <a:rPr lang="en-US" sz="1800" dirty="0" smtClean="0">
                <a:latin typeface="Times New Roman" pitchFamily="18" charset="0"/>
                <a:cs typeface="Times New Roman" pitchFamily="18" charset="0"/>
              </a:rPr>
              <a:t>detail </a:t>
            </a:r>
            <a:r>
              <a:rPr lang="en-US" sz="1800" dirty="0" smtClean="0">
                <a:latin typeface="Times New Roman" pitchFamily="18" charset="0"/>
                <a:cs typeface="Times New Roman" pitchFamily="18" charset="0"/>
              </a:rPr>
              <a:t>by admin.</a:t>
            </a:r>
          </a:p>
          <a:p>
            <a:pPr>
              <a:buFont typeface="Wingdings" pitchFamily="2" charset="2"/>
              <a:buChar char="Ø"/>
            </a:pPr>
            <a:r>
              <a:rPr lang="en-US" sz="1800" dirty="0" smtClean="0">
                <a:latin typeface="Times New Roman" pitchFamily="18" charset="0"/>
                <a:cs typeface="Times New Roman" pitchFamily="18" charset="0"/>
              </a:rPr>
              <a:t>Doing respective jobs.</a:t>
            </a:r>
          </a:p>
          <a:p>
            <a:pPr>
              <a:buFont typeface="Wingdings" pitchFamily="2" charset="2"/>
              <a:buChar char="Ø"/>
            </a:pPr>
            <a:r>
              <a:rPr lang="en-US" sz="1800" dirty="0" smtClean="0">
                <a:latin typeface="Times New Roman" pitchFamily="18" charset="0"/>
                <a:cs typeface="Times New Roman" pitchFamily="18" charset="0"/>
              </a:rPr>
              <a:t>Declaring of result.</a:t>
            </a:r>
          </a:p>
          <a:p>
            <a:endParaRPr lang="en-US" dirty="0"/>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844</TotalTime>
  <Words>541</Words>
  <Application>Microsoft Office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TRAVEL AND TOURISM </vt:lpstr>
      <vt:lpstr>abstract</vt:lpstr>
      <vt:lpstr>Problem statement</vt:lpstr>
      <vt:lpstr>Existing  system</vt:lpstr>
      <vt:lpstr>objectives</vt:lpstr>
      <vt:lpstr>              er diagram</vt:lpstr>
      <vt:lpstr> USECASE</vt:lpstr>
      <vt:lpstr>Flow chart</vt:lpstr>
      <vt:lpstr>System design</vt:lpstr>
      <vt:lpstr>             REQUIREMENTS</vt:lpstr>
      <vt:lpstr>                 FUTURE  SCOPE</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gelli sai sudh</cp:lastModifiedBy>
  <cp:revision>62</cp:revision>
  <dcterms:created xsi:type="dcterms:W3CDTF">2021-01-28T12:06:20Z</dcterms:created>
  <dcterms:modified xsi:type="dcterms:W3CDTF">2021-02-20T13:44:33Z</dcterms:modified>
</cp:coreProperties>
</file>