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3" r:id="rId1"/>
  </p:sldMasterIdLst>
  <p:sldIdLst>
    <p:sldId id="256" r:id="rId2"/>
    <p:sldId id="257" r:id="rId3"/>
    <p:sldId id="258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7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063"/>
    <p:restoredTop sz="95037"/>
  </p:normalViewPr>
  <p:slideViewPr>
    <p:cSldViewPr snapToGrid="0" snapToObjects="1">
      <p:cViewPr varScale="1">
        <p:scale>
          <a:sx n="83" d="100"/>
          <a:sy n="83" d="100"/>
        </p:scale>
        <p:origin x="912" y="72"/>
      </p:cViewPr>
      <p:guideLst>
        <p:guide orient="horz" pos="2157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Титульный слайд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олилиния: фигура 7"/>
          <p:cNvSpPr/>
          <p:nvPr/>
        </p:nvSpPr>
        <p:spPr>
          <a:xfrm>
            <a:off x="-12699" y="3631"/>
            <a:ext cx="1247479" cy="442587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708"/>
              </a:cxn>
              <a:cxn ang="0">
                <a:pos x="986" y="7114"/>
              </a:cxn>
              <a:cxn ang="0">
                <a:pos x="1537" y="7266"/>
              </a:cxn>
              <a:cxn ang="0">
                <a:pos x="62" y="0"/>
              </a:cxn>
              <a:cxn ang="0">
                <a:pos x="0" y="0"/>
              </a:cxn>
            </a:cxnLst>
            <a:rect l="0" t="0" r="r" b="b"/>
            <a:pathLst>
              <a:path w="1537" h="7266">
                <a:moveTo>
                  <a:pt x="0" y="0"/>
                </a:moveTo>
                <a:lnTo>
                  <a:pt x="0" y="708"/>
                </a:lnTo>
                <a:lnTo>
                  <a:pt x="986" y="7114"/>
                </a:lnTo>
                <a:lnTo>
                  <a:pt x="1537" y="7266"/>
                </a:lnTo>
                <a:lnTo>
                  <a:pt x="62" y="0"/>
                </a:lnTo>
                <a:lnTo>
                  <a:pt x="0" y="0"/>
                </a:lnTo>
              </a:path>
            </a:pathLst>
          </a:custGeom>
          <a:noFill/>
          <a:ln w="9525">
            <a:noFill/>
            <a:round/>
          </a:ln>
        </p:spPr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9" name="Полилиния: фигура 8"/>
          <p:cNvSpPr/>
          <p:nvPr/>
        </p:nvSpPr>
        <p:spPr>
          <a:xfrm flipH="1">
            <a:off x="7307082" y="211889"/>
            <a:ext cx="4883131" cy="1609272"/>
          </a:xfrm>
          <a:custGeom>
            <a:avLst/>
            <a:gdLst>
              <a:gd name="connsiteX0" fmla="*/ 0 w 2715"/>
              <a:gd name="connsiteY0" fmla="*/ 0 h 1458"/>
              <a:gd name="connsiteX1" fmla="*/ 0 w 2715"/>
              <a:gd name="connsiteY1" fmla="*/ 1458 h 1458"/>
              <a:gd name="connsiteX2" fmla="*/ 2715 w 2715"/>
              <a:gd name="connsiteY2" fmla="*/ 909 h 1458"/>
              <a:gd name="connsiteX3" fmla="*/ 0 w 2715"/>
              <a:gd name="connsiteY3" fmla="*/ 0 h 1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5" h="1458">
                <a:moveTo>
                  <a:pt x="0" y="0"/>
                </a:moveTo>
                <a:lnTo>
                  <a:pt x="0" y="1458"/>
                </a:lnTo>
                <a:lnTo>
                  <a:pt x="2715" y="909"/>
                </a:lnTo>
                <a:lnTo>
                  <a:pt x="0" y="0"/>
                </a:ln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9525">
            <a:noFill/>
            <a:round/>
          </a:ln>
        </p:spPr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0" name="Полилиния: фигура 9"/>
          <p:cNvSpPr/>
          <p:nvPr/>
        </p:nvSpPr>
        <p:spPr>
          <a:xfrm flipH="1">
            <a:off x="1176" y="0"/>
            <a:ext cx="12196229" cy="1209811"/>
          </a:xfrm>
          <a:custGeom>
            <a:avLst/>
            <a:gdLst>
              <a:gd name="connsiteX0" fmla="*/ 6774 w 6774"/>
              <a:gd name="connsiteY0" fmla="*/ 0 h 1097"/>
              <a:gd name="connsiteX1" fmla="*/ 0 w 6774"/>
              <a:gd name="connsiteY1" fmla="*/ 0 h 1097"/>
              <a:gd name="connsiteX2" fmla="*/ 0 w 6774"/>
              <a:gd name="connsiteY2" fmla="*/ 194 h 1097"/>
              <a:gd name="connsiteX3" fmla="*/ 2700 w 6774"/>
              <a:gd name="connsiteY3" fmla="*/ 1097 h 1097"/>
              <a:gd name="connsiteX4" fmla="*/ 6774 w 6774"/>
              <a:gd name="connsiteY4" fmla="*/ 282 h 1097"/>
              <a:gd name="connsiteX5" fmla="*/ 6774 w 6774"/>
              <a:gd name="connsiteY5" fmla="*/ 0 h 1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74" h="1097">
                <a:moveTo>
                  <a:pt x="6774" y="0"/>
                </a:moveTo>
                <a:lnTo>
                  <a:pt x="0" y="0"/>
                </a:lnTo>
                <a:lnTo>
                  <a:pt x="0" y="194"/>
                </a:lnTo>
                <a:lnTo>
                  <a:pt x="2700" y="1097"/>
                </a:lnTo>
                <a:lnTo>
                  <a:pt x="6774" y="282"/>
                </a:lnTo>
                <a:lnTo>
                  <a:pt x="6774" y="0"/>
                </a:lnTo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9525">
            <a:noFill/>
            <a:round/>
          </a:ln>
        </p:spPr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1" name="Полилиния: фигура 10"/>
          <p:cNvSpPr/>
          <p:nvPr/>
        </p:nvSpPr>
        <p:spPr>
          <a:xfrm>
            <a:off x="0" y="313097"/>
            <a:ext cx="7315199" cy="2039450"/>
          </a:xfrm>
          <a:custGeom>
            <a:avLst/>
            <a:gdLst>
              <a:gd name="connsiteX0" fmla="*/ 5486400 w 5486400"/>
              <a:gd name="connsiteY0" fmla="*/ 1085850 h 2571750"/>
              <a:gd name="connsiteX1" fmla="*/ 0 w 5486400"/>
              <a:gd name="connsiteY1" fmla="*/ 0 h 2571750"/>
              <a:gd name="connsiteX2" fmla="*/ 0 w 5486400"/>
              <a:gd name="connsiteY2" fmla="*/ 95250 h 2571750"/>
              <a:gd name="connsiteX3" fmla="*/ 923925 w 5486400"/>
              <a:gd name="connsiteY3" fmla="*/ 2571750 h 2571750"/>
              <a:gd name="connsiteX4" fmla="*/ 5486400 w 5486400"/>
              <a:gd name="connsiteY4" fmla="*/ 1085850 h 2571750"/>
              <a:gd name="connsiteX0" fmla="*/ 5486400 w 5486400"/>
              <a:gd name="connsiteY0" fmla="*/ 1085850 h 2676075"/>
              <a:gd name="connsiteX1" fmla="*/ 0 w 5486400"/>
              <a:gd name="connsiteY1" fmla="*/ 0 h 2676075"/>
              <a:gd name="connsiteX2" fmla="*/ 0 w 5486400"/>
              <a:gd name="connsiteY2" fmla="*/ 95250 h 2676075"/>
              <a:gd name="connsiteX3" fmla="*/ 604863 w 5486400"/>
              <a:gd name="connsiteY3" fmla="*/ 2676075 h 2676075"/>
              <a:gd name="connsiteX4" fmla="*/ 5486400 w 5486400"/>
              <a:gd name="connsiteY4" fmla="*/ 1085850 h 2676075"/>
              <a:gd name="connsiteX0" fmla="*/ 5486400 w 5486400"/>
              <a:gd name="connsiteY0" fmla="*/ 1085850 h 2582198"/>
              <a:gd name="connsiteX1" fmla="*/ 0 w 5486400"/>
              <a:gd name="connsiteY1" fmla="*/ 0 h 2582198"/>
              <a:gd name="connsiteX2" fmla="*/ 0 w 5486400"/>
              <a:gd name="connsiteY2" fmla="*/ 95250 h 2582198"/>
              <a:gd name="connsiteX3" fmla="*/ 892927 w 5486400"/>
              <a:gd name="connsiteY3" fmla="*/ 2582198 h 2582198"/>
              <a:gd name="connsiteX4" fmla="*/ 5486400 w 5486400"/>
              <a:gd name="connsiteY4" fmla="*/ 1085850 h 2582198"/>
              <a:gd name="connsiteX0" fmla="*/ 5486400 w 5486400"/>
              <a:gd name="connsiteY0" fmla="*/ 1085850 h 2582198"/>
              <a:gd name="connsiteX1" fmla="*/ 0 w 5486400"/>
              <a:gd name="connsiteY1" fmla="*/ 0 h 2582198"/>
              <a:gd name="connsiteX2" fmla="*/ 892927 w 5486400"/>
              <a:gd name="connsiteY2" fmla="*/ 2582198 h 2582198"/>
              <a:gd name="connsiteX3" fmla="*/ 5486400 w 5486400"/>
              <a:gd name="connsiteY3" fmla="*/ 1085850 h 2582198"/>
              <a:gd name="connsiteX0" fmla="*/ 5486400 w 5486400"/>
              <a:gd name="connsiteY0" fmla="*/ 1085850 h 2481754"/>
              <a:gd name="connsiteX1" fmla="*/ 0 w 5486400"/>
              <a:gd name="connsiteY1" fmla="*/ 0 h 2481754"/>
              <a:gd name="connsiteX2" fmla="*/ 870728 w 5486400"/>
              <a:gd name="connsiteY2" fmla="*/ 2481754 h 2481754"/>
              <a:gd name="connsiteX3" fmla="*/ 5486400 w 5486400"/>
              <a:gd name="connsiteY3" fmla="*/ 1085850 h 2481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86400" h="2481754">
                <a:moveTo>
                  <a:pt x="5486400" y="1085850"/>
                </a:moveTo>
                <a:lnTo>
                  <a:pt x="0" y="0"/>
                </a:lnTo>
                <a:lnTo>
                  <a:pt x="870728" y="2481754"/>
                </a:lnTo>
                <a:lnTo>
                  <a:pt x="5486400" y="1085850"/>
                </a:lnTo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2" name="Полилиния: фигура 11"/>
          <p:cNvSpPr/>
          <p:nvPr/>
        </p:nvSpPr>
        <p:spPr>
          <a:xfrm rot="16200000" flipH="1">
            <a:off x="-469153" y="661849"/>
            <a:ext cx="2747768" cy="1432205"/>
          </a:xfrm>
          <a:custGeom>
            <a:avLst/>
            <a:gdLst>
              <a:gd name="connsiteX0" fmla="*/ 0 w 2715"/>
              <a:gd name="connsiteY0" fmla="*/ 0 h 1458"/>
              <a:gd name="connsiteX1" fmla="*/ 0 w 2715"/>
              <a:gd name="connsiteY1" fmla="*/ 1458 h 1458"/>
              <a:gd name="connsiteX2" fmla="*/ 2715 w 2715"/>
              <a:gd name="connsiteY2" fmla="*/ 909 h 1458"/>
              <a:gd name="connsiteX3" fmla="*/ 0 w 2715"/>
              <a:gd name="connsiteY3" fmla="*/ 0 h 1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5" h="1458">
                <a:moveTo>
                  <a:pt x="0" y="0"/>
                </a:moveTo>
                <a:lnTo>
                  <a:pt x="0" y="1458"/>
                </a:lnTo>
                <a:lnTo>
                  <a:pt x="2715" y="909"/>
                </a:lnTo>
                <a:lnTo>
                  <a:pt x="0" y="0"/>
                </a:lnTo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9525">
            <a:noFill/>
            <a:round/>
          </a:ln>
        </p:spPr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3" name="Полилиния: фигура 12"/>
          <p:cNvSpPr/>
          <p:nvPr/>
        </p:nvSpPr>
        <p:spPr>
          <a:xfrm rot="16200000" flipH="1">
            <a:off x="-2892959" y="2893114"/>
            <a:ext cx="6862892" cy="1076695"/>
          </a:xfrm>
          <a:custGeom>
            <a:avLst/>
            <a:gdLst>
              <a:gd name="connsiteX0" fmla="*/ 6774 w 6774"/>
              <a:gd name="connsiteY0" fmla="*/ 0 h 1097"/>
              <a:gd name="connsiteX1" fmla="*/ 0 w 6774"/>
              <a:gd name="connsiteY1" fmla="*/ 0 h 1097"/>
              <a:gd name="connsiteX2" fmla="*/ 0 w 6774"/>
              <a:gd name="connsiteY2" fmla="*/ 194 h 1097"/>
              <a:gd name="connsiteX3" fmla="*/ 2700 w 6774"/>
              <a:gd name="connsiteY3" fmla="*/ 1097 h 1097"/>
              <a:gd name="connsiteX4" fmla="*/ 6774 w 6774"/>
              <a:gd name="connsiteY4" fmla="*/ 282 h 1097"/>
              <a:gd name="connsiteX5" fmla="*/ 6774 w 6774"/>
              <a:gd name="connsiteY5" fmla="*/ 0 h 1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74" h="1097">
                <a:moveTo>
                  <a:pt x="6774" y="0"/>
                </a:moveTo>
                <a:lnTo>
                  <a:pt x="0" y="0"/>
                </a:lnTo>
                <a:lnTo>
                  <a:pt x="0" y="194"/>
                </a:lnTo>
                <a:lnTo>
                  <a:pt x="2700" y="1097"/>
                </a:lnTo>
                <a:lnTo>
                  <a:pt x="6774" y="282"/>
                </a:lnTo>
                <a:lnTo>
                  <a:pt x="6774" y="0"/>
                </a:lnTo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4" name="Полилиния: фигура 13"/>
          <p:cNvSpPr/>
          <p:nvPr/>
        </p:nvSpPr>
        <p:spPr>
          <a:xfrm rot="16200000">
            <a:off x="-839161" y="3864994"/>
            <a:ext cx="4116307" cy="1880869"/>
          </a:xfrm>
          <a:custGeom>
            <a:avLst/>
            <a:gdLst>
              <a:gd name="connsiteX0" fmla="*/ 5486400 w 5486400"/>
              <a:gd name="connsiteY0" fmla="*/ 1085850 h 2571750"/>
              <a:gd name="connsiteX1" fmla="*/ 0 w 5486400"/>
              <a:gd name="connsiteY1" fmla="*/ 0 h 2571750"/>
              <a:gd name="connsiteX2" fmla="*/ 0 w 5486400"/>
              <a:gd name="connsiteY2" fmla="*/ 95250 h 2571750"/>
              <a:gd name="connsiteX3" fmla="*/ 923925 w 5486400"/>
              <a:gd name="connsiteY3" fmla="*/ 2571750 h 2571750"/>
              <a:gd name="connsiteX4" fmla="*/ 5486400 w 5486400"/>
              <a:gd name="connsiteY4" fmla="*/ 1085850 h 2571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86400" h="2571750">
                <a:moveTo>
                  <a:pt x="5486400" y="1085850"/>
                </a:moveTo>
                <a:lnTo>
                  <a:pt x="0" y="0"/>
                </a:lnTo>
                <a:lnTo>
                  <a:pt x="0" y="95250"/>
                </a:lnTo>
                <a:lnTo>
                  <a:pt x="923925" y="2571750"/>
                </a:lnTo>
                <a:lnTo>
                  <a:pt x="5486400" y="1085850"/>
                </a:lnTo>
              </a:path>
            </a:pathLst>
          </a:custGeom>
          <a:solidFill>
            <a:schemeClr val="accent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5" name="Полилиния: фигура 14"/>
          <p:cNvSpPr/>
          <p:nvPr/>
        </p:nvSpPr>
        <p:spPr>
          <a:xfrm rot="16200000">
            <a:off x="1234747" y="5050782"/>
            <a:ext cx="895421" cy="2731035"/>
          </a:xfrm>
          <a:custGeom>
            <a:avLst/>
            <a:gdLst>
              <a:gd name="connsiteX0" fmla="*/ 0 w 571472"/>
              <a:gd name="connsiteY0" fmla="*/ 3000396 h 3000396"/>
              <a:gd name="connsiteX1" fmla="*/ 0 w 571472"/>
              <a:gd name="connsiteY1" fmla="*/ 0 h 3000396"/>
              <a:gd name="connsiteX2" fmla="*/ 571472 w 571472"/>
              <a:gd name="connsiteY2" fmla="*/ 3000396 h 3000396"/>
              <a:gd name="connsiteX3" fmla="*/ 0 w 571472"/>
              <a:gd name="connsiteY3" fmla="*/ 3000396 h 3000396"/>
              <a:gd name="connsiteX0" fmla="*/ 0 w 928630"/>
              <a:gd name="connsiteY0" fmla="*/ 3000396 h 3000396"/>
              <a:gd name="connsiteX1" fmla="*/ 0 w 928630"/>
              <a:gd name="connsiteY1" fmla="*/ 0 h 3000396"/>
              <a:gd name="connsiteX2" fmla="*/ 928630 w 928630"/>
              <a:gd name="connsiteY2" fmla="*/ 2500306 h 3000396"/>
              <a:gd name="connsiteX3" fmla="*/ 0 w 928630"/>
              <a:gd name="connsiteY3" fmla="*/ 3000396 h 3000396"/>
              <a:gd name="connsiteX0" fmla="*/ 9525 w 938155"/>
              <a:gd name="connsiteY0" fmla="*/ 3067050 h 3067050"/>
              <a:gd name="connsiteX1" fmla="*/ 0 w 938155"/>
              <a:gd name="connsiteY1" fmla="*/ 0 h 3067050"/>
              <a:gd name="connsiteX2" fmla="*/ 938155 w 938155"/>
              <a:gd name="connsiteY2" fmla="*/ 2566960 h 3067050"/>
              <a:gd name="connsiteX3" fmla="*/ 9525 w 938155"/>
              <a:gd name="connsiteY3" fmla="*/ 3067050 h 3067050"/>
              <a:gd name="connsiteX0" fmla="*/ 9525 w 928656"/>
              <a:gd name="connsiteY0" fmla="*/ 3067050 h 3067050"/>
              <a:gd name="connsiteX1" fmla="*/ 0 w 928656"/>
              <a:gd name="connsiteY1" fmla="*/ 0 h 3067050"/>
              <a:gd name="connsiteX2" fmla="*/ 928656 w 928656"/>
              <a:gd name="connsiteY2" fmla="*/ 2509813 h 3067050"/>
              <a:gd name="connsiteX3" fmla="*/ 9525 w 928656"/>
              <a:gd name="connsiteY3" fmla="*/ 3067050 h 3067050"/>
              <a:gd name="connsiteX0" fmla="*/ 9525 w 928656"/>
              <a:gd name="connsiteY0" fmla="*/ 2709836 h 2709836"/>
              <a:gd name="connsiteX1" fmla="*/ 0 w 928656"/>
              <a:gd name="connsiteY1" fmla="*/ 0 h 2709836"/>
              <a:gd name="connsiteX2" fmla="*/ 928656 w 928656"/>
              <a:gd name="connsiteY2" fmla="*/ 2509813 h 2709836"/>
              <a:gd name="connsiteX3" fmla="*/ 9525 w 928656"/>
              <a:gd name="connsiteY3" fmla="*/ 2709836 h 2709836"/>
              <a:gd name="connsiteX0" fmla="*/ 9525 w 928656"/>
              <a:gd name="connsiteY0" fmla="*/ 2781250 h 2781250"/>
              <a:gd name="connsiteX1" fmla="*/ 0 w 928656"/>
              <a:gd name="connsiteY1" fmla="*/ 0 h 2781250"/>
              <a:gd name="connsiteX2" fmla="*/ 928656 w 928656"/>
              <a:gd name="connsiteY2" fmla="*/ 2509813 h 2781250"/>
              <a:gd name="connsiteX3" fmla="*/ 9525 w 928656"/>
              <a:gd name="connsiteY3" fmla="*/ 2781250 h 2781250"/>
              <a:gd name="connsiteX0" fmla="*/ 9525 w 928656"/>
              <a:gd name="connsiteY0" fmla="*/ 2924102 h 2924102"/>
              <a:gd name="connsiteX1" fmla="*/ 0 w 928656"/>
              <a:gd name="connsiteY1" fmla="*/ 0 h 2924102"/>
              <a:gd name="connsiteX2" fmla="*/ 928656 w 928656"/>
              <a:gd name="connsiteY2" fmla="*/ 2509813 h 2924102"/>
              <a:gd name="connsiteX3" fmla="*/ 9525 w 928656"/>
              <a:gd name="connsiteY3" fmla="*/ 2924102 h 2924102"/>
              <a:gd name="connsiteX0" fmla="*/ 9525 w 931063"/>
              <a:gd name="connsiteY0" fmla="*/ 2924102 h 2924102"/>
              <a:gd name="connsiteX1" fmla="*/ 0 w 931063"/>
              <a:gd name="connsiteY1" fmla="*/ 0 h 2924102"/>
              <a:gd name="connsiteX2" fmla="*/ 931063 w 931063"/>
              <a:gd name="connsiteY2" fmla="*/ 2521723 h 2924102"/>
              <a:gd name="connsiteX3" fmla="*/ 9525 w 931063"/>
              <a:gd name="connsiteY3" fmla="*/ 2924102 h 2924102"/>
              <a:gd name="connsiteX0" fmla="*/ 0 w 931063"/>
              <a:gd name="connsiteY0" fmla="*/ 2805040 h 2805040"/>
              <a:gd name="connsiteX1" fmla="*/ 0 w 931063"/>
              <a:gd name="connsiteY1" fmla="*/ 0 h 2805040"/>
              <a:gd name="connsiteX2" fmla="*/ 931063 w 931063"/>
              <a:gd name="connsiteY2" fmla="*/ 2521723 h 2805040"/>
              <a:gd name="connsiteX3" fmla="*/ 0 w 931063"/>
              <a:gd name="connsiteY3" fmla="*/ 2805040 h 2805040"/>
              <a:gd name="connsiteX0" fmla="*/ 6350 w 931063"/>
              <a:gd name="connsiteY0" fmla="*/ 2822504 h 2822504"/>
              <a:gd name="connsiteX1" fmla="*/ 0 w 931063"/>
              <a:gd name="connsiteY1" fmla="*/ 0 h 2822504"/>
              <a:gd name="connsiteX2" fmla="*/ 931063 w 931063"/>
              <a:gd name="connsiteY2" fmla="*/ 2521723 h 2822504"/>
              <a:gd name="connsiteX3" fmla="*/ 6350 w 931063"/>
              <a:gd name="connsiteY3" fmla="*/ 2822504 h 2822504"/>
              <a:gd name="connsiteX0" fmla="*/ 6350 w 1185503"/>
              <a:gd name="connsiteY0" fmla="*/ 2822504 h 3224000"/>
              <a:gd name="connsiteX1" fmla="*/ 0 w 1185503"/>
              <a:gd name="connsiteY1" fmla="*/ 0 h 3224000"/>
              <a:gd name="connsiteX2" fmla="*/ 1185503 w 1185503"/>
              <a:gd name="connsiteY2" fmla="*/ 3224000 h 3224000"/>
              <a:gd name="connsiteX3" fmla="*/ 6350 w 1185503"/>
              <a:gd name="connsiteY3" fmla="*/ 2822504 h 3224000"/>
              <a:gd name="connsiteX0" fmla="*/ 2116 w 1193457"/>
              <a:gd name="connsiteY0" fmla="*/ 3734200 h 3734200"/>
              <a:gd name="connsiteX1" fmla="*/ 7954 w 1193457"/>
              <a:gd name="connsiteY1" fmla="*/ 0 h 3734200"/>
              <a:gd name="connsiteX2" fmla="*/ 1193457 w 1193457"/>
              <a:gd name="connsiteY2" fmla="*/ 3224000 h 3734200"/>
              <a:gd name="connsiteX3" fmla="*/ 2116 w 1193457"/>
              <a:gd name="connsiteY3" fmla="*/ 3734200 h 3734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3457" h="3734200">
                <a:moveTo>
                  <a:pt x="2116" y="3734200"/>
                </a:moveTo>
                <a:cubicBezTo>
                  <a:pt x="-1" y="2793365"/>
                  <a:pt x="10071" y="940835"/>
                  <a:pt x="7954" y="0"/>
                </a:cubicBezTo>
                <a:lnTo>
                  <a:pt x="1193457" y="3224000"/>
                </a:lnTo>
                <a:lnTo>
                  <a:pt x="2116" y="3734200"/>
                </a:lnTo>
              </a:path>
            </a:pathLst>
          </a:custGeom>
          <a:solidFill>
            <a:schemeClr val="accent2">
              <a:lumMod val="50000"/>
              <a:lumOff val="50000"/>
            </a:schemeClr>
          </a:solidFill>
          <a:ln w="9525">
            <a:noFill/>
            <a:round/>
          </a:ln>
        </p:spPr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16" name="Полилиния: фигура 15"/>
          <p:cNvSpPr/>
          <p:nvPr/>
        </p:nvSpPr>
        <p:spPr>
          <a:xfrm>
            <a:off x="164250" y="-27432"/>
            <a:ext cx="2883726" cy="6885432"/>
          </a:xfrm>
          <a:custGeom>
            <a:avLst/>
            <a:gdLst>
              <a:gd name="connsiteX0" fmla="*/ 0 w 500066"/>
              <a:gd name="connsiteY0" fmla="*/ 6858000 h 6858000"/>
              <a:gd name="connsiteX1" fmla="*/ 250033 w 500066"/>
              <a:gd name="connsiteY1" fmla="*/ 0 h 6858000"/>
              <a:gd name="connsiteX2" fmla="*/ 500066 w 500066"/>
              <a:gd name="connsiteY2" fmla="*/ 6858000 h 6858000"/>
              <a:gd name="connsiteX3" fmla="*/ 0 w 500066"/>
              <a:gd name="connsiteY3" fmla="*/ 6858000 h 6858000"/>
              <a:gd name="connsiteX0" fmla="*/ 1638757 w 2138823"/>
              <a:gd name="connsiteY0" fmla="*/ 6876288 h 6876288"/>
              <a:gd name="connsiteX1" fmla="*/ 0 w 2138823"/>
              <a:gd name="connsiteY1" fmla="*/ 0 h 6876288"/>
              <a:gd name="connsiteX2" fmla="*/ 2138823 w 2138823"/>
              <a:gd name="connsiteY2" fmla="*/ 6876288 h 6876288"/>
              <a:gd name="connsiteX3" fmla="*/ 1638757 w 2138823"/>
              <a:gd name="connsiteY3" fmla="*/ 6876288 h 6876288"/>
              <a:gd name="connsiteX0" fmla="*/ 1662729 w 2162795"/>
              <a:gd name="connsiteY0" fmla="*/ 6885432 h 6885432"/>
              <a:gd name="connsiteX1" fmla="*/ 0 w 2162795"/>
              <a:gd name="connsiteY1" fmla="*/ 0 h 6885432"/>
              <a:gd name="connsiteX2" fmla="*/ 2162795 w 2162795"/>
              <a:gd name="connsiteY2" fmla="*/ 6885432 h 6885432"/>
              <a:gd name="connsiteX3" fmla="*/ 1662729 w 2162795"/>
              <a:gd name="connsiteY3" fmla="*/ 6885432 h 6885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62795" h="6885432">
                <a:moveTo>
                  <a:pt x="1662729" y="6885432"/>
                </a:moveTo>
                <a:lnTo>
                  <a:pt x="0" y="0"/>
                </a:lnTo>
                <a:lnTo>
                  <a:pt x="2162795" y="6885432"/>
                </a:lnTo>
                <a:lnTo>
                  <a:pt x="1662729" y="6885432"/>
                </a:lnTo>
              </a:path>
            </a:pathLst>
          </a:custGeom>
          <a:solidFill>
            <a:schemeClr val="accent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270586" y="2919309"/>
            <a:ext cx="9635703" cy="957706"/>
          </a:xfrm>
        </p:spPr>
        <p:txBody>
          <a:bodyPr>
            <a:noAutofit/>
          </a:bodyPr>
          <a:lstStyle>
            <a:lvl1pPr algn="l">
              <a:defRPr sz="5400" b="0"/>
            </a:lvl1pPr>
          </a:lstStyle>
          <a:p>
            <a:pPr lvl="0">
              <a:defRPr lang="ko-KR" altLang="en-US"/>
            </a:pPr>
            <a:r>
              <a:rPr lang="ru-RU" altLang="en-US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270586" y="3890286"/>
            <a:ext cx="9631127" cy="467408"/>
          </a:xfrm>
        </p:spPr>
        <p:txBody>
          <a:bodyPr anchor="ctr"/>
          <a:lstStyle>
            <a:lvl1pPr marL="0" indent="0" algn="l">
              <a:buNone/>
              <a:defRPr sz="24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ru-RU" altLang="en-US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1A3D5110-9FE0-496F-B26A-071D02F2DE37}" type="datetime1">
              <a:rPr lang="ru-RU" altLang="en-US"/>
              <a:pPr>
                <a:defRPr lang="ko-KR" altLang="en-US"/>
              </a:pPr>
              <a:t>15.02.2024</a:t>
            </a:fld>
            <a:endParaRPr lang="ru-RU" alt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 lang="ko-KR" altLang="en-US"/>
            </a:pPr>
            <a:endParaRPr lang="ru-RU" alt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ru-RU" altLang="en-US"/>
              <a:pPr>
                <a:defRPr lang="ko-KR" altLang="en-US"/>
              </a:pPr>
              <a:t>‹#›</a:t>
            </a:fld>
            <a:endParaRPr lang="ru-RU" alt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Вставить" type="objOnly" preserve="1">
  <p:cSld name="Вставит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Группа 5"/>
          <p:cNvGrpSpPr/>
          <p:nvPr/>
        </p:nvGrpSpPr>
        <p:grpSpPr>
          <a:xfrm>
            <a:off x="-73151" y="3141915"/>
            <a:ext cx="12305046" cy="3716088"/>
            <a:chOff x="-28573" y="3141915"/>
            <a:chExt cx="9202494" cy="3716088"/>
          </a:xfrm>
        </p:grpSpPr>
        <p:sp>
          <p:nvSpPr>
            <p:cNvPr id="7" name="Полилиния: фигура 6"/>
            <p:cNvSpPr/>
            <p:nvPr/>
          </p:nvSpPr>
          <p:spPr>
            <a:xfrm rot="10800000" flipH="1">
              <a:off x="13414" y="5642418"/>
              <a:ext cx="3665145" cy="1074154"/>
            </a:xfrm>
            <a:custGeom>
              <a:avLst/>
              <a:gdLst>
                <a:gd name="connsiteX0" fmla="*/ 0 w 2715"/>
                <a:gd name="connsiteY0" fmla="*/ 0 h 1458"/>
                <a:gd name="connsiteX1" fmla="*/ 0 w 2715"/>
                <a:gd name="connsiteY1" fmla="*/ 1458 h 1458"/>
                <a:gd name="connsiteX2" fmla="*/ 2715 w 2715"/>
                <a:gd name="connsiteY2" fmla="*/ 909 h 1458"/>
                <a:gd name="connsiteX3" fmla="*/ 0 w 2715"/>
                <a:gd name="connsiteY3" fmla="*/ 0 h 1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15" h="1458">
                  <a:moveTo>
                    <a:pt x="0" y="0"/>
                  </a:moveTo>
                  <a:lnTo>
                    <a:pt x="0" y="1458"/>
                  </a:lnTo>
                  <a:lnTo>
                    <a:pt x="2715" y="909"/>
                  </a:lnTo>
                  <a:lnTo>
                    <a:pt x="0" y="0"/>
                  </a:lnTo>
                </a:path>
              </a:pathLst>
            </a:custGeom>
            <a:solidFill>
              <a:schemeClr val="accent1">
                <a:lumMod val="40000"/>
                <a:lumOff val="60000"/>
                <a:alpha val="58000"/>
              </a:schemeClr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8" name="Полилиния: фигура 7"/>
            <p:cNvSpPr/>
            <p:nvPr/>
          </p:nvSpPr>
          <p:spPr>
            <a:xfrm rot="10800000" flipH="1">
              <a:off x="8017" y="6050481"/>
              <a:ext cx="9154154" cy="807522"/>
            </a:xfrm>
            <a:custGeom>
              <a:avLst/>
              <a:gdLst>
                <a:gd name="connsiteX0" fmla="*/ 6774 w 6774"/>
                <a:gd name="connsiteY0" fmla="*/ 0 h 1097"/>
                <a:gd name="connsiteX1" fmla="*/ 0 w 6774"/>
                <a:gd name="connsiteY1" fmla="*/ 0 h 1097"/>
                <a:gd name="connsiteX2" fmla="*/ 0 w 6774"/>
                <a:gd name="connsiteY2" fmla="*/ 194 h 1097"/>
                <a:gd name="connsiteX3" fmla="*/ 2700 w 6774"/>
                <a:gd name="connsiteY3" fmla="*/ 1097 h 1097"/>
                <a:gd name="connsiteX4" fmla="*/ 6774 w 6774"/>
                <a:gd name="connsiteY4" fmla="*/ 282 h 1097"/>
                <a:gd name="connsiteX5" fmla="*/ 6774 w 6774"/>
                <a:gd name="connsiteY5" fmla="*/ 0 h 1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774" h="1097">
                  <a:moveTo>
                    <a:pt x="6774" y="0"/>
                  </a:moveTo>
                  <a:lnTo>
                    <a:pt x="0" y="0"/>
                  </a:lnTo>
                  <a:lnTo>
                    <a:pt x="0" y="194"/>
                  </a:lnTo>
                  <a:lnTo>
                    <a:pt x="2700" y="1097"/>
                  </a:lnTo>
                  <a:lnTo>
                    <a:pt x="6774" y="282"/>
                  </a:lnTo>
                  <a:lnTo>
                    <a:pt x="6774" y="0"/>
                  </a:lnTo>
                </a:path>
              </a:pathLst>
            </a:custGeom>
            <a:solidFill>
              <a:schemeClr val="accent1">
                <a:alpha val="75000"/>
              </a:schemeClr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9" name="Полилиния: фигура 8"/>
            <p:cNvSpPr/>
            <p:nvPr/>
          </p:nvSpPr>
          <p:spPr>
            <a:xfrm rot="10800000">
              <a:off x="3672466" y="5238365"/>
              <a:ext cx="5490588" cy="1410652"/>
            </a:xfrm>
            <a:custGeom>
              <a:avLst/>
              <a:gdLst>
                <a:gd name="connsiteX0" fmla="*/ 5486400 w 5486400"/>
                <a:gd name="connsiteY0" fmla="*/ 1085850 h 2571750"/>
                <a:gd name="connsiteX1" fmla="*/ 0 w 5486400"/>
                <a:gd name="connsiteY1" fmla="*/ 0 h 2571750"/>
                <a:gd name="connsiteX2" fmla="*/ 0 w 5486400"/>
                <a:gd name="connsiteY2" fmla="*/ 95250 h 2571750"/>
                <a:gd name="connsiteX3" fmla="*/ 923925 w 5486400"/>
                <a:gd name="connsiteY3" fmla="*/ 2571750 h 2571750"/>
                <a:gd name="connsiteX4" fmla="*/ 5486400 w 5486400"/>
                <a:gd name="connsiteY4" fmla="*/ 1085850 h 257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86400" h="2571750">
                  <a:moveTo>
                    <a:pt x="5486400" y="1085850"/>
                  </a:moveTo>
                  <a:lnTo>
                    <a:pt x="0" y="0"/>
                  </a:lnTo>
                  <a:lnTo>
                    <a:pt x="0" y="95250"/>
                  </a:lnTo>
                  <a:lnTo>
                    <a:pt x="923925" y="2571750"/>
                  </a:lnTo>
                  <a:lnTo>
                    <a:pt x="5486400" y="1085850"/>
                  </a:lnTo>
                </a:path>
              </a:pathLst>
            </a:custGeom>
            <a:solidFill>
              <a:srgbClr val="B6B8BA">
                <a:alpha val="38000"/>
              </a:srgbClr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0" name="Полилиния: фигура 9"/>
            <p:cNvSpPr/>
            <p:nvPr/>
          </p:nvSpPr>
          <p:spPr>
            <a:xfrm rot="10800000">
              <a:off x="8223873" y="5072085"/>
              <a:ext cx="931774" cy="1548196"/>
            </a:xfrm>
            <a:custGeom>
              <a:avLst/>
              <a:gdLst>
                <a:gd name="connsiteX0" fmla="*/ 0 w 571472"/>
                <a:gd name="connsiteY0" fmla="*/ 3000396 h 3000396"/>
                <a:gd name="connsiteX1" fmla="*/ 0 w 571472"/>
                <a:gd name="connsiteY1" fmla="*/ 0 h 3000396"/>
                <a:gd name="connsiteX2" fmla="*/ 571472 w 571472"/>
                <a:gd name="connsiteY2" fmla="*/ 3000396 h 3000396"/>
                <a:gd name="connsiteX3" fmla="*/ 0 w 571472"/>
                <a:gd name="connsiteY3" fmla="*/ 3000396 h 3000396"/>
                <a:gd name="connsiteX0" fmla="*/ 0 w 928630"/>
                <a:gd name="connsiteY0" fmla="*/ 3000396 h 3000396"/>
                <a:gd name="connsiteX1" fmla="*/ 0 w 928630"/>
                <a:gd name="connsiteY1" fmla="*/ 0 h 3000396"/>
                <a:gd name="connsiteX2" fmla="*/ 928630 w 928630"/>
                <a:gd name="connsiteY2" fmla="*/ 2500306 h 3000396"/>
                <a:gd name="connsiteX3" fmla="*/ 0 w 928630"/>
                <a:gd name="connsiteY3" fmla="*/ 3000396 h 3000396"/>
                <a:gd name="connsiteX0" fmla="*/ 9525 w 938155"/>
                <a:gd name="connsiteY0" fmla="*/ 3067050 h 3067050"/>
                <a:gd name="connsiteX1" fmla="*/ 0 w 938155"/>
                <a:gd name="connsiteY1" fmla="*/ 0 h 3067050"/>
                <a:gd name="connsiteX2" fmla="*/ 938155 w 938155"/>
                <a:gd name="connsiteY2" fmla="*/ 2566960 h 3067050"/>
                <a:gd name="connsiteX3" fmla="*/ 9525 w 938155"/>
                <a:gd name="connsiteY3" fmla="*/ 3067050 h 3067050"/>
                <a:gd name="connsiteX0" fmla="*/ 9525 w 928656"/>
                <a:gd name="connsiteY0" fmla="*/ 3067050 h 3067050"/>
                <a:gd name="connsiteX1" fmla="*/ 0 w 928656"/>
                <a:gd name="connsiteY1" fmla="*/ 0 h 3067050"/>
                <a:gd name="connsiteX2" fmla="*/ 928656 w 928656"/>
                <a:gd name="connsiteY2" fmla="*/ 2509813 h 3067050"/>
                <a:gd name="connsiteX3" fmla="*/ 9525 w 928656"/>
                <a:gd name="connsiteY3" fmla="*/ 3067050 h 3067050"/>
                <a:gd name="connsiteX0" fmla="*/ 9525 w 928656"/>
                <a:gd name="connsiteY0" fmla="*/ 2709836 h 2709836"/>
                <a:gd name="connsiteX1" fmla="*/ 0 w 928656"/>
                <a:gd name="connsiteY1" fmla="*/ 0 h 2709836"/>
                <a:gd name="connsiteX2" fmla="*/ 928656 w 928656"/>
                <a:gd name="connsiteY2" fmla="*/ 2509813 h 2709836"/>
                <a:gd name="connsiteX3" fmla="*/ 9525 w 928656"/>
                <a:gd name="connsiteY3" fmla="*/ 2709836 h 2709836"/>
                <a:gd name="connsiteX0" fmla="*/ 9525 w 928656"/>
                <a:gd name="connsiteY0" fmla="*/ 2781250 h 2781250"/>
                <a:gd name="connsiteX1" fmla="*/ 0 w 928656"/>
                <a:gd name="connsiteY1" fmla="*/ 0 h 2781250"/>
                <a:gd name="connsiteX2" fmla="*/ 928656 w 928656"/>
                <a:gd name="connsiteY2" fmla="*/ 2509813 h 2781250"/>
                <a:gd name="connsiteX3" fmla="*/ 9525 w 928656"/>
                <a:gd name="connsiteY3" fmla="*/ 2781250 h 2781250"/>
                <a:gd name="connsiteX0" fmla="*/ 9525 w 928656"/>
                <a:gd name="connsiteY0" fmla="*/ 2924102 h 2924102"/>
                <a:gd name="connsiteX1" fmla="*/ 0 w 928656"/>
                <a:gd name="connsiteY1" fmla="*/ 0 h 2924102"/>
                <a:gd name="connsiteX2" fmla="*/ 928656 w 928656"/>
                <a:gd name="connsiteY2" fmla="*/ 2509813 h 2924102"/>
                <a:gd name="connsiteX3" fmla="*/ 9525 w 928656"/>
                <a:gd name="connsiteY3" fmla="*/ 2924102 h 2924102"/>
                <a:gd name="connsiteX0" fmla="*/ 9525 w 931063"/>
                <a:gd name="connsiteY0" fmla="*/ 2924102 h 2924102"/>
                <a:gd name="connsiteX1" fmla="*/ 0 w 931063"/>
                <a:gd name="connsiteY1" fmla="*/ 0 h 2924102"/>
                <a:gd name="connsiteX2" fmla="*/ 931063 w 931063"/>
                <a:gd name="connsiteY2" fmla="*/ 2521723 h 2924102"/>
                <a:gd name="connsiteX3" fmla="*/ 9525 w 931063"/>
                <a:gd name="connsiteY3" fmla="*/ 2924102 h 2924102"/>
                <a:gd name="connsiteX0" fmla="*/ 0 w 931063"/>
                <a:gd name="connsiteY0" fmla="*/ 2805040 h 2805040"/>
                <a:gd name="connsiteX1" fmla="*/ 0 w 931063"/>
                <a:gd name="connsiteY1" fmla="*/ 0 h 2805040"/>
                <a:gd name="connsiteX2" fmla="*/ 931063 w 931063"/>
                <a:gd name="connsiteY2" fmla="*/ 2521723 h 2805040"/>
                <a:gd name="connsiteX3" fmla="*/ 0 w 931063"/>
                <a:gd name="connsiteY3" fmla="*/ 2805040 h 2805040"/>
                <a:gd name="connsiteX0" fmla="*/ 6350 w 931063"/>
                <a:gd name="connsiteY0" fmla="*/ 2822504 h 2822504"/>
                <a:gd name="connsiteX1" fmla="*/ 0 w 931063"/>
                <a:gd name="connsiteY1" fmla="*/ 0 h 2822504"/>
                <a:gd name="connsiteX2" fmla="*/ 931063 w 931063"/>
                <a:gd name="connsiteY2" fmla="*/ 2521723 h 2822504"/>
                <a:gd name="connsiteX3" fmla="*/ 6350 w 931063"/>
                <a:gd name="connsiteY3" fmla="*/ 2822504 h 2822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1063" h="2822504">
                  <a:moveTo>
                    <a:pt x="6350" y="2822504"/>
                  </a:moveTo>
                  <a:cubicBezTo>
                    <a:pt x="4233" y="1881669"/>
                    <a:pt x="2117" y="940835"/>
                    <a:pt x="0" y="0"/>
                  </a:cubicBezTo>
                  <a:lnTo>
                    <a:pt x="931063" y="2521723"/>
                  </a:lnTo>
                  <a:lnTo>
                    <a:pt x="6350" y="2822504"/>
                  </a:lnTo>
                </a:path>
              </a:pathLst>
            </a:custGeom>
            <a:solidFill>
              <a:schemeClr val="accent2">
                <a:lumMod val="50000"/>
                <a:lumOff val="50000"/>
                <a:alpha val="65000"/>
              </a:schemeClr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1" name="Полилиния: фигура 10"/>
            <p:cNvSpPr/>
            <p:nvPr/>
          </p:nvSpPr>
          <p:spPr>
            <a:xfrm rot="16200000">
              <a:off x="2776226" y="337116"/>
              <a:ext cx="3592895" cy="9202494"/>
            </a:xfrm>
            <a:custGeom>
              <a:avLst/>
              <a:gdLst>
                <a:gd name="connsiteX0" fmla="*/ 0 w 500066"/>
                <a:gd name="connsiteY0" fmla="*/ 6858000 h 6858000"/>
                <a:gd name="connsiteX1" fmla="*/ 250033 w 500066"/>
                <a:gd name="connsiteY1" fmla="*/ 0 h 6858000"/>
                <a:gd name="connsiteX2" fmla="*/ 500066 w 500066"/>
                <a:gd name="connsiteY2" fmla="*/ 6858000 h 6858000"/>
                <a:gd name="connsiteX3" fmla="*/ 0 w 500066"/>
                <a:gd name="connsiteY3" fmla="*/ 6858000 h 6858000"/>
                <a:gd name="connsiteX0" fmla="*/ 1638757 w 2138823"/>
                <a:gd name="connsiteY0" fmla="*/ 6876288 h 6876288"/>
                <a:gd name="connsiteX1" fmla="*/ 0 w 2138823"/>
                <a:gd name="connsiteY1" fmla="*/ 0 h 6876288"/>
                <a:gd name="connsiteX2" fmla="*/ 2138823 w 2138823"/>
                <a:gd name="connsiteY2" fmla="*/ 6876288 h 6876288"/>
                <a:gd name="connsiteX3" fmla="*/ 1638757 w 2138823"/>
                <a:gd name="connsiteY3" fmla="*/ 6876288 h 6876288"/>
                <a:gd name="connsiteX0" fmla="*/ 1662729 w 2162795"/>
                <a:gd name="connsiteY0" fmla="*/ 6885432 h 6885432"/>
                <a:gd name="connsiteX1" fmla="*/ 0 w 2162795"/>
                <a:gd name="connsiteY1" fmla="*/ 0 h 6885432"/>
                <a:gd name="connsiteX2" fmla="*/ 2162795 w 2162795"/>
                <a:gd name="connsiteY2" fmla="*/ 6885432 h 6885432"/>
                <a:gd name="connsiteX3" fmla="*/ 1662729 w 2162795"/>
                <a:gd name="connsiteY3" fmla="*/ 6885432 h 6885432"/>
                <a:gd name="connsiteX0" fmla="*/ 1662729 w 3592895"/>
                <a:gd name="connsiteY0" fmla="*/ 6885432 h 6899132"/>
                <a:gd name="connsiteX1" fmla="*/ 0 w 3592895"/>
                <a:gd name="connsiteY1" fmla="*/ 0 h 6899132"/>
                <a:gd name="connsiteX2" fmla="*/ 3592895 w 3592895"/>
                <a:gd name="connsiteY2" fmla="*/ 6899132 h 6899132"/>
                <a:gd name="connsiteX3" fmla="*/ 1662729 w 3592895"/>
                <a:gd name="connsiteY3" fmla="*/ 6885432 h 6899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92895" h="6899132">
                  <a:moveTo>
                    <a:pt x="1662729" y="6885432"/>
                  </a:moveTo>
                  <a:lnTo>
                    <a:pt x="0" y="0"/>
                  </a:lnTo>
                  <a:lnTo>
                    <a:pt x="3592895" y="6899132"/>
                  </a:lnTo>
                  <a:lnTo>
                    <a:pt x="1662729" y="6885432"/>
                  </a:lnTo>
                </a:path>
              </a:pathLst>
            </a:custGeom>
            <a:solidFill>
              <a:schemeClr val="accent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</p:grp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30199" y="2673355"/>
            <a:ext cx="11531599" cy="1470025"/>
          </a:xfrm>
        </p:spPr>
        <p:txBody>
          <a:bodyPr/>
          <a:lstStyle>
            <a:lvl1pPr algn="ctr">
              <a:defRPr sz="5400" b="0"/>
            </a:lvl1pPr>
          </a:lstStyle>
          <a:p>
            <a:pPr lvl="0">
              <a:defRPr lang="ko-KR" altLang="en-US"/>
            </a:pPr>
            <a:r>
              <a:rPr lang="ru-RU" altLang="en-US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>
          <a:xfrm>
            <a:off x="609599" y="6356350"/>
            <a:ext cx="2844799" cy="365125"/>
          </a:xfrm>
        </p:spPr>
        <p:txBody>
          <a:bodyPr/>
          <a:lstStyle/>
          <a:p>
            <a:pPr>
              <a:defRPr lang="ko-KR" altLang="en-US"/>
            </a:pPr>
            <a:fld id="{1A3D5110-9FE0-496F-B26A-071D02F2DE37}" type="datetime1">
              <a:rPr lang="ru-RU" altLang="en-US"/>
              <a:pPr>
                <a:defRPr lang="ko-KR" altLang="en-US"/>
              </a:pPr>
              <a:t>15.02.2024</a:t>
            </a:fld>
            <a:endParaRPr lang="ru-RU" alt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4165599" y="6356350"/>
            <a:ext cx="3860799" cy="365125"/>
          </a:xfrm>
        </p:spPr>
        <p:txBody>
          <a:bodyPr/>
          <a:lstStyle/>
          <a:p>
            <a:pPr>
              <a:defRPr lang="ko-KR" altLang="en-US"/>
            </a:pPr>
            <a:endParaRPr lang="ru-RU" alt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8737599" y="6356350"/>
            <a:ext cx="2844799" cy="365125"/>
          </a:xfrm>
        </p:spPr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ru-RU" altLang="en-US"/>
              <a:pPr>
                <a:defRPr lang="ko-KR" altLang="en-US"/>
              </a:pPr>
              <a:t>‹#›</a:t>
            </a:fld>
            <a:endParaRPr lang="ru-RU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Оглавление" type="clipArtAndTx" preserve="1">
  <p:cSld name="Оглавл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па 6"/>
          <p:cNvGrpSpPr/>
          <p:nvPr/>
        </p:nvGrpSpPr>
        <p:grpSpPr>
          <a:xfrm>
            <a:off x="-1" y="0"/>
            <a:ext cx="12192001" cy="6858001"/>
            <a:chOff x="-1" y="0"/>
            <a:chExt cx="9144001" cy="6858001"/>
          </a:xfrm>
        </p:grpSpPr>
        <p:sp>
          <p:nvSpPr>
            <p:cNvPr id="8" name="Полилиния: фигура 7"/>
            <p:cNvSpPr/>
            <p:nvPr/>
          </p:nvSpPr>
          <p:spPr>
            <a:xfrm>
              <a:off x="0" y="6184705"/>
              <a:ext cx="2309196" cy="673295"/>
            </a:xfrm>
            <a:custGeom>
              <a:avLst/>
              <a:gdLst>
                <a:gd name="connsiteX0" fmla="*/ 1754 w 1942"/>
                <a:gd name="connsiteY0" fmla="*/ 0 h 560"/>
                <a:gd name="connsiteX1" fmla="*/ 0 w 1942"/>
                <a:gd name="connsiteY1" fmla="*/ 367 h 560"/>
                <a:gd name="connsiteX2" fmla="*/ 0 w 1942"/>
                <a:gd name="connsiteY2" fmla="*/ 560 h 560"/>
                <a:gd name="connsiteX3" fmla="*/ 1942 w 1942"/>
                <a:gd name="connsiteY3" fmla="*/ 560 h 560"/>
                <a:gd name="connsiteX4" fmla="*/ 1754 w 1942"/>
                <a:gd name="connsiteY4" fmla="*/ 0 h 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42" h="560">
                  <a:moveTo>
                    <a:pt x="1754" y="0"/>
                  </a:moveTo>
                  <a:lnTo>
                    <a:pt x="0" y="367"/>
                  </a:lnTo>
                  <a:lnTo>
                    <a:pt x="0" y="560"/>
                  </a:lnTo>
                  <a:lnTo>
                    <a:pt x="1942" y="560"/>
                  </a:lnTo>
                  <a:cubicBezTo>
                    <a:pt x="1879" y="373"/>
                    <a:pt x="1817" y="187"/>
                    <a:pt x="1754" y="0"/>
                  </a:cubicBezTo>
                </a:path>
              </a:pathLst>
            </a:custGeom>
            <a:solidFill>
              <a:srgbClr val="B6B8BA">
                <a:alpha val="49000"/>
              </a:srgbClr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grpSp>
          <p:nvGrpSpPr>
            <p:cNvPr id="9" name="Группа 8"/>
            <p:cNvGrpSpPr/>
            <p:nvPr/>
          </p:nvGrpSpPr>
          <p:grpSpPr>
            <a:xfrm>
              <a:off x="-1" y="0"/>
              <a:ext cx="9144001" cy="6858001"/>
              <a:chOff x="-1" y="0"/>
              <a:chExt cx="9144001" cy="6858001"/>
            </a:xfrm>
          </p:grpSpPr>
          <p:sp>
            <p:nvSpPr>
              <p:cNvPr id="10" name="Полилиния: фигура 9"/>
              <p:cNvSpPr/>
              <p:nvPr/>
            </p:nvSpPr>
            <p:spPr>
              <a:xfrm>
                <a:off x="428023" y="0"/>
                <a:ext cx="2026194" cy="3135635"/>
              </a:xfrm>
              <a:custGeom>
                <a:avLst/>
                <a:gdLst/>
                <a:ahLst/>
                <a:cxnLst>
                  <a:cxn ang="0">
                    <a:pos x="1704" y="0"/>
                  </a:cxn>
                  <a:cxn ang="0">
                    <a:pos x="0" y="0"/>
                  </a:cxn>
                  <a:cxn ang="0">
                    <a:pos x="711" y="2609"/>
                  </a:cxn>
                  <a:cxn ang="0">
                    <a:pos x="1704" y="0"/>
                  </a:cxn>
                </a:cxnLst>
                <a:rect l="0" t="0" r="r" b="b"/>
                <a:pathLst>
                  <a:path w="1704" h="2609">
                    <a:moveTo>
                      <a:pt x="1704" y="0"/>
                    </a:moveTo>
                    <a:lnTo>
                      <a:pt x="0" y="0"/>
                    </a:lnTo>
                    <a:lnTo>
                      <a:pt x="711" y="2609"/>
                    </a:lnTo>
                    <a:lnTo>
                      <a:pt x="1704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1" name="Полилиния: фигура 10"/>
              <p:cNvSpPr/>
              <p:nvPr/>
            </p:nvSpPr>
            <p:spPr>
              <a:xfrm>
                <a:off x="6028605" y="4696234"/>
                <a:ext cx="3115394" cy="1976604"/>
              </a:xfrm>
              <a:custGeom>
                <a:avLst/>
                <a:gdLst>
                  <a:gd name="connsiteX0" fmla="*/ 2610 w 2610"/>
                  <a:gd name="connsiteY0" fmla="*/ 0 h 1645"/>
                  <a:gd name="connsiteX1" fmla="*/ 0 w 2610"/>
                  <a:gd name="connsiteY1" fmla="*/ 535 h 1645"/>
                  <a:gd name="connsiteX2" fmla="*/ 2610 w 2610"/>
                  <a:gd name="connsiteY2" fmla="*/ 1645 h 1645"/>
                  <a:gd name="connsiteX3" fmla="*/ 2610 w 2610"/>
                  <a:gd name="connsiteY3" fmla="*/ 0 h 1645"/>
                  <a:gd name="connsiteX0" fmla="*/ 2620 w 2620"/>
                  <a:gd name="connsiteY0" fmla="*/ 0 h 1645"/>
                  <a:gd name="connsiteX1" fmla="*/ 0 w 2620"/>
                  <a:gd name="connsiteY1" fmla="*/ 541 h 1645"/>
                  <a:gd name="connsiteX2" fmla="*/ 2620 w 2620"/>
                  <a:gd name="connsiteY2" fmla="*/ 1645 h 1645"/>
                  <a:gd name="connsiteX3" fmla="*/ 2620 w 2620"/>
                  <a:gd name="connsiteY3" fmla="*/ 0 h 1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20" h="1645">
                    <a:moveTo>
                      <a:pt x="2620" y="0"/>
                    </a:moveTo>
                    <a:lnTo>
                      <a:pt x="0" y="541"/>
                    </a:lnTo>
                    <a:lnTo>
                      <a:pt x="2620" y="1645"/>
                    </a:lnTo>
                    <a:lnTo>
                      <a:pt x="2620" y="0"/>
                    </a:lnTo>
                  </a:path>
                </a:pathLst>
              </a:custGeom>
              <a:solidFill>
                <a:srgbClr val="B6B8BA">
                  <a:alpha val="59000"/>
                </a:srgb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2" name="Полилиния: фигура 11"/>
              <p:cNvSpPr/>
              <p:nvPr/>
            </p:nvSpPr>
            <p:spPr>
              <a:xfrm>
                <a:off x="2089194" y="5345523"/>
                <a:ext cx="7054806" cy="1512478"/>
              </a:xfrm>
              <a:custGeom>
                <a:avLst/>
                <a:gdLst>
                  <a:gd name="connsiteX0" fmla="*/ 3491 w 5944"/>
                  <a:gd name="connsiteY0" fmla="*/ 0 h 1293"/>
                  <a:gd name="connsiteX1" fmla="*/ 0 w 5944"/>
                  <a:gd name="connsiteY1" fmla="*/ 743 h 1293"/>
                  <a:gd name="connsiteX2" fmla="*/ 194 w 5944"/>
                  <a:gd name="connsiteY2" fmla="*/ 1293 h 1293"/>
                  <a:gd name="connsiteX3" fmla="*/ 5944 w 5944"/>
                  <a:gd name="connsiteY3" fmla="*/ 1293 h 1293"/>
                  <a:gd name="connsiteX4" fmla="*/ 5944 w 5944"/>
                  <a:gd name="connsiteY4" fmla="*/ 1130 h 1293"/>
                  <a:gd name="connsiteX5" fmla="*/ 3491 w 5944"/>
                  <a:gd name="connsiteY5" fmla="*/ 0 h 1293"/>
                  <a:gd name="connsiteX0" fmla="*/ 3347 w 5944"/>
                  <a:gd name="connsiteY0" fmla="*/ 0 h 1264"/>
                  <a:gd name="connsiteX1" fmla="*/ 0 w 5944"/>
                  <a:gd name="connsiteY1" fmla="*/ 714 h 1264"/>
                  <a:gd name="connsiteX2" fmla="*/ 194 w 5944"/>
                  <a:gd name="connsiteY2" fmla="*/ 1264 h 1264"/>
                  <a:gd name="connsiteX3" fmla="*/ 5944 w 5944"/>
                  <a:gd name="connsiteY3" fmla="*/ 1264 h 1264"/>
                  <a:gd name="connsiteX4" fmla="*/ 5944 w 5944"/>
                  <a:gd name="connsiteY4" fmla="*/ 1101 h 1264"/>
                  <a:gd name="connsiteX5" fmla="*/ 3347 w 5944"/>
                  <a:gd name="connsiteY5" fmla="*/ 0 h 1264"/>
                  <a:gd name="connsiteX0" fmla="*/ 3323 w 5944"/>
                  <a:gd name="connsiteY0" fmla="*/ 0 h 1257"/>
                  <a:gd name="connsiteX1" fmla="*/ 0 w 5944"/>
                  <a:gd name="connsiteY1" fmla="*/ 707 h 1257"/>
                  <a:gd name="connsiteX2" fmla="*/ 194 w 5944"/>
                  <a:gd name="connsiteY2" fmla="*/ 1257 h 1257"/>
                  <a:gd name="connsiteX3" fmla="*/ 5944 w 5944"/>
                  <a:gd name="connsiteY3" fmla="*/ 1257 h 1257"/>
                  <a:gd name="connsiteX4" fmla="*/ 5944 w 5944"/>
                  <a:gd name="connsiteY4" fmla="*/ 1094 h 1257"/>
                  <a:gd name="connsiteX5" fmla="*/ 3323 w 5944"/>
                  <a:gd name="connsiteY5" fmla="*/ 0 h 1257"/>
                  <a:gd name="connsiteX0" fmla="*/ 3279 w 5900"/>
                  <a:gd name="connsiteY0" fmla="*/ 0 h 1257"/>
                  <a:gd name="connsiteX1" fmla="*/ 0 w 5900"/>
                  <a:gd name="connsiteY1" fmla="*/ 687 h 1257"/>
                  <a:gd name="connsiteX2" fmla="*/ 150 w 5900"/>
                  <a:gd name="connsiteY2" fmla="*/ 1257 h 1257"/>
                  <a:gd name="connsiteX3" fmla="*/ 5900 w 5900"/>
                  <a:gd name="connsiteY3" fmla="*/ 1257 h 1257"/>
                  <a:gd name="connsiteX4" fmla="*/ 5900 w 5900"/>
                  <a:gd name="connsiteY4" fmla="*/ 1094 h 1257"/>
                  <a:gd name="connsiteX5" fmla="*/ 3279 w 5900"/>
                  <a:gd name="connsiteY5" fmla="*/ 0 h 1257"/>
                  <a:gd name="connsiteX0" fmla="*/ 3314 w 5935"/>
                  <a:gd name="connsiteY0" fmla="*/ 0 h 1257"/>
                  <a:gd name="connsiteX1" fmla="*/ 0 w 5935"/>
                  <a:gd name="connsiteY1" fmla="*/ 695 h 1257"/>
                  <a:gd name="connsiteX2" fmla="*/ 185 w 5935"/>
                  <a:gd name="connsiteY2" fmla="*/ 1257 h 1257"/>
                  <a:gd name="connsiteX3" fmla="*/ 5935 w 5935"/>
                  <a:gd name="connsiteY3" fmla="*/ 1257 h 1257"/>
                  <a:gd name="connsiteX4" fmla="*/ 5935 w 5935"/>
                  <a:gd name="connsiteY4" fmla="*/ 1094 h 1257"/>
                  <a:gd name="connsiteX5" fmla="*/ 3314 w 5935"/>
                  <a:gd name="connsiteY5" fmla="*/ 0 h 12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35" h="1257">
                    <a:moveTo>
                      <a:pt x="3314" y="0"/>
                    </a:moveTo>
                    <a:lnTo>
                      <a:pt x="0" y="695"/>
                    </a:lnTo>
                    <a:cubicBezTo>
                      <a:pt x="51" y="884"/>
                      <a:pt x="134" y="1068"/>
                      <a:pt x="185" y="1257"/>
                    </a:cubicBezTo>
                    <a:lnTo>
                      <a:pt x="5935" y="1257"/>
                    </a:lnTo>
                    <a:lnTo>
                      <a:pt x="5935" y="1094"/>
                    </a:lnTo>
                    <a:lnTo>
                      <a:pt x="3314" y="0"/>
                    </a:lnTo>
                  </a:path>
                </a:pathLst>
              </a:custGeom>
              <a:solidFill>
                <a:srgbClr val="B6B8BA">
                  <a:alpha val="49000"/>
                </a:srgb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3" name="Полилиния: фигура 12"/>
              <p:cNvSpPr/>
              <p:nvPr/>
            </p:nvSpPr>
            <p:spPr>
              <a:xfrm>
                <a:off x="-1" y="0"/>
                <a:ext cx="1281830" cy="3138040"/>
              </a:xfrm>
              <a:custGeom>
                <a:avLst/>
                <a:gdLst/>
                <a:ahLst/>
                <a:cxnLst>
                  <a:cxn ang="0">
                    <a:pos x="372" y="0"/>
                  </a:cxn>
                  <a:cxn ang="0">
                    <a:pos x="1" y="0"/>
                  </a:cxn>
                  <a:cxn ang="0">
                    <a:pos x="0" y="2121"/>
                  </a:cxn>
                  <a:cxn ang="0">
                    <a:pos x="1078" y="2609"/>
                  </a:cxn>
                  <a:cxn ang="0">
                    <a:pos x="372" y="0"/>
                  </a:cxn>
                </a:cxnLst>
                <a:rect l="0" t="0" r="r" b="b"/>
                <a:pathLst>
                  <a:path w="1078" h="2609">
                    <a:moveTo>
                      <a:pt x="372" y="0"/>
                    </a:moveTo>
                    <a:lnTo>
                      <a:pt x="1" y="0"/>
                    </a:lnTo>
                    <a:lnTo>
                      <a:pt x="0" y="2121"/>
                    </a:lnTo>
                    <a:lnTo>
                      <a:pt x="1078" y="2609"/>
                    </a:lnTo>
                    <a:lnTo>
                      <a:pt x="372" y="0"/>
                    </a:lnTo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4" name="Полилиния: фигура 13"/>
              <p:cNvSpPr/>
              <p:nvPr/>
            </p:nvSpPr>
            <p:spPr>
              <a:xfrm>
                <a:off x="0" y="3143248"/>
                <a:ext cx="2088010" cy="3477128"/>
              </a:xfrm>
              <a:custGeom>
                <a:avLst/>
                <a:gdLst>
                  <a:gd name="connsiteX0" fmla="*/ 1074 w 1779"/>
                  <a:gd name="connsiteY0" fmla="*/ 0 h 2893"/>
                  <a:gd name="connsiteX1" fmla="*/ 0 w 1779"/>
                  <a:gd name="connsiteY1" fmla="*/ 2893 h 2893"/>
                  <a:gd name="connsiteX2" fmla="*/ 1779 w 1779"/>
                  <a:gd name="connsiteY2" fmla="*/ 2604 h 2893"/>
                  <a:gd name="connsiteX3" fmla="*/ 1074 w 1779"/>
                  <a:gd name="connsiteY3" fmla="*/ 0 h 2893"/>
                  <a:gd name="connsiteX0" fmla="*/ 1074 w 1755"/>
                  <a:gd name="connsiteY0" fmla="*/ 0 h 2893"/>
                  <a:gd name="connsiteX1" fmla="*/ 0 w 1755"/>
                  <a:gd name="connsiteY1" fmla="*/ 2893 h 2893"/>
                  <a:gd name="connsiteX2" fmla="*/ 1755 w 1755"/>
                  <a:gd name="connsiteY2" fmla="*/ 2525 h 2893"/>
                  <a:gd name="connsiteX3" fmla="*/ 1074 w 1755"/>
                  <a:gd name="connsiteY3" fmla="*/ 0 h 2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55" h="2893">
                    <a:moveTo>
                      <a:pt x="1074" y="0"/>
                    </a:moveTo>
                    <a:lnTo>
                      <a:pt x="0" y="2893"/>
                    </a:lnTo>
                    <a:lnTo>
                      <a:pt x="1755" y="2525"/>
                    </a:lnTo>
                    <a:lnTo>
                      <a:pt x="1074" y="0"/>
                    </a:lnTo>
                  </a:path>
                </a:pathLst>
              </a:custGeom>
              <a:solidFill>
                <a:schemeClr val="accent5">
                  <a:alpha val="71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5" name="Полилиния: фигура 14"/>
              <p:cNvSpPr/>
              <p:nvPr/>
            </p:nvSpPr>
            <p:spPr>
              <a:xfrm>
                <a:off x="1" y="2551106"/>
                <a:ext cx="1285398" cy="4121532"/>
              </a:xfrm>
              <a:custGeom>
                <a:avLst/>
                <a:gdLst>
                  <a:gd name="connsiteX0" fmla="*/ 0 w 1081"/>
                  <a:gd name="connsiteY0" fmla="*/ 0 h 3427"/>
                  <a:gd name="connsiteX1" fmla="*/ 0 w 1081"/>
                  <a:gd name="connsiteY1" fmla="*/ 3427 h 3427"/>
                  <a:gd name="connsiteX2" fmla="*/ 1081 w 1081"/>
                  <a:gd name="connsiteY2" fmla="*/ 490 h 3427"/>
                  <a:gd name="connsiteX3" fmla="*/ 0 w 1081"/>
                  <a:gd name="connsiteY3" fmla="*/ 0 h 34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1" h="3427">
                    <a:moveTo>
                      <a:pt x="0" y="0"/>
                    </a:moveTo>
                    <a:lnTo>
                      <a:pt x="0" y="3427"/>
                    </a:lnTo>
                    <a:lnTo>
                      <a:pt x="1081" y="49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</p:grp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42695" y="1121212"/>
            <a:ext cx="7837714" cy="1143000"/>
          </a:xfrm>
        </p:spPr>
        <p:txBody>
          <a:bodyPr/>
          <a:lstStyle>
            <a:lvl1pPr algn="l">
              <a:defRPr sz="4000"/>
            </a:lvl1pPr>
          </a:lstStyle>
          <a:p>
            <a:pPr lvl="0">
              <a:defRPr lang="ko-KR" altLang="en-US"/>
            </a:pPr>
            <a:r>
              <a:rPr lang="ru-RU" altLang="en-US"/>
              <a:t>Образец заголовка</a:t>
            </a:r>
          </a:p>
        </p:txBody>
      </p:sp>
      <p:sp>
        <p:nvSpPr>
          <p:cNvPr id="18" name="Текст 17"/>
          <p:cNvSpPr>
            <a:spLocks noGrp="1"/>
          </p:cNvSpPr>
          <p:nvPr>
            <p:ph type="body" sz="quarter" idx="14"/>
          </p:nvPr>
        </p:nvSpPr>
        <p:spPr>
          <a:xfrm>
            <a:off x="2542710" y="2286007"/>
            <a:ext cx="7839569" cy="3429009"/>
          </a:xfrm>
        </p:spPr>
        <p:txBody>
          <a:bodyPr/>
          <a:lstStyle>
            <a:lvl1pPr>
              <a:lnSpc>
                <a:spcPct val="150000"/>
              </a:lnSpc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ru-RU" altLang="en-US"/>
              <a:t>Введение</a:t>
            </a:r>
          </a:p>
          <a:p>
            <a:pPr lvl="0">
              <a:defRPr lang="ko-KR" altLang="en-US"/>
            </a:pPr>
            <a:r>
              <a:rPr lang="ru-RU" altLang="en-US"/>
              <a:t>Основной текст 1</a:t>
            </a:r>
          </a:p>
          <a:p>
            <a:pPr lvl="0">
              <a:defRPr lang="ko-KR" altLang="en-US"/>
            </a:pPr>
            <a:r>
              <a:rPr lang="ru-RU" altLang="en-US"/>
              <a:t>Основной текст 2</a:t>
            </a:r>
          </a:p>
          <a:p>
            <a:pPr lvl="0">
              <a:defRPr lang="ko-KR" altLang="en-US"/>
            </a:pPr>
            <a:r>
              <a:rPr lang="ru-RU" altLang="en-US"/>
              <a:t>Основной текст 3</a:t>
            </a:r>
          </a:p>
          <a:p>
            <a:pPr lvl="0">
              <a:defRPr lang="ko-KR" altLang="en-US"/>
            </a:pPr>
            <a:r>
              <a:rPr lang="ru-RU" altLang="en-US"/>
              <a:t>Заключение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1A3D5110-9FE0-496F-B26A-071D02F2DE37}" type="datetime1">
              <a:rPr lang="ru-RU" altLang="en-US"/>
              <a:pPr>
                <a:defRPr lang="ko-KR" altLang="en-US"/>
              </a:pPr>
              <a:t>15.02.2024</a:t>
            </a:fld>
            <a:endParaRPr lang="ru-RU" alt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ru-RU" alt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ru-RU" altLang="en-US"/>
              <a:pPr>
                <a:defRPr lang="ko-KR" altLang="en-US"/>
              </a:pPr>
              <a:t>‹#›</a:t>
            </a:fld>
            <a:endParaRPr lang="ru-RU" alt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Вертикальный заголовок и текст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па 6"/>
          <p:cNvGrpSpPr/>
          <p:nvPr/>
        </p:nvGrpSpPr>
        <p:grpSpPr>
          <a:xfrm rot="10800000" flipH="1">
            <a:off x="10430936" y="4214817"/>
            <a:ext cx="1780898" cy="2672210"/>
            <a:chOff x="7830097" y="-3175"/>
            <a:chExt cx="1335674" cy="3646465"/>
          </a:xfrm>
        </p:grpSpPr>
        <p:sp>
          <p:nvSpPr>
            <p:cNvPr id="8" name="Полилиния: фигура 7"/>
            <p:cNvSpPr/>
            <p:nvPr/>
          </p:nvSpPr>
          <p:spPr>
            <a:xfrm>
              <a:off x="7858910" y="-3175"/>
              <a:ext cx="1290865" cy="2960833"/>
            </a:xfrm>
            <a:custGeom>
              <a:avLst/>
              <a:gdLst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3062 w 2623457"/>
                <a:gd name="connsiteY2" fmla="*/ 0 h 6063342"/>
                <a:gd name="connsiteX3" fmla="*/ 174172 w 2623457"/>
                <a:gd name="connsiteY3" fmla="*/ 0 h 6063342"/>
                <a:gd name="connsiteX4" fmla="*/ 1556657 w 2623457"/>
                <a:gd name="connsiteY4" fmla="*/ 1545771 h 6063342"/>
                <a:gd name="connsiteX5" fmla="*/ 2623457 w 2623457"/>
                <a:gd name="connsiteY5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63342 h 6063342"/>
                <a:gd name="connsiteX1" fmla="*/ 0 w 2623457"/>
                <a:gd name="connsiteY1" fmla="*/ 0 h 6063342"/>
                <a:gd name="connsiteX2" fmla="*/ 174172 w 2623457"/>
                <a:gd name="connsiteY2" fmla="*/ 0 h 6063342"/>
                <a:gd name="connsiteX3" fmla="*/ 1556657 w 2623457"/>
                <a:gd name="connsiteY3" fmla="*/ 1545771 h 6063342"/>
                <a:gd name="connsiteX4" fmla="*/ 2623457 w 2623457"/>
                <a:gd name="connsiteY4" fmla="*/ 6063342 h 6063342"/>
                <a:gd name="connsiteX0" fmla="*/ 2623457 w 2623457"/>
                <a:gd name="connsiteY0" fmla="*/ 6076108 h 6076108"/>
                <a:gd name="connsiteX1" fmla="*/ 0 w 2623457"/>
                <a:gd name="connsiteY1" fmla="*/ 12766 h 6076108"/>
                <a:gd name="connsiteX2" fmla="*/ 183682 w 2623457"/>
                <a:gd name="connsiteY2" fmla="*/ 0 h 6076108"/>
                <a:gd name="connsiteX3" fmla="*/ 1556657 w 2623457"/>
                <a:gd name="connsiteY3" fmla="*/ 1558537 h 6076108"/>
                <a:gd name="connsiteX4" fmla="*/ 2623457 w 2623457"/>
                <a:gd name="connsiteY4" fmla="*/ 6076108 h 6076108"/>
                <a:gd name="connsiteX0" fmla="*/ 2623457 w 2623457"/>
                <a:gd name="connsiteY0" fmla="*/ 6085682 h 6085682"/>
                <a:gd name="connsiteX1" fmla="*/ 0 w 2623457"/>
                <a:gd name="connsiteY1" fmla="*/ 22340 h 6085682"/>
                <a:gd name="connsiteX2" fmla="*/ 667 w 2623457"/>
                <a:gd name="connsiteY2" fmla="*/ 0 h 6085682"/>
                <a:gd name="connsiteX3" fmla="*/ 183682 w 2623457"/>
                <a:gd name="connsiteY3" fmla="*/ 9574 h 6085682"/>
                <a:gd name="connsiteX4" fmla="*/ 1556657 w 2623457"/>
                <a:gd name="connsiteY4" fmla="*/ 1568111 h 6085682"/>
                <a:gd name="connsiteX5" fmla="*/ 2623457 w 2623457"/>
                <a:gd name="connsiteY5" fmla="*/ 6085682 h 6085682"/>
                <a:gd name="connsiteX0" fmla="*/ 3030086 w 3030086"/>
                <a:gd name="connsiteY0" fmla="*/ 7076027 h 7076027"/>
                <a:gd name="connsiteX1" fmla="*/ 406629 w 3030086"/>
                <a:gd name="connsiteY1" fmla="*/ 1012685 h 7076027"/>
                <a:gd name="connsiteX2" fmla="*/ 590311 w 3030086"/>
                <a:gd name="connsiteY2" fmla="*/ 999919 h 7076027"/>
                <a:gd name="connsiteX3" fmla="*/ 1963286 w 3030086"/>
                <a:gd name="connsiteY3" fmla="*/ 2558456 h 7076027"/>
                <a:gd name="connsiteX4" fmla="*/ 3030086 w 3030086"/>
                <a:gd name="connsiteY4" fmla="*/ 7076027 h 7076027"/>
                <a:gd name="connsiteX0" fmla="*/ 2623457 w 2623457"/>
                <a:gd name="connsiteY0" fmla="*/ 6076108 h 6076108"/>
                <a:gd name="connsiteX1" fmla="*/ 0 w 2623457"/>
                <a:gd name="connsiteY1" fmla="*/ 12766 h 6076108"/>
                <a:gd name="connsiteX2" fmla="*/ 183682 w 2623457"/>
                <a:gd name="connsiteY2" fmla="*/ 0 h 6076108"/>
                <a:gd name="connsiteX3" fmla="*/ 1556657 w 2623457"/>
                <a:gd name="connsiteY3" fmla="*/ 1558537 h 6076108"/>
                <a:gd name="connsiteX4" fmla="*/ 2623457 w 2623457"/>
                <a:gd name="connsiteY4" fmla="*/ 6076108 h 6076108"/>
                <a:gd name="connsiteX0" fmla="*/ 2623457 w 2623457"/>
                <a:gd name="connsiteY0" fmla="*/ 6076108 h 6076108"/>
                <a:gd name="connsiteX1" fmla="*/ 0 w 2623457"/>
                <a:gd name="connsiteY1" fmla="*/ 12766 h 6076108"/>
                <a:gd name="connsiteX2" fmla="*/ 183682 w 2623457"/>
                <a:gd name="connsiteY2" fmla="*/ 0 h 6076108"/>
                <a:gd name="connsiteX3" fmla="*/ 1556657 w 2623457"/>
                <a:gd name="connsiteY3" fmla="*/ 1558537 h 6076108"/>
                <a:gd name="connsiteX4" fmla="*/ 2623457 w 2623457"/>
                <a:gd name="connsiteY4" fmla="*/ 6076108 h 6076108"/>
                <a:gd name="connsiteX0" fmla="*/ 2630614 w 2630614"/>
                <a:gd name="connsiteY0" fmla="*/ 6076108 h 6076108"/>
                <a:gd name="connsiteX1" fmla="*/ 0 w 2630614"/>
                <a:gd name="connsiteY1" fmla="*/ 5585 h 6076108"/>
                <a:gd name="connsiteX2" fmla="*/ 190839 w 2630614"/>
                <a:gd name="connsiteY2" fmla="*/ 0 h 6076108"/>
                <a:gd name="connsiteX3" fmla="*/ 1563814 w 2630614"/>
                <a:gd name="connsiteY3" fmla="*/ 1558537 h 6076108"/>
                <a:gd name="connsiteX4" fmla="*/ 2630614 w 2630614"/>
                <a:gd name="connsiteY4" fmla="*/ 6076108 h 6076108"/>
                <a:gd name="connsiteX0" fmla="*/ 2635390 w 2635390"/>
                <a:gd name="connsiteY0" fmla="*/ 6076108 h 6076108"/>
                <a:gd name="connsiteX1" fmla="*/ 0 w 2635390"/>
                <a:gd name="connsiteY1" fmla="*/ 797 h 6076108"/>
                <a:gd name="connsiteX2" fmla="*/ 195615 w 2635390"/>
                <a:gd name="connsiteY2" fmla="*/ 0 h 6076108"/>
                <a:gd name="connsiteX3" fmla="*/ 1568590 w 2635390"/>
                <a:gd name="connsiteY3" fmla="*/ 1558537 h 6076108"/>
                <a:gd name="connsiteX4" fmla="*/ 2635390 w 2635390"/>
                <a:gd name="connsiteY4" fmla="*/ 6076108 h 6076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35390" h="6076108">
                  <a:moveTo>
                    <a:pt x="2635390" y="6076108"/>
                  </a:moveTo>
                  <a:lnTo>
                    <a:pt x="0" y="797"/>
                  </a:lnTo>
                  <a:lnTo>
                    <a:pt x="195615" y="0"/>
                  </a:lnTo>
                  <a:lnTo>
                    <a:pt x="1568590" y="1558537"/>
                  </a:lnTo>
                  <a:lnTo>
                    <a:pt x="2635390" y="6076108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9" name="Полилиния: фигура 8"/>
            <p:cNvSpPr/>
            <p:nvPr/>
          </p:nvSpPr>
          <p:spPr>
            <a:xfrm>
              <a:off x="8617016" y="737400"/>
              <a:ext cx="543423" cy="2244786"/>
            </a:xfrm>
            <a:custGeom>
              <a:avLst/>
              <a:gdLst>
                <a:gd name="connsiteX0" fmla="*/ 0 w 1088572"/>
                <a:gd name="connsiteY0" fmla="*/ 0 h 4582886"/>
                <a:gd name="connsiteX1" fmla="*/ 1088572 w 1088572"/>
                <a:gd name="connsiteY1" fmla="*/ 1186543 h 4582886"/>
                <a:gd name="connsiteX2" fmla="*/ 1088572 w 1088572"/>
                <a:gd name="connsiteY2" fmla="*/ 4582886 h 4582886"/>
                <a:gd name="connsiteX3" fmla="*/ 0 w 1088572"/>
                <a:gd name="connsiteY3" fmla="*/ 0 h 4582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8572" h="4582886">
                  <a:moveTo>
                    <a:pt x="0" y="0"/>
                  </a:moveTo>
                  <a:lnTo>
                    <a:pt x="1088572" y="1186543"/>
                  </a:lnTo>
                  <a:lnTo>
                    <a:pt x="1088572" y="4582886"/>
                  </a:lnTo>
                  <a:lnTo>
                    <a:pt x="0" y="0"/>
                  </a:lnTo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0" name="Полилиния: фигура 9"/>
            <p:cNvSpPr/>
            <p:nvPr/>
          </p:nvSpPr>
          <p:spPr>
            <a:xfrm>
              <a:off x="7956911" y="-1619"/>
              <a:ext cx="671047" cy="757711"/>
            </a:xfrm>
            <a:custGeom>
              <a:avLst/>
              <a:gdLst>
                <a:gd name="connsiteX0" fmla="*/ 1371600 w 1371600"/>
                <a:gd name="connsiteY0" fmla="*/ 1491343 h 1491343"/>
                <a:gd name="connsiteX1" fmla="*/ 1023257 w 1371600"/>
                <a:gd name="connsiteY1" fmla="*/ 0 h 1491343"/>
                <a:gd name="connsiteX2" fmla="*/ 0 w 1371600"/>
                <a:gd name="connsiteY2" fmla="*/ 0 h 1491343"/>
                <a:gd name="connsiteX3" fmla="*/ 1371600 w 1371600"/>
                <a:gd name="connsiteY3" fmla="*/ 1491343 h 1491343"/>
                <a:gd name="connsiteX0" fmla="*/ 1371600 w 1371600"/>
                <a:gd name="connsiteY0" fmla="*/ 1491343 h 1491343"/>
                <a:gd name="connsiteX1" fmla="*/ 1023257 w 1371600"/>
                <a:gd name="connsiteY1" fmla="*/ 0 h 1491343"/>
                <a:gd name="connsiteX2" fmla="*/ 0 w 1371600"/>
                <a:gd name="connsiteY2" fmla="*/ 0 h 1491343"/>
                <a:gd name="connsiteX3" fmla="*/ 1371600 w 1371600"/>
                <a:gd name="connsiteY3" fmla="*/ 1491343 h 1491343"/>
                <a:gd name="connsiteX0" fmla="*/ 1369988 w 1369988"/>
                <a:gd name="connsiteY0" fmla="*/ 1546919 h 1546919"/>
                <a:gd name="connsiteX1" fmla="*/ 1023257 w 1369988"/>
                <a:gd name="connsiteY1" fmla="*/ 0 h 1546919"/>
                <a:gd name="connsiteX2" fmla="*/ 0 w 1369988"/>
                <a:gd name="connsiteY2" fmla="*/ 0 h 1546919"/>
                <a:gd name="connsiteX3" fmla="*/ 1369988 w 1369988"/>
                <a:gd name="connsiteY3" fmla="*/ 1546919 h 1546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9988" h="1546919">
                  <a:moveTo>
                    <a:pt x="1369988" y="1546919"/>
                  </a:moveTo>
                  <a:lnTo>
                    <a:pt x="1023257" y="0"/>
                  </a:lnTo>
                  <a:lnTo>
                    <a:pt x="0" y="0"/>
                  </a:lnTo>
                  <a:lnTo>
                    <a:pt x="1369988" y="1546919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1" name="Полилиния: фигура 10"/>
            <p:cNvSpPr/>
            <p:nvPr/>
          </p:nvSpPr>
          <p:spPr>
            <a:xfrm>
              <a:off x="8455711" y="-1619"/>
              <a:ext cx="710060" cy="1329898"/>
            </a:xfrm>
            <a:custGeom>
              <a:avLst/>
              <a:gdLst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0 w 1436914"/>
                <a:gd name="connsiteY4" fmla="*/ 0 h 2721429"/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1408793 w 1436914"/>
                <a:gd name="connsiteY4" fmla="*/ 6350 h 2721429"/>
                <a:gd name="connsiteX5" fmla="*/ 0 w 1436914"/>
                <a:gd name="connsiteY5" fmla="*/ 0 h 2721429"/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1408793 w 1436914"/>
                <a:gd name="connsiteY4" fmla="*/ 6350 h 2721429"/>
                <a:gd name="connsiteX5" fmla="*/ 0 w 1436914"/>
                <a:gd name="connsiteY5" fmla="*/ 0 h 2721429"/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1408793 w 1436914"/>
                <a:gd name="connsiteY4" fmla="*/ 6350 h 2721429"/>
                <a:gd name="connsiteX5" fmla="*/ 0 w 1436914"/>
                <a:gd name="connsiteY5" fmla="*/ 0 h 2721429"/>
                <a:gd name="connsiteX0" fmla="*/ 0 w 1436914"/>
                <a:gd name="connsiteY0" fmla="*/ 0 h 2721429"/>
                <a:gd name="connsiteX1" fmla="*/ 326572 w 1436914"/>
                <a:gd name="connsiteY1" fmla="*/ 1534886 h 2721429"/>
                <a:gd name="connsiteX2" fmla="*/ 1436914 w 1436914"/>
                <a:gd name="connsiteY2" fmla="*/ 2721429 h 2721429"/>
                <a:gd name="connsiteX3" fmla="*/ 1415143 w 1436914"/>
                <a:gd name="connsiteY3" fmla="*/ 10886 h 2721429"/>
                <a:gd name="connsiteX4" fmla="*/ 1408793 w 1436914"/>
                <a:gd name="connsiteY4" fmla="*/ 6350 h 2721429"/>
                <a:gd name="connsiteX5" fmla="*/ 0 w 1436914"/>
                <a:gd name="connsiteY5" fmla="*/ 0 h 2721429"/>
                <a:gd name="connsiteX0" fmla="*/ 0 w 1449636"/>
                <a:gd name="connsiteY0" fmla="*/ 0 h 2715079"/>
                <a:gd name="connsiteX1" fmla="*/ 339294 w 1449636"/>
                <a:gd name="connsiteY1" fmla="*/ 1528536 h 2715079"/>
                <a:gd name="connsiteX2" fmla="*/ 1449636 w 1449636"/>
                <a:gd name="connsiteY2" fmla="*/ 2715079 h 2715079"/>
                <a:gd name="connsiteX3" fmla="*/ 1427865 w 1449636"/>
                <a:gd name="connsiteY3" fmla="*/ 4536 h 2715079"/>
                <a:gd name="connsiteX4" fmla="*/ 1421515 w 1449636"/>
                <a:gd name="connsiteY4" fmla="*/ 0 h 2715079"/>
                <a:gd name="connsiteX5" fmla="*/ 0 w 1449636"/>
                <a:gd name="connsiteY5" fmla="*/ 0 h 2715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49636" h="2715079">
                  <a:moveTo>
                    <a:pt x="0" y="0"/>
                  </a:moveTo>
                  <a:lnTo>
                    <a:pt x="339294" y="1528536"/>
                  </a:lnTo>
                  <a:lnTo>
                    <a:pt x="1449636" y="2715079"/>
                  </a:lnTo>
                  <a:lnTo>
                    <a:pt x="1427865" y="4536"/>
                  </a:lnTo>
                  <a:lnTo>
                    <a:pt x="1421515" y="0"/>
                  </a:lnTo>
                  <a:lnTo>
                    <a:pt x="0" y="0"/>
                  </a:lnTo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2" name="Полилиния: фигура 11"/>
            <p:cNvSpPr/>
            <p:nvPr/>
          </p:nvSpPr>
          <p:spPr>
            <a:xfrm>
              <a:off x="7830097" y="-1619"/>
              <a:ext cx="1325010" cy="3644909"/>
            </a:xfrm>
            <a:custGeom>
              <a:avLst/>
              <a:gdLst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0 w 2705100"/>
                <a:gd name="connsiteY2" fmla="*/ 9525 h 6867525"/>
                <a:gd name="connsiteX3" fmla="*/ 2295525 w 2705100"/>
                <a:gd name="connsiteY3" fmla="*/ 6858000 h 6867525"/>
                <a:gd name="connsiteX4" fmla="*/ 2695575 w 2705100"/>
                <a:gd name="connsiteY4" fmla="*/ 6867525 h 6867525"/>
                <a:gd name="connsiteX5" fmla="*/ 2705100 w 2705100"/>
                <a:gd name="connsiteY5" fmla="*/ 6086475 h 6867525"/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0 w 2705100"/>
                <a:gd name="connsiteY2" fmla="*/ 9525 h 6867525"/>
                <a:gd name="connsiteX3" fmla="*/ 2295525 w 2705100"/>
                <a:gd name="connsiteY3" fmla="*/ 6858000 h 6867525"/>
                <a:gd name="connsiteX4" fmla="*/ 2695575 w 2705100"/>
                <a:gd name="connsiteY4" fmla="*/ 6867525 h 6867525"/>
                <a:gd name="connsiteX5" fmla="*/ 2705100 w 2705100"/>
                <a:gd name="connsiteY5" fmla="*/ 6086475 h 6867525"/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49993 w 2705100"/>
                <a:gd name="connsiteY2" fmla="*/ 9525 h 6867525"/>
                <a:gd name="connsiteX3" fmla="*/ 0 w 2705100"/>
                <a:gd name="connsiteY3" fmla="*/ 9525 h 6867525"/>
                <a:gd name="connsiteX4" fmla="*/ 2295525 w 2705100"/>
                <a:gd name="connsiteY4" fmla="*/ 6858000 h 6867525"/>
                <a:gd name="connsiteX5" fmla="*/ 2695575 w 2705100"/>
                <a:gd name="connsiteY5" fmla="*/ 6867525 h 6867525"/>
                <a:gd name="connsiteX6" fmla="*/ 2705100 w 2705100"/>
                <a:gd name="connsiteY6" fmla="*/ 6086475 h 6867525"/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0 w 2705100"/>
                <a:gd name="connsiteY2" fmla="*/ 9525 h 6867525"/>
                <a:gd name="connsiteX3" fmla="*/ 2295525 w 2705100"/>
                <a:gd name="connsiteY3" fmla="*/ 6858000 h 6867525"/>
                <a:gd name="connsiteX4" fmla="*/ 2695575 w 2705100"/>
                <a:gd name="connsiteY4" fmla="*/ 6867525 h 6867525"/>
                <a:gd name="connsiteX5" fmla="*/ 2705100 w 2705100"/>
                <a:gd name="connsiteY5" fmla="*/ 6086475 h 6867525"/>
                <a:gd name="connsiteX0" fmla="*/ 2705100 w 2705100"/>
                <a:gd name="connsiteY0" fmla="*/ 6086475 h 6867525"/>
                <a:gd name="connsiteX1" fmla="*/ 57150 w 2705100"/>
                <a:gd name="connsiteY1" fmla="*/ 0 h 6867525"/>
                <a:gd name="connsiteX2" fmla="*/ 0 w 2705100"/>
                <a:gd name="connsiteY2" fmla="*/ 9525 h 6867525"/>
                <a:gd name="connsiteX3" fmla="*/ 2295525 w 2705100"/>
                <a:gd name="connsiteY3" fmla="*/ 6858000 h 6867525"/>
                <a:gd name="connsiteX4" fmla="*/ 2695575 w 2705100"/>
                <a:gd name="connsiteY4" fmla="*/ 6867525 h 6867525"/>
                <a:gd name="connsiteX5" fmla="*/ 2705100 w 2705100"/>
                <a:gd name="connsiteY5" fmla="*/ 6086475 h 6867525"/>
                <a:gd name="connsiteX0" fmla="*/ 2705100 w 2705100"/>
                <a:gd name="connsiteY0" fmla="*/ 6076950 h 6858000"/>
                <a:gd name="connsiteX1" fmla="*/ 64280 w 2705100"/>
                <a:gd name="connsiteY1" fmla="*/ 0 h 6858000"/>
                <a:gd name="connsiteX2" fmla="*/ 0 w 2705100"/>
                <a:gd name="connsiteY2" fmla="*/ 0 h 6858000"/>
                <a:gd name="connsiteX3" fmla="*/ 2295525 w 2705100"/>
                <a:gd name="connsiteY3" fmla="*/ 6848475 h 6858000"/>
                <a:gd name="connsiteX4" fmla="*/ 2695575 w 2705100"/>
                <a:gd name="connsiteY4" fmla="*/ 6858000 h 6858000"/>
                <a:gd name="connsiteX5" fmla="*/ 2705100 w 2705100"/>
                <a:gd name="connsiteY5" fmla="*/ 6076950 h 6858000"/>
                <a:gd name="connsiteX0" fmla="*/ 2705100 w 2705100"/>
                <a:gd name="connsiteY0" fmla="*/ 6076950 h 6858000"/>
                <a:gd name="connsiteX1" fmla="*/ 64280 w 2705100"/>
                <a:gd name="connsiteY1" fmla="*/ 0 h 6858000"/>
                <a:gd name="connsiteX2" fmla="*/ 0 w 2705100"/>
                <a:gd name="connsiteY2" fmla="*/ 0 h 6858000"/>
                <a:gd name="connsiteX3" fmla="*/ 2695575 w 2705100"/>
                <a:gd name="connsiteY3" fmla="*/ 6858000 h 6858000"/>
                <a:gd name="connsiteX4" fmla="*/ 2705100 w 2705100"/>
                <a:gd name="connsiteY4" fmla="*/ 6076950 h 6858000"/>
                <a:gd name="connsiteX0" fmla="*/ 2705100 w 2705100"/>
                <a:gd name="connsiteY0" fmla="*/ 6076950 h 7441333"/>
                <a:gd name="connsiteX1" fmla="*/ 64280 w 2705100"/>
                <a:gd name="connsiteY1" fmla="*/ 0 h 7441333"/>
                <a:gd name="connsiteX2" fmla="*/ 0 w 2705100"/>
                <a:gd name="connsiteY2" fmla="*/ 0 h 7441333"/>
                <a:gd name="connsiteX3" fmla="*/ 2695576 w 2705100"/>
                <a:gd name="connsiteY3" fmla="*/ 7441333 h 7441333"/>
                <a:gd name="connsiteX4" fmla="*/ 2705100 w 2705100"/>
                <a:gd name="connsiteY4" fmla="*/ 6076950 h 7441333"/>
                <a:gd name="connsiteX0" fmla="*/ 2705100 w 2705100"/>
                <a:gd name="connsiteY0" fmla="*/ 6076950 h 7441333"/>
                <a:gd name="connsiteX1" fmla="*/ 64280 w 2705100"/>
                <a:gd name="connsiteY1" fmla="*/ 0 h 7441333"/>
                <a:gd name="connsiteX2" fmla="*/ 0 w 2705100"/>
                <a:gd name="connsiteY2" fmla="*/ 0 h 7441333"/>
                <a:gd name="connsiteX3" fmla="*/ 2695576 w 2705100"/>
                <a:gd name="connsiteY3" fmla="*/ 7441333 h 7441333"/>
                <a:gd name="connsiteX4" fmla="*/ 2705100 w 2705100"/>
                <a:gd name="connsiteY4" fmla="*/ 6076950 h 7441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05100" h="7441333">
                  <a:moveTo>
                    <a:pt x="2705100" y="6076950"/>
                  </a:moveTo>
                  <a:lnTo>
                    <a:pt x="64280" y="0"/>
                  </a:lnTo>
                  <a:lnTo>
                    <a:pt x="0" y="0"/>
                  </a:lnTo>
                  <a:lnTo>
                    <a:pt x="2695576" y="7441333"/>
                  </a:lnTo>
                  <a:cubicBezTo>
                    <a:pt x="2698751" y="6986539"/>
                    <a:pt x="2701925" y="6531744"/>
                    <a:pt x="2705100" y="6076950"/>
                  </a:cubicBezTo>
                </a:path>
              </a:pathLst>
            </a:custGeom>
            <a:solidFill>
              <a:schemeClr val="accent2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</p:grpSp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9563098" y="274638"/>
            <a:ext cx="2019299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ru-RU" altLang="en-US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712199" cy="5851525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ru-RU" altLang="en-US"/>
              <a:t>Образец текста</a:t>
            </a:r>
          </a:p>
          <a:p>
            <a:pPr lvl="1">
              <a:defRPr lang="ko-KR" altLang="en-US"/>
            </a:pPr>
            <a:r>
              <a:rPr lang="ru-RU" altLang="en-US"/>
              <a:t>Второй уровень</a:t>
            </a:r>
          </a:p>
          <a:p>
            <a:pPr lvl="2">
              <a:defRPr lang="ko-KR" altLang="en-US"/>
            </a:pPr>
            <a:r>
              <a:rPr lang="ru-RU" altLang="en-US"/>
              <a:t>Третий уровень</a:t>
            </a:r>
          </a:p>
          <a:p>
            <a:pPr lvl="3">
              <a:defRPr lang="ko-KR" altLang="en-US"/>
            </a:pPr>
            <a:r>
              <a:rPr lang="ru-RU" altLang="en-US"/>
              <a:t>Четвертый уровень</a:t>
            </a:r>
          </a:p>
          <a:p>
            <a:pPr lvl="4">
              <a:defRPr lang="ko-KR" altLang="en-US"/>
            </a:pPr>
            <a:r>
              <a:rPr lang="ru-RU" altLang="en-US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1A3D5110-9FE0-496F-B26A-071D02F2DE37}" type="datetime1">
              <a:rPr lang="ru-RU" altLang="en-US"/>
              <a:pPr>
                <a:defRPr lang="ko-KR" altLang="en-US"/>
              </a:pPr>
              <a:t>15.02.2024</a:t>
            </a:fld>
            <a:endParaRPr lang="ru-RU" alt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ru-RU" alt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ru-RU" altLang="en-US"/>
              <a:pPr>
                <a:defRPr lang="ko-KR" altLang="en-US"/>
              </a:pPr>
              <a:t>‹#›</a:t>
            </a:fld>
            <a:endParaRPr lang="ru-RU" alt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ru-RU" altLang="en-US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ru-RU" altLang="en-US"/>
              <a:t>Образец текста</a:t>
            </a:r>
          </a:p>
          <a:p>
            <a:pPr lvl="1">
              <a:defRPr lang="ko-KR" altLang="en-US"/>
            </a:pPr>
            <a:r>
              <a:rPr lang="ru-RU" altLang="en-US"/>
              <a:t>Второй уровень</a:t>
            </a:r>
          </a:p>
          <a:p>
            <a:pPr lvl="2">
              <a:defRPr lang="ko-KR" altLang="en-US"/>
            </a:pPr>
            <a:r>
              <a:rPr lang="ru-RU" altLang="en-US"/>
              <a:t>Третий уровень</a:t>
            </a:r>
          </a:p>
          <a:p>
            <a:pPr lvl="3">
              <a:defRPr lang="ko-KR" altLang="en-US"/>
            </a:pPr>
            <a:r>
              <a:rPr lang="ru-RU" altLang="en-US"/>
              <a:t>Четвертый уровень</a:t>
            </a:r>
          </a:p>
          <a:p>
            <a:pPr lvl="4">
              <a:defRPr lang="ko-KR" altLang="en-US"/>
            </a:pPr>
            <a:r>
              <a:rPr lang="ru-RU" altLang="en-US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1A3D5110-9FE0-496F-B26A-071D02F2DE37}" type="datetime1">
              <a:rPr lang="ru-RU" altLang="en-US"/>
              <a:pPr>
                <a:defRPr lang="ko-KR" altLang="en-US"/>
              </a:pPr>
              <a:t>15.02.2024</a:t>
            </a:fld>
            <a:endParaRPr lang="ru-RU" alt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ru-RU" alt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ru-RU" altLang="en-US"/>
              <a:pPr>
                <a:defRPr lang="ko-KR" altLang="en-US"/>
              </a:pPr>
              <a:t>‹#›</a:t>
            </a:fld>
            <a:endParaRPr lang="ru-RU" alt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" type="blank" preserve="1">
  <p:cSld name="Пус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1A3D5110-9FE0-496F-B26A-071D02F2DE37}" type="datetime1">
              <a:rPr lang="ru-RU" altLang="en-US"/>
              <a:pPr>
                <a:defRPr lang="ko-KR" altLang="en-US"/>
              </a:pPr>
              <a:t>15.02.2024</a:t>
            </a:fld>
            <a:endParaRPr lang="ru-RU" alt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ru-RU" alt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ru-RU" altLang="en-US"/>
              <a:pPr>
                <a:defRPr lang="ko-KR" altLang="en-US"/>
              </a:pPr>
              <a:t>‹#›</a:t>
            </a:fld>
            <a:endParaRPr lang="ru-RU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Заголовок раздела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па 6"/>
          <p:cNvGrpSpPr/>
          <p:nvPr/>
        </p:nvGrpSpPr>
        <p:grpSpPr>
          <a:xfrm>
            <a:off x="-73151" y="3141915"/>
            <a:ext cx="12305046" cy="3716088"/>
            <a:chOff x="-28573" y="3141915"/>
            <a:chExt cx="9202494" cy="3716088"/>
          </a:xfrm>
        </p:grpSpPr>
        <p:sp>
          <p:nvSpPr>
            <p:cNvPr id="8" name="Полилиния: фигура 7"/>
            <p:cNvSpPr/>
            <p:nvPr/>
          </p:nvSpPr>
          <p:spPr>
            <a:xfrm rot="10800000" flipH="1">
              <a:off x="13414" y="5642418"/>
              <a:ext cx="3665145" cy="1074154"/>
            </a:xfrm>
            <a:custGeom>
              <a:avLst/>
              <a:gdLst>
                <a:gd name="connsiteX0" fmla="*/ 0 w 2715"/>
                <a:gd name="connsiteY0" fmla="*/ 0 h 1458"/>
                <a:gd name="connsiteX1" fmla="*/ 0 w 2715"/>
                <a:gd name="connsiteY1" fmla="*/ 1458 h 1458"/>
                <a:gd name="connsiteX2" fmla="*/ 2715 w 2715"/>
                <a:gd name="connsiteY2" fmla="*/ 909 h 1458"/>
                <a:gd name="connsiteX3" fmla="*/ 0 w 2715"/>
                <a:gd name="connsiteY3" fmla="*/ 0 h 1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15" h="1458">
                  <a:moveTo>
                    <a:pt x="0" y="0"/>
                  </a:moveTo>
                  <a:lnTo>
                    <a:pt x="0" y="1458"/>
                  </a:lnTo>
                  <a:lnTo>
                    <a:pt x="2715" y="909"/>
                  </a:lnTo>
                  <a:lnTo>
                    <a:pt x="0" y="0"/>
                  </a:lnTo>
                </a:path>
              </a:pathLst>
            </a:custGeom>
            <a:solidFill>
              <a:schemeClr val="accent3">
                <a:lumMod val="40000"/>
                <a:lumOff val="60000"/>
                <a:alpha val="39000"/>
              </a:schemeClr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9" name="Полилиния: фигура 8"/>
            <p:cNvSpPr/>
            <p:nvPr/>
          </p:nvSpPr>
          <p:spPr>
            <a:xfrm rot="10800000" flipH="1">
              <a:off x="8017" y="6050481"/>
              <a:ext cx="9154154" cy="807522"/>
            </a:xfrm>
            <a:custGeom>
              <a:avLst/>
              <a:gdLst>
                <a:gd name="connsiteX0" fmla="*/ 6774 w 6774"/>
                <a:gd name="connsiteY0" fmla="*/ 0 h 1097"/>
                <a:gd name="connsiteX1" fmla="*/ 0 w 6774"/>
                <a:gd name="connsiteY1" fmla="*/ 0 h 1097"/>
                <a:gd name="connsiteX2" fmla="*/ 0 w 6774"/>
                <a:gd name="connsiteY2" fmla="*/ 194 h 1097"/>
                <a:gd name="connsiteX3" fmla="*/ 2700 w 6774"/>
                <a:gd name="connsiteY3" fmla="*/ 1097 h 1097"/>
                <a:gd name="connsiteX4" fmla="*/ 6774 w 6774"/>
                <a:gd name="connsiteY4" fmla="*/ 282 h 1097"/>
                <a:gd name="connsiteX5" fmla="*/ 6774 w 6774"/>
                <a:gd name="connsiteY5" fmla="*/ 0 h 1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774" h="1097">
                  <a:moveTo>
                    <a:pt x="6774" y="0"/>
                  </a:moveTo>
                  <a:lnTo>
                    <a:pt x="0" y="0"/>
                  </a:lnTo>
                  <a:lnTo>
                    <a:pt x="0" y="194"/>
                  </a:lnTo>
                  <a:lnTo>
                    <a:pt x="2700" y="1097"/>
                  </a:lnTo>
                  <a:lnTo>
                    <a:pt x="6774" y="282"/>
                  </a:lnTo>
                  <a:lnTo>
                    <a:pt x="6774" y="0"/>
                  </a:lnTo>
                </a:path>
              </a:pathLst>
            </a:custGeom>
            <a:solidFill>
              <a:schemeClr val="accent3">
                <a:alpha val="75000"/>
              </a:schemeClr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0" name="Полилиния: фигура 9"/>
            <p:cNvSpPr/>
            <p:nvPr/>
          </p:nvSpPr>
          <p:spPr>
            <a:xfrm rot="10800000">
              <a:off x="3672466" y="5238365"/>
              <a:ext cx="5490588" cy="1410652"/>
            </a:xfrm>
            <a:custGeom>
              <a:avLst/>
              <a:gdLst>
                <a:gd name="connsiteX0" fmla="*/ 5486400 w 5486400"/>
                <a:gd name="connsiteY0" fmla="*/ 1085850 h 2571750"/>
                <a:gd name="connsiteX1" fmla="*/ 0 w 5486400"/>
                <a:gd name="connsiteY1" fmla="*/ 0 h 2571750"/>
                <a:gd name="connsiteX2" fmla="*/ 0 w 5486400"/>
                <a:gd name="connsiteY2" fmla="*/ 95250 h 2571750"/>
                <a:gd name="connsiteX3" fmla="*/ 923925 w 5486400"/>
                <a:gd name="connsiteY3" fmla="*/ 2571750 h 2571750"/>
                <a:gd name="connsiteX4" fmla="*/ 5486400 w 5486400"/>
                <a:gd name="connsiteY4" fmla="*/ 1085850 h 257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86400" h="2571750">
                  <a:moveTo>
                    <a:pt x="5486400" y="1085850"/>
                  </a:moveTo>
                  <a:lnTo>
                    <a:pt x="0" y="0"/>
                  </a:lnTo>
                  <a:lnTo>
                    <a:pt x="0" y="95250"/>
                  </a:lnTo>
                  <a:lnTo>
                    <a:pt x="923925" y="2571750"/>
                  </a:lnTo>
                  <a:lnTo>
                    <a:pt x="5486400" y="1085850"/>
                  </a:lnTo>
                </a:path>
              </a:pathLst>
            </a:custGeom>
            <a:solidFill>
              <a:schemeClr val="accent1">
                <a:lumMod val="60000"/>
                <a:lumOff val="40000"/>
                <a:alpha val="7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1" name="Полилиния: фигура 10"/>
            <p:cNvSpPr/>
            <p:nvPr/>
          </p:nvSpPr>
          <p:spPr>
            <a:xfrm rot="10800000">
              <a:off x="8223873" y="5072085"/>
              <a:ext cx="931774" cy="1548196"/>
            </a:xfrm>
            <a:custGeom>
              <a:avLst/>
              <a:gdLst>
                <a:gd name="connsiteX0" fmla="*/ 0 w 571472"/>
                <a:gd name="connsiteY0" fmla="*/ 3000396 h 3000396"/>
                <a:gd name="connsiteX1" fmla="*/ 0 w 571472"/>
                <a:gd name="connsiteY1" fmla="*/ 0 h 3000396"/>
                <a:gd name="connsiteX2" fmla="*/ 571472 w 571472"/>
                <a:gd name="connsiteY2" fmla="*/ 3000396 h 3000396"/>
                <a:gd name="connsiteX3" fmla="*/ 0 w 571472"/>
                <a:gd name="connsiteY3" fmla="*/ 3000396 h 3000396"/>
                <a:gd name="connsiteX0" fmla="*/ 0 w 928630"/>
                <a:gd name="connsiteY0" fmla="*/ 3000396 h 3000396"/>
                <a:gd name="connsiteX1" fmla="*/ 0 w 928630"/>
                <a:gd name="connsiteY1" fmla="*/ 0 h 3000396"/>
                <a:gd name="connsiteX2" fmla="*/ 928630 w 928630"/>
                <a:gd name="connsiteY2" fmla="*/ 2500306 h 3000396"/>
                <a:gd name="connsiteX3" fmla="*/ 0 w 928630"/>
                <a:gd name="connsiteY3" fmla="*/ 3000396 h 3000396"/>
                <a:gd name="connsiteX0" fmla="*/ 9525 w 938155"/>
                <a:gd name="connsiteY0" fmla="*/ 3067050 h 3067050"/>
                <a:gd name="connsiteX1" fmla="*/ 0 w 938155"/>
                <a:gd name="connsiteY1" fmla="*/ 0 h 3067050"/>
                <a:gd name="connsiteX2" fmla="*/ 938155 w 938155"/>
                <a:gd name="connsiteY2" fmla="*/ 2566960 h 3067050"/>
                <a:gd name="connsiteX3" fmla="*/ 9525 w 938155"/>
                <a:gd name="connsiteY3" fmla="*/ 3067050 h 3067050"/>
                <a:gd name="connsiteX0" fmla="*/ 9525 w 928656"/>
                <a:gd name="connsiteY0" fmla="*/ 3067050 h 3067050"/>
                <a:gd name="connsiteX1" fmla="*/ 0 w 928656"/>
                <a:gd name="connsiteY1" fmla="*/ 0 h 3067050"/>
                <a:gd name="connsiteX2" fmla="*/ 928656 w 928656"/>
                <a:gd name="connsiteY2" fmla="*/ 2509813 h 3067050"/>
                <a:gd name="connsiteX3" fmla="*/ 9525 w 928656"/>
                <a:gd name="connsiteY3" fmla="*/ 3067050 h 3067050"/>
                <a:gd name="connsiteX0" fmla="*/ 9525 w 928656"/>
                <a:gd name="connsiteY0" fmla="*/ 2709836 h 2709836"/>
                <a:gd name="connsiteX1" fmla="*/ 0 w 928656"/>
                <a:gd name="connsiteY1" fmla="*/ 0 h 2709836"/>
                <a:gd name="connsiteX2" fmla="*/ 928656 w 928656"/>
                <a:gd name="connsiteY2" fmla="*/ 2509813 h 2709836"/>
                <a:gd name="connsiteX3" fmla="*/ 9525 w 928656"/>
                <a:gd name="connsiteY3" fmla="*/ 2709836 h 2709836"/>
                <a:gd name="connsiteX0" fmla="*/ 9525 w 928656"/>
                <a:gd name="connsiteY0" fmla="*/ 2781250 h 2781250"/>
                <a:gd name="connsiteX1" fmla="*/ 0 w 928656"/>
                <a:gd name="connsiteY1" fmla="*/ 0 h 2781250"/>
                <a:gd name="connsiteX2" fmla="*/ 928656 w 928656"/>
                <a:gd name="connsiteY2" fmla="*/ 2509813 h 2781250"/>
                <a:gd name="connsiteX3" fmla="*/ 9525 w 928656"/>
                <a:gd name="connsiteY3" fmla="*/ 2781250 h 2781250"/>
                <a:gd name="connsiteX0" fmla="*/ 9525 w 928656"/>
                <a:gd name="connsiteY0" fmla="*/ 2924102 h 2924102"/>
                <a:gd name="connsiteX1" fmla="*/ 0 w 928656"/>
                <a:gd name="connsiteY1" fmla="*/ 0 h 2924102"/>
                <a:gd name="connsiteX2" fmla="*/ 928656 w 928656"/>
                <a:gd name="connsiteY2" fmla="*/ 2509813 h 2924102"/>
                <a:gd name="connsiteX3" fmla="*/ 9525 w 928656"/>
                <a:gd name="connsiteY3" fmla="*/ 2924102 h 2924102"/>
                <a:gd name="connsiteX0" fmla="*/ 9525 w 931063"/>
                <a:gd name="connsiteY0" fmla="*/ 2924102 h 2924102"/>
                <a:gd name="connsiteX1" fmla="*/ 0 w 931063"/>
                <a:gd name="connsiteY1" fmla="*/ 0 h 2924102"/>
                <a:gd name="connsiteX2" fmla="*/ 931063 w 931063"/>
                <a:gd name="connsiteY2" fmla="*/ 2521723 h 2924102"/>
                <a:gd name="connsiteX3" fmla="*/ 9525 w 931063"/>
                <a:gd name="connsiteY3" fmla="*/ 2924102 h 2924102"/>
                <a:gd name="connsiteX0" fmla="*/ 0 w 931063"/>
                <a:gd name="connsiteY0" fmla="*/ 2805040 h 2805040"/>
                <a:gd name="connsiteX1" fmla="*/ 0 w 931063"/>
                <a:gd name="connsiteY1" fmla="*/ 0 h 2805040"/>
                <a:gd name="connsiteX2" fmla="*/ 931063 w 931063"/>
                <a:gd name="connsiteY2" fmla="*/ 2521723 h 2805040"/>
                <a:gd name="connsiteX3" fmla="*/ 0 w 931063"/>
                <a:gd name="connsiteY3" fmla="*/ 2805040 h 2805040"/>
                <a:gd name="connsiteX0" fmla="*/ 6350 w 931063"/>
                <a:gd name="connsiteY0" fmla="*/ 2822504 h 2822504"/>
                <a:gd name="connsiteX1" fmla="*/ 0 w 931063"/>
                <a:gd name="connsiteY1" fmla="*/ 0 h 2822504"/>
                <a:gd name="connsiteX2" fmla="*/ 931063 w 931063"/>
                <a:gd name="connsiteY2" fmla="*/ 2521723 h 2822504"/>
                <a:gd name="connsiteX3" fmla="*/ 6350 w 931063"/>
                <a:gd name="connsiteY3" fmla="*/ 2822504 h 2822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1063" h="2822504">
                  <a:moveTo>
                    <a:pt x="6350" y="2822504"/>
                  </a:moveTo>
                  <a:cubicBezTo>
                    <a:pt x="4233" y="1881669"/>
                    <a:pt x="2117" y="940835"/>
                    <a:pt x="0" y="0"/>
                  </a:cubicBezTo>
                  <a:lnTo>
                    <a:pt x="931063" y="2521723"/>
                  </a:lnTo>
                  <a:lnTo>
                    <a:pt x="6350" y="2822504"/>
                  </a:lnTo>
                </a:path>
              </a:pathLst>
            </a:custGeom>
            <a:solidFill>
              <a:schemeClr val="accent1">
                <a:alpha val="74000"/>
              </a:schemeClr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sp>
          <p:nvSpPr>
            <p:cNvPr id="12" name="Полилиния: фигура 11"/>
            <p:cNvSpPr/>
            <p:nvPr/>
          </p:nvSpPr>
          <p:spPr>
            <a:xfrm rot="16200000">
              <a:off x="2776226" y="337116"/>
              <a:ext cx="3592895" cy="9202494"/>
            </a:xfrm>
            <a:custGeom>
              <a:avLst/>
              <a:gdLst>
                <a:gd name="connsiteX0" fmla="*/ 0 w 500066"/>
                <a:gd name="connsiteY0" fmla="*/ 6858000 h 6858000"/>
                <a:gd name="connsiteX1" fmla="*/ 250033 w 500066"/>
                <a:gd name="connsiteY1" fmla="*/ 0 h 6858000"/>
                <a:gd name="connsiteX2" fmla="*/ 500066 w 500066"/>
                <a:gd name="connsiteY2" fmla="*/ 6858000 h 6858000"/>
                <a:gd name="connsiteX3" fmla="*/ 0 w 500066"/>
                <a:gd name="connsiteY3" fmla="*/ 6858000 h 6858000"/>
                <a:gd name="connsiteX0" fmla="*/ 1638757 w 2138823"/>
                <a:gd name="connsiteY0" fmla="*/ 6876288 h 6876288"/>
                <a:gd name="connsiteX1" fmla="*/ 0 w 2138823"/>
                <a:gd name="connsiteY1" fmla="*/ 0 h 6876288"/>
                <a:gd name="connsiteX2" fmla="*/ 2138823 w 2138823"/>
                <a:gd name="connsiteY2" fmla="*/ 6876288 h 6876288"/>
                <a:gd name="connsiteX3" fmla="*/ 1638757 w 2138823"/>
                <a:gd name="connsiteY3" fmla="*/ 6876288 h 6876288"/>
                <a:gd name="connsiteX0" fmla="*/ 1662729 w 2162795"/>
                <a:gd name="connsiteY0" fmla="*/ 6885432 h 6885432"/>
                <a:gd name="connsiteX1" fmla="*/ 0 w 2162795"/>
                <a:gd name="connsiteY1" fmla="*/ 0 h 6885432"/>
                <a:gd name="connsiteX2" fmla="*/ 2162795 w 2162795"/>
                <a:gd name="connsiteY2" fmla="*/ 6885432 h 6885432"/>
                <a:gd name="connsiteX3" fmla="*/ 1662729 w 2162795"/>
                <a:gd name="connsiteY3" fmla="*/ 6885432 h 6885432"/>
                <a:gd name="connsiteX0" fmla="*/ 1662729 w 3592895"/>
                <a:gd name="connsiteY0" fmla="*/ 6885432 h 6899132"/>
                <a:gd name="connsiteX1" fmla="*/ 0 w 3592895"/>
                <a:gd name="connsiteY1" fmla="*/ 0 h 6899132"/>
                <a:gd name="connsiteX2" fmla="*/ 3592895 w 3592895"/>
                <a:gd name="connsiteY2" fmla="*/ 6899132 h 6899132"/>
                <a:gd name="connsiteX3" fmla="*/ 1662729 w 3592895"/>
                <a:gd name="connsiteY3" fmla="*/ 6885432 h 6899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92895" h="6899132">
                  <a:moveTo>
                    <a:pt x="1662729" y="6885432"/>
                  </a:moveTo>
                  <a:lnTo>
                    <a:pt x="0" y="0"/>
                  </a:lnTo>
                  <a:lnTo>
                    <a:pt x="3592895" y="6899132"/>
                  </a:lnTo>
                  <a:lnTo>
                    <a:pt x="1662729" y="6885432"/>
                  </a:lnTo>
                </a:path>
              </a:pathLst>
            </a:custGeom>
            <a:solidFill>
              <a:schemeClr val="accent3"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1962" y="2357419"/>
            <a:ext cx="10363199" cy="928705"/>
          </a:xfrm>
        </p:spPr>
        <p:txBody>
          <a:bodyPr anchor="t"/>
          <a:lstStyle>
            <a:lvl1pPr algn="l">
              <a:defRPr sz="5400" b="0" cap="all"/>
            </a:lvl1pPr>
          </a:lstStyle>
          <a:p>
            <a:pPr lvl="0">
              <a:defRPr lang="ko-KR" altLang="en-US"/>
            </a:pPr>
            <a:r>
              <a:rPr lang="ru-RU" altLang="en-US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61962" y="1807030"/>
            <a:ext cx="10363199" cy="550390"/>
          </a:xfrm>
        </p:spPr>
        <p:txBody>
          <a:bodyPr anchor="b">
            <a:noAutofit/>
          </a:bodyPr>
          <a:lstStyle>
            <a:lvl1pPr marL="0" indent="0">
              <a:buNone/>
              <a:defRPr sz="24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ru-RU" altLang="en-US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1A3D5110-9FE0-496F-B26A-071D02F2DE37}" type="datetime1">
              <a:rPr lang="ru-RU" altLang="en-US"/>
              <a:pPr>
                <a:defRPr lang="ko-KR" altLang="en-US"/>
              </a:pPr>
              <a:t>15.02.2024</a:t>
            </a:fld>
            <a:endParaRPr lang="ru-RU" alt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ru-RU" alt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ru-RU" altLang="en-US"/>
              <a:pPr>
                <a:defRPr lang="ko-KR" altLang="en-US"/>
              </a:pPr>
              <a:t>‹#›</a:t>
            </a:fld>
            <a:endParaRPr lang="ru-RU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ru-RU" altLang="en-US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ru-RU" altLang="en-US"/>
              <a:t>Образец текста</a:t>
            </a:r>
          </a:p>
          <a:p>
            <a:pPr lvl="1">
              <a:defRPr lang="ko-KR" altLang="en-US"/>
            </a:pPr>
            <a:r>
              <a:rPr lang="ru-RU" altLang="en-US"/>
              <a:t>Второй уровень</a:t>
            </a:r>
          </a:p>
          <a:p>
            <a:pPr lvl="2">
              <a:defRPr lang="ko-KR" altLang="en-US"/>
            </a:pPr>
            <a:r>
              <a:rPr lang="ru-RU" altLang="en-US"/>
              <a:t>Третий уровень</a:t>
            </a:r>
          </a:p>
          <a:p>
            <a:pPr lvl="3">
              <a:defRPr lang="ko-KR" altLang="en-US"/>
            </a:pPr>
            <a:r>
              <a:rPr lang="ru-RU" altLang="en-US"/>
              <a:t>Четвертый уровень</a:t>
            </a:r>
          </a:p>
          <a:p>
            <a:pPr lvl="4">
              <a:defRPr lang="ko-KR" altLang="en-US"/>
            </a:pPr>
            <a:r>
              <a:rPr lang="ru-RU" altLang="en-US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ru-RU" altLang="en-US"/>
              <a:t>Образец текста</a:t>
            </a:r>
          </a:p>
          <a:p>
            <a:pPr lvl="1">
              <a:defRPr lang="ko-KR" altLang="en-US"/>
            </a:pPr>
            <a:r>
              <a:rPr lang="ru-RU" altLang="en-US"/>
              <a:t>Второй уровень</a:t>
            </a:r>
          </a:p>
          <a:p>
            <a:pPr lvl="2">
              <a:defRPr lang="ko-KR" altLang="en-US"/>
            </a:pPr>
            <a:r>
              <a:rPr lang="ru-RU" altLang="en-US"/>
              <a:t>Третий уровень</a:t>
            </a:r>
          </a:p>
          <a:p>
            <a:pPr lvl="3">
              <a:defRPr lang="ko-KR" altLang="en-US"/>
            </a:pPr>
            <a:r>
              <a:rPr lang="ru-RU" altLang="en-US"/>
              <a:t>Четвертый уровень</a:t>
            </a:r>
          </a:p>
          <a:p>
            <a:pPr lvl="4">
              <a:defRPr lang="ko-KR" altLang="en-US"/>
            </a:pPr>
            <a:r>
              <a:rPr lang="ru-RU" altLang="en-US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1A3D5110-9FE0-496F-B26A-071D02F2DE37}" type="datetime1">
              <a:rPr lang="ru-RU" altLang="en-US"/>
              <a:pPr>
                <a:defRPr lang="ko-KR" altLang="en-US"/>
              </a:pPr>
              <a:t>15.02.2024</a:t>
            </a:fld>
            <a:endParaRPr lang="ru-RU" alt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ru-RU" alt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ru-RU" altLang="en-US"/>
              <a:pPr>
                <a:defRPr lang="ko-KR" altLang="en-US"/>
              </a:pPr>
              <a:t>‹#›</a:t>
            </a:fld>
            <a:endParaRPr lang="ru-RU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1A3D5110-9FE0-496F-B26A-071D02F2DE37}" type="datetime1">
              <a:rPr lang="ru-RU" altLang="en-US"/>
              <a:pPr>
                <a:defRPr lang="ko-KR" altLang="en-US"/>
              </a:pPr>
              <a:t>15.02.2024</a:t>
            </a:fld>
            <a:endParaRPr lang="ru-RU" alt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endParaRPr lang="ru-RU" alt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AD22CD3B-FDDF-4998-970C-76E6E0BEC65F}" type="slidenum">
              <a:rPr lang="ru-RU" altLang="en-US"/>
              <a:pPr>
                <a:defRPr lang="ko-KR" altLang="en-US"/>
              </a:pPr>
              <a:t>‹#›</a:t>
            </a:fld>
            <a:endParaRPr lang="ru-RU" altLang="en-US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431799" y="123802"/>
            <a:ext cx="11302999" cy="939784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ru-RU" altLang="en-US"/>
              <a:t>Образец заголовка</a:t>
            </a:r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аблицы" type="tbl" preserve="1">
  <p:cSld name="Таблиц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>
              <a:defRPr lang="ko-KR" altLang="en-US"/>
            </a:pPr>
            <a:r>
              <a:rPr lang="ru-RU" altLang="en-US"/>
              <a:t>Образец заголовка</a:t>
            </a:r>
          </a:p>
        </p:txBody>
      </p:sp>
      <p:sp>
        <p:nvSpPr>
          <p:cNvPr id="3" name="Таблица 2"/>
          <p:cNvSpPr>
            <a:spLocks noGrp="1" noTextEdit="1"/>
          </p:cNvSpPr>
          <p:nvPr>
            <p:ph type="tbl" sz="quarter" idx="13"/>
          </p:nvPr>
        </p:nvSpPr>
        <p:spPr>
          <a:xfrm>
            <a:off x="608037" y="1214422"/>
            <a:ext cx="10972799" cy="4953841"/>
          </a:xfrm>
        </p:spPr>
        <p:txBody>
          <a:bodyPr/>
          <a:lstStyle>
            <a:lvl1pPr>
              <a:buNone/>
              <a:defRPr/>
            </a:lvl1pPr>
          </a:lstStyle>
          <a:p>
            <a:pPr lvl="0">
              <a:defRPr lang="ko-KR" altLang="en-US"/>
            </a:pPr>
            <a:r>
              <a:rPr lang="ru-RU" altLang="en-US"/>
              <a:t>Вставка таблицы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2"/>
          </p:nvPr>
        </p:nvSpPr>
        <p:spPr>
          <a:xfrm>
            <a:off x="4317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1A3D5110-9FE0-496F-B26A-071D02F2DE37}" type="datetime1">
              <a:rPr lang="ru-RU" altLang="en-US"/>
              <a:pPr>
                <a:defRPr lang="ko-KR" altLang="en-US"/>
              </a:pPr>
              <a:t>15.02.2024</a:t>
            </a:fld>
            <a:endParaRPr lang="ru-RU" alt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endParaRPr lang="ru-RU" alt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4"/>
          </p:nvPr>
        </p:nvSpPr>
        <p:spPr>
          <a:xfrm>
            <a:off x="88899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ru-RU" altLang="en-US"/>
              <a:pPr>
                <a:defRPr lang="ko-KR" altLang="en-US"/>
              </a:pPr>
              <a:t>‹#›</a:t>
            </a:fld>
            <a:endParaRPr lang="ru-RU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Четыре объекта" type="fourObj" preserve="1">
  <p:cSld name="Четыре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ru-RU" altLang="en-US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>
          <a:xfrm>
            <a:off x="609599" y="1277872"/>
            <a:ext cx="5384799" cy="23388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ru-RU" altLang="en-US"/>
              <a:t>Образец текста</a:t>
            </a:r>
          </a:p>
          <a:p>
            <a:pPr lvl="1">
              <a:defRPr lang="ko-KR" altLang="en-US"/>
            </a:pPr>
            <a:r>
              <a:rPr lang="ru-RU" altLang="en-US"/>
              <a:t>Второй уровень</a:t>
            </a:r>
          </a:p>
          <a:p>
            <a:pPr lvl="2">
              <a:defRPr lang="ko-KR" altLang="en-US"/>
            </a:pPr>
            <a:r>
              <a:rPr lang="ru-RU" altLang="en-US"/>
              <a:t>Третий уровень</a:t>
            </a:r>
          </a:p>
          <a:p>
            <a:pPr lvl="3">
              <a:defRPr lang="ko-KR" altLang="en-US"/>
            </a:pPr>
            <a:r>
              <a:rPr lang="ru-RU" altLang="en-US"/>
              <a:t>Четвертый уровень</a:t>
            </a:r>
          </a:p>
          <a:p>
            <a:pPr lvl="4">
              <a:defRPr lang="ko-KR" altLang="en-US"/>
            </a:pPr>
            <a:r>
              <a:rPr lang="ru-RU" altLang="en-US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quarter" idx="2"/>
          </p:nvPr>
        </p:nvSpPr>
        <p:spPr>
          <a:xfrm>
            <a:off x="6197599" y="1277872"/>
            <a:ext cx="5384799" cy="23388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ru-RU" altLang="en-US"/>
              <a:t>Образец текста</a:t>
            </a:r>
          </a:p>
          <a:p>
            <a:pPr lvl="1">
              <a:defRPr lang="ko-KR" altLang="en-US"/>
            </a:pPr>
            <a:r>
              <a:rPr lang="ru-RU" altLang="en-US"/>
              <a:t>Второй уровень</a:t>
            </a:r>
          </a:p>
          <a:p>
            <a:pPr lvl="2">
              <a:defRPr lang="ko-KR" altLang="en-US"/>
            </a:pPr>
            <a:r>
              <a:rPr lang="ru-RU" altLang="en-US"/>
              <a:t>Третий уровень</a:t>
            </a:r>
          </a:p>
          <a:p>
            <a:pPr lvl="3">
              <a:defRPr lang="ko-KR" altLang="en-US"/>
            </a:pPr>
            <a:r>
              <a:rPr lang="ru-RU" altLang="en-US"/>
              <a:t>Четвертый уровень</a:t>
            </a:r>
          </a:p>
          <a:p>
            <a:pPr lvl="4">
              <a:defRPr lang="ko-KR" altLang="en-US"/>
            </a:pPr>
            <a:r>
              <a:rPr lang="ru-RU" altLang="en-US"/>
              <a:t>Пятый уровень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3"/>
          </p:nvPr>
        </p:nvSpPr>
        <p:spPr>
          <a:xfrm>
            <a:off x="608037" y="3786190"/>
            <a:ext cx="5384799" cy="23388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ru-RU" altLang="en-US"/>
              <a:t>Образец текста</a:t>
            </a:r>
          </a:p>
          <a:p>
            <a:pPr lvl="1">
              <a:defRPr lang="ko-KR" altLang="en-US"/>
            </a:pPr>
            <a:r>
              <a:rPr lang="ru-RU" altLang="en-US"/>
              <a:t>Второй уровень</a:t>
            </a:r>
          </a:p>
          <a:p>
            <a:pPr lvl="2">
              <a:defRPr lang="ko-KR" altLang="en-US"/>
            </a:pPr>
            <a:r>
              <a:rPr lang="ru-RU" altLang="en-US"/>
              <a:t>Третий уровень</a:t>
            </a:r>
          </a:p>
          <a:p>
            <a:pPr lvl="3">
              <a:defRPr lang="ko-KR" altLang="en-US"/>
            </a:pPr>
            <a:r>
              <a:rPr lang="ru-RU" altLang="en-US"/>
              <a:t>Четвертый уровень</a:t>
            </a:r>
          </a:p>
          <a:p>
            <a:pPr lvl="4">
              <a:defRPr lang="ko-KR" altLang="en-US"/>
            </a:pPr>
            <a:r>
              <a:rPr lang="ru-RU" altLang="en-US"/>
              <a:t>Пятый уровень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96037" y="3786190"/>
            <a:ext cx="5384799" cy="233887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ru-RU" altLang="en-US"/>
              <a:t>Образец текста</a:t>
            </a:r>
          </a:p>
          <a:p>
            <a:pPr lvl="1">
              <a:defRPr lang="ko-KR" altLang="en-US"/>
            </a:pPr>
            <a:r>
              <a:rPr lang="ru-RU" altLang="en-US"/>
              <a:t>Второй уровень</a:t>
            </a:r>
          </a:p>
          <a:p>
            <a:pPr lvl="2">
              <a:defRPr lang="ko-KR" altLang="en-US"/>
            </a:pPr>
            <a:r>
              <a:rPr lang="ru-RU" altLang="en-US"/>
              <a:t>Третий уровень</a:t>
            </a:r>
          </a:p>
          <a:p>
            <a:pPr lvl="3">
              <a:defRPr lang="ko-KR" altLang="en-US"/>
            </a:pPr>
            <a:r>
              <a:rPr lang="ru-RU" altLang="en-US"/>
              <a:t>Четвертый уровень</a:t>
            </a:r>
          </a:p>
          <a:p>
            <a:pPr lvl="4">
              <a:defRPr lang="ko-KR" altLang="en-US"/>
            </a:pPr>
            <a:r>
              <a:rPr lang="ru-RU" altLang="en-US"/>
              <a:t>Пятый уровень</a:t>
            </a:r>
          </a:p>
        </p:txBody>
      </p:sp>
      <p:sp>
        <p:nvSpPr>
          <p:cNvPr id="10" name="Дата 9"/>
          <p:cNvSpPr>
            <a:spLocks noGrp="1"/>
          </p:cNvSpPr>
          <p:nvPr>
            <p:ph type="dt" sz="half" idx="10"/>
          </p:nvPr>
        </p:nvSpPr>
        <p:spPr>
          <a:xfrm>
            <a:off x="4317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1A3D5110-9FE0-496F-B26A-071D02F2DE37}" type="datetime1">
              <a:rPr lang="ru-RU" altLang="en-US"/>
              <a:pPr>
                <a:defRPr lang="ko-KR" altLang="en-US"/>
              </a:pPr>
              <a:t>15.02.2024</a:t>
            </a:fld>
            <a:endParaRPr lang="ru-RU" altLang="en-US"/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1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endParaRPr lang="ru-RU" altLang="en-US"/>
          </a:p>
        </p:txBody>
      </p:sp>
      <p:sp>
        <p:nvSpPr>
          <p:cNvPr id="12" name="Номер слайда 11"/>
          <p:cNvSpPr>
            <a:spLocks noGrp="1"/>
          </p:cNvSpPr>
          <p:nvPr>
            <p:ph type="sldNum" sz="quarter" idx="12"/>
          </p:nvPr>
        </p:nvSpPr>
        <p:spPr>
          <a:xfrm>
            <a:off x="88899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ru-RU" altLang="en-US"/>
              <a:pPr>
                <a:defRPr lang="ko-KR" altLang="en-US"/>
              </a:pPr>
              <a:t>‹#›</a:t>
            </a:fld>
            <a:endParaRPr lang="ru-RU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Рисунок с подписью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Прямоугольный треугольник 19"/>
          <p:cNvSpPr/>
          <p:nvPr/>
        </p:nvSpPr>
        <p:spPr>
          <a:xfrm rot="5400000">
            <a:off x="-3300803" y="3300663"/>
            <a:ext cx="6887028" cy="285709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grpSp>
        <p:nvGrpSpPr>
          <p:cNvPr id="21" name="Группа 20"/>
          <p:cNvGrpSpPr/>
          <p:nvPr/>
        </p:nvGrpSpPr>
        <p:grpSpPr>
          <a:xfrm flipH="1">
            <a:off x="-2" y="0"/>
            <a:ext cx="12192001" cy="6858001"/>
            <a:chOff x="-1" y="0"/>
            <a:chExt cx="9144001" cy="6858001"/>
          </a:xfrm>
        </p:grpSpPr>
        <p:sp>
          <p:nvSpPr>
            <p:cNvPr id="22" name="Полилиния: фигура 21"/>
            <p:cNvSpPr/>
            <p:nvPr/>
          </p:nvSpPr>
          <p:spPr>
            <a:xfrm>
              <a:off x="0" y="6184705"/>
              <a:ext cx="2309196" cy="673295"/>
            </a:xfrm>
            <a:custGeom>
              <a:avLst/>
              <a:gdLst>
                <a:gd name="connsiteX0" fmla="*/ 1754 w 1942"/>
                <a:gd name="connsiteY0" fmla="*/ 0 h 560"/>
                <a:gd name="connsiteX1" fmla="*/ 0 w 1942"/>
                <a:gd name="connsiteY1" fmla="*/ 367 h 560"/>
                <a:gd name="connsiteX2" fmla="*/ 0 w 1942"/>
                <a:gd name="connsiteY2" fmla="*/ 560 h 560"/>
                <a:gd name="connsiteX3" fmla="*/ 1942 w 1942"/>
                <a:gd name="connsiteY3" fmla="*/ 560 h 560"/>
                <a:gd name="connsiteX4" fmla="*/ 1754 w 1942"/>
                <a:gd name="connsiteY4" fmla="*/ 0 h 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42" h="560">
                  <a:moveTo>
                    <a:pt x="1754" y="0"/>
                  </a:moveTo>
                  <a:lnTo>
                    <a:pt x="0" y="367"/>
                  </a:lnTo>
                  <a:lnTo>
                    <a:pt x="0" y="560"/>
                  </a:lnTo>
                  <a:lnTo>
                    <a:pt x="1942" y="560"/>
                  </a:lnTo>
                  <a:cubicBezTo>
                    <a:pt x="1879" y="373"/>
                    <a:pt x="1817" y="187"/>
                    <a:pt x="1754" y="0"/>
                  </a:cubicBezTo>
                </a:path>
              </a:pathLst>
            </a:custGeom>
            <a:solidFill>
              <a:schemeClr val="accent2">
                <a:lumMod val="50000"/>
                <a:lumOff val="50000"/>
                <a:alpha val="20000"/>
              </a:schemeClr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grpSp>
          <p:nvGrpSpPr>
            <p:cNvPr id="23" name="Группа 22"/>
            <p:cNvGrpSpPr/>
            <p:nvPr/>
          </p:nvGrpSpPr>
          <p:grpSpPr>
            <a:xfrm>
              <a:off x="-1" y="0"/>
              <a:ext cx="9144001" cy="6858001"/>
              <a:chOff x="-1" y="0"/>
              <a:chExt cx="9144001" cy="6858001"/>
            </a:xfrm>
          </p:grpSpPr>
          <p:sp>
            <p:nvSpPr>
              <p:cNvPr id="24" name="Полилиния: фигура 23"/>
              <p:cNvSpPr/>
              <p:nvPr/>
            </p:nvSpPr>
            <p:spPr>
              <a:xfrm>
                <a:off x="428023" y="0"/>
                <a:ext cx="2026194" cy="3135635"/>
              </a:xfrm>
              <a:custGeom>
                <a:avLst/>
                <a:gdLst/>
                <a:ahLst/>
                <a:cxnLst>
                  <a:cxn ang="0">
                    <a:pos x="1704" y="0"/>
                  </a:cxn>
                  <a:cxn ang="0">
                    <a:pos x="0" y="0"/>
                  </a:cxn>
                  <a:cxn ang="0">
                    <a:pos x="711" y="2609"/>
                  </a:cxn>
                  <a:cxn ang="0">
                    <a:pos x="1704" y="0"/>
                  </a:cxn>
                </a:cxnLst>
                <a:rect l="0" t="0" r="r" b="b"/>
                <a:pathLst>
                  <a:path w="1704" h="2609">
                    <a:moveTo>
                      <a:pt x="1704" y="0"/>
                    </a:moveTo>
                    <a:lnTo>
                      <a:pt x="0" y="0"/>
                    </a:lnTo>
                    <a:lnTo>
                      <a:pt x="711" y="2609"/>
                    </a:lnTo>
                    <a:lnTo>
                      <a:pt x="1704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  <a:alpha val="80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25" name="Полилиния: фигура 24"/>
              <p:cNvSpPr/>
              <p:nvPr/>
            </p:nvSpPr>
            <p:spPr>
              <a:xfrm>
                <a:off x="6028605" y="4696234"/>
                <a:ext cx="3115394" cy="1976604"/>
              </a:xfrm>
              <a:custGeom>
                <a:avLst/>
                <a:gdLst>
                  <a:gd name="connsiteX0" fmla="*/ 2610 w 2610"/>
                  <a:gd name="connsiteY0" fmla="*/ 0 h 1645"/>
                  <a:gd name="connsiteX1" fmla="*/ 0 w 2610"/>
                  <a:gd name="connsiteY1" fmla="*/ 535 h 1645"/>
                  <a:gd name="connsiteX2" fmla="*/ 2610 w 2610"/>
                  <a:gd name="connsiteY2" fmla="*/ 1645 h 1645"/>
                  <a:gd name="connsiteX3" fmla="*/ 2610 w 2610"/>
                  <a:gd name="connsiteY3" fmla="*/ 0 h 1645"/>
                  <a:gd name="connsiteX0" fmla="*/ 2620 w 2620"/>
                  <a:gd name="connsiteY0" fmla="*/ 0 h 1645"/>
                  <a:gd name="connsiteX1" fmla="*/ 0 w 2620"/>
                  <a:gd name="connsiteY1" fmla="*/ 541 h 1645"/>
                  <a:gd name="connsiteX2" fmla="*/ 2620 w 2620"/>
                  <a:gd name="connsiteY2" fmla="*/ 1645 h 1645"/>
                  <a:gd name="connsiteX3" fmla="*/ 2620 w 2620"/>
                  <a:gd name="connsiteY3" fmla="*/ 0 h 1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20" h="1645">
                    <a:moveTo>
                      <a:pt x="2620" y="0"/>
                    </a:moveTo>
                    <a:lnTo>
                      <a:pt x="0" y="541"/>
                    </a:lnTo>
                    <a:lnTo>
                      <a:pt x="2620" y="1645"/>
                    </a:lnTo>
                    <a:lnTo>
                      <a:pt x="2620" y="0"/>
                    </a:lnTo>
                  </a:path>
                </a:pathLst>
              </a:custGeom>
              <a:solidFill>
                <a:schemeClr val="accent2">
                  <a:lumMod val="50000"/>
                  <a:lumOff val="50000"/>
                  <a:alpha val="20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26" name="Полилиния: фигура 25"/>
              <p:cNvSpPr/>
              <p:nvPr/>
            </p:nvSpPr>
            <p:spPr>
              <a:xfrm>
                <a:off x="2089194" y="5345523"/>
                <a:ext cx="7054806" cy="1512478"/>
              </a:xfrm>
              <a:custGeom>
                <a:avLst/>
                <a:gdLst>
                  <a:gd name="connsiteX0" fmla="*/ 3491 w 5944"/>
                  <a:gd name="connsiteY0" fmla="*/ 0 h 1293"/>
                  <a:gd name="connsiteX1" fmla="*/ 0 w 5944"/>
                  <a:gd name="connsiteY1" fmla="*/ 743 h 1293"/>
                  <a:gd name="connsiteX2" fmla="*/ 194 w 5944"/>
                  <a:gd name="connsiteY2" fmla="*/ 1293 h 1293"/>
                  <a:gd name="connsiteX3" fmla="*/ 5944 w 5944"/>
                  <a:gd name="connsiteY3" fmla="*/ 1293 h 1293"/>
                  <a:gd name="connsiteX4" fmla="*/ 5944 w 5944"/>
                  <a:gd name="connsiteY4" fmla="*/ 1130 h 1293"/>
                  <a:gd name="connsiteX5" fmla="*/ 3491 w 5944"/>
                  <a:gd name="connsiteY5" fmla="*/ 0 h 1293"/>
                  <a:gd name="connsiteX0" fmla="*/ 3347 w 5944"/>
                  <a:gd name="connsiteY0" fmla="*/ 0 h 1264"/>
                  <a:gd name="connsiteX1" fmla="*/ 0 w 5944"/>
                  <a:gd name="connsiteY1" fmla="*/ 714 h 1264"/>
                  <a:gd name="connsiteX2" fmla="*/ 194 w 5944"/>
                  <a:gd name="connsiteY2" fmla="*/ 1264 h 1264"/>
                  <a:gd name="connsiteX3" fmla="*/ 5944 w 5944"/>
                  <a:gd name="connsiteY3" fmla="*/ 1264 h 1264"/>
                  <a:gd name="connsiteX4" fmla="*/ 5944 w 5944"/>
                  <a:gd name="connsiteY4" fmla="*/ 1101 h 1264"/>
                  <a:gd name="connsiteX5" fmla="*/ 3347 w 5944"/>
                  <a:gd name="connsiteY5" fmla="*/ 0 h 1264"/>
                  <a:gd name="connsiteX0" fmla="*/ 3323 w 5944"/>
                  <a:gd name="connsiteY0" fmla="*/ 0 h 1257"/>
                  <a:gd name="connsiteX1" fmla="*/ 0 w 5944"/>
                  <a:gd name="connsiteY1" fmla="*/ 707 h 1257"/>
                  <a:gd name="connsiteX2" fmla="*/ 194 w 5944"/>
                  <a:gd name="connsiteY2" fmla="*/ 1257 h 1257"/>
                  <a:gd name="connsiteX3" fmla="*/ 5944 w 5944"/>
                  <a:gd name="connsiteY3" fmla="*/ 1257 h 1257"/>
                  <a:gd name="connsiteX4" fmla="*/ 5944 w 5944"/>
                  <a:gd name="connsiteY4" fmla="*/ 1094 h 1257"/>
                  <a:gd name="connsiteX5" fmla="*/ 3323 w 5944"/>
                  <a:gd name="connsiteY5" fmla="*/ 0 h 1257"/>
                  <a:gd name="connsiteX0" fmla="*/ 3279 w 5900"/>
                  <a:gd name="connsiteY0" fmla="*/ 0 h 1257"/>
                  <a:gd name="connsiteX1" fmla="*/ 0 w 5900"/>
                  <a:gd name="connsiteY1" fmla="*/ 687 h 1257"/>
                  <a:gd name="connsiteX2" fmla="*/ 150 w 5900"/>
                  <a:gd name="connsiteY2" fmla="*/ 1257 h 1257"/>
                  <a:gd name="connsiteX3" fmla="*/ 5900 w 5900"/>
                  <a:gd name="connsiteY3" fmla="*/ 1257 h 1257"/>
                  <a:gd name="connsiteX4" fmla="*/ 5900 w 5900"/>
                  <a:gd name="connsiteY4" fmla="*/ 1094 h 1257"/>
                  <a:gd name="connsiteX5" fmla="*/ 3279 w 5900"/>
                  <a:gd name="connsiteY5" fmla="*/ 0 h 1257"/>
                  <a:gd name="connsiteX0" fmla="*/ 3314 w 5935"/>
                  <a:gd name="connsiteY0" fmla="*/ 0 h 1257"/>
                  <a:gd name="connsiteX1" fmla="*/ 0 w 5935"/>
                  <a:gd name="connsiteY1" fmla="*/ 695 h 1257"/>
                  <a:gd name="connsiteX2" fmla="*/ 185 w 5935"/>
                  <a:gd name="connsiteY2" fmla="*/ 1257 h 1257"/>
                  <a:gd name="connsiteX3" fmla="*/ 5935 w 5935"/>
                  <a:gd name="connsiteY3" fmla="*/ 1257 h 1257"/>
                  <a:gd name="connsiteX4" fmla="*/ 5935 w 5935"/>
                  <a:gd name="connsiteY4" fmla="*/ 1094 h 1257"/>
                  <a:gd name="connsiteX5" fmla="*/ 3314 w 5935"/>
                  <a:gd name="connsiteY5" fmla="*/ 0 h 12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35" h="1257">
                    <a:moveTo>
                      <a:pt x="3314" y="0"/>
                    </a:moveTo>
                    <a:lnTo>
                      <a:pt x="0" y="695"/>
                    </a:lnTo>
                    <a:cubicBezTo>
                      <a:pt x="51" y="884"/>
                      <a:pt x="134" y="1068"/>
                      <a:pt x="185" y="1257"/>
                    </a:cubicBezTo>
                    <a:lnTo>
                      <a:pt x="5935" y="1257"/>
                    </a:lnTo>
                    <a:lnTo>
                      <a:pt x="5935" y="1094"/>
                    </a:lnTo>
                    <a:lnTo>
                      <a:pt x="3314" y="0"/>
                    </a:lnTo>
                  </a:path>
                </a:pathLst>
              </a:custGeom>
              <a:solidFill>
                <a:schemeClr val="accent2">
                  <a:lumMod val="25000"/>
                  <a:lumOff val="75000"/>
                  <a:alpha val="32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27" name="Полилиния: фигура 26"/>
              <p:cNvSpPr/>
              <p:nvPr/>
            </p:nvSpPr>
            <p:spPr>
              <a:xfrm>
                <a:off x="-1" y="0"/>
                <a:ext cx="1281830" cy="3138040"/>
              </a:xfrm>
              <a:custGeom>
                <a:avLst/>
                <a:gdLst/>
                <a:ahLst/>
                <a:cxnLst>
                  <a:cxn ang="0">
                    <a:pos x="372" y="0"/>
                  </a:cxn>
                  <a:cxn ang="0">
                    <a:pos x="1" y="0"/>
                  </a:cxn>
                  <a:cxn ang="0">
                    <a:pos x="0" y="2121"/>
                  </a:cxn>
                  <a:cxn ang="0">
                    <a:pos x="1078" y="2609"/>
                  </a:cxn>
                  <a:cxn ang="0">
                    <a:pos x="372" y="0"/>
                  </a:cxn>
                </a:cxnLst>
                <a:rect l="0" t="0" r="r" b="b"/>
                <a:pathLst>
                  <a:path w="1078" h="2609">
                    <a:moveTo>
                      <a:pt x="372" y="0"/>
                    </a:moveTo>
                    <a:lnTo>
                      <a:pt x="1" y="0"/>
                    </a:lnTo>
                    <a:lnTo>
                      <a:pt x="0" y="2121"/>
                    </a:lnTo>
                    <a:lnTo>
                      <a:pt x="1078" y="2609"/>
                    </a:lnTo>
                    <a:lnTo>
                      <a:pt x="372" y="0"/>
                    </a:lnTo>
                  </a:path>
                </a:pathLst>
              </a:custGeom>
              <a:solidFill>
                <a:schemeClr val="accent1">
                  <a:alpha val="75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28" name="Полилиния: фигура 27"/>
              <p:cNvSpPr/>
              <p:nvPr/>
            </p:nvSpPr>
            <p:spPr>
              <a:xfrm>
                <a:off x="0" y="3143248"/>
                <a:ext cx="2088010" cy="3477128"/>
              </a:xfrm>
              <a:custGeom>
                <a:avLst/>
                <a:gdLst>
                  <a:gd name="connsiteX0" fmla="*/ 1074 w 1779"/>
                  <a:gd name="connsiteY0" fmla="*/ 0 h 2893"/>
                  <a:gd name="connsiteX1" fmla="*/ 0 w 1779"/>
                  <a:gd name="connsiteY1" fmla="*/ 2893 h 2893"/>
                  <a:gd name="connsiteX2" fmla="*/ 1779 w 1779"/>
                  <a:gd name="connsiteY2" fmla="*/ 2604 h 2893"/>
                  <a:gd name="connsiteX3" fmla="*/ 1074 w 1779"/>
                  <a:gd name="connsiteY3" fmla="*/ 0 h 2893"/>
                  <a:gd name="connsiteX0" fmla="*/ 1074 w 1755"/>
                  <a:gd name="connsiteY0" fmla="*/ 0 h 2893"/>
                  <a:gd name="connsiteX1" fmla="*/ 0 w 1755"/>
                  <a:gd name="connsiteY1" fmla="*/ 2893 h 2893"/>
                  <a:gd name="connsiteX2" fmla="*/ 1755 w 1755"/>
                  <a:gd name="connsiteY2" fmla="*/ 2525 h 2893"/>
                  <a:gd name="connsiteX3" fmla="*/ 1074 w 1755"/>
                  <a:gd name="connsiteY3" fmla="*/ 0 h 2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55" h="2893">
                    <a:moveTo>
                      <a:pt x="1074" y="0"/>
                    </a:moveTo>
                    <a:lnTo>
                      <a:pt x="0" y="2893"/>
                    </a:lnTo>
                    <a:lnTo>
                      <a:pt x="1755" y="2525"/>
                    </a:lnTo>
                    <a:lnTo>
                      <a:pt x="1074" y="0"/>
                    </a:lnTo>
                  </a:path>
                </a:pathLst>
              </a:custGeom>
              <a:solidFill>
                <a:schemeClr val="accent2">
                  <a:lumMod val="50000"/>
                  <a:lumOff val="50000"/>
                  <a:alpha val="25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29" name="Полилиния: фигура 28"/>
              <p:cNvSpPr/>
              <p:nvPr/>
            </p:nvSpPr>
            <p:spPr>
              <a:xfrm>
                <a:off x="1" y="2551106"/>
                <a:ext cx="1285398" cy="4121532"/>
              </a:xfrm>
              <a:custGeom>
                <a:avLst/>
                <a:gdLst>
                  <a:gd name="connsiteX0" fmla="*/ 0 w 1081"/>
                  <a:gd name="connsiteY0" fmla="*/ 0 h 3427"/>
                  <a:gd name="connsiteX1" fmla="*/ 0 w 1081"/>
                  <a:gd name="connsiteY1" fmla="*/ 3427 h 3427"/>
                  <a:gd name="connsiteX2" fmla="*/ 1081 w 1081"/>
                  <a:gd name="connsiteY2" fmla="*/ 490 h 3427"/>
                  <a:gd name="connsiteX3" fmla="*/ 0 w 1081"/>
                  <a:gd name="connsiteY3" fmla="*/ 0 h 34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1" h="3427">
                    <a:moveTo>
                      <a:pt x="0" y="0"/>
                    </a:moveTo>
                    <a:lnTo>
                      <a:pt x="0" y="3427"/>
                    </a:lnTo>
                    <a:lnTo>
                      <a:pt x="1081" y="49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3">
                  <a:lumMod val="40000"/>
                  <a:lumOff val="60000"/>
                  <a:alpha val="50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</p:grp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52463" y="4772044"/>
            <a:ext cx="8680109" cy="566738"/>
          </a:xfrm>
        </p:spPr>
        <p:txBody>
          <a:bodyPr anchor="b"/>
          <a:lstStyle>
            <a:lvl1pPr algn="l">
              <a:defRPr sz="2000" b="0"/>
            </a:lvl1pPr>
          </a:lstStyle>
          <a:p>
            <a:pPr lvl="0">
              <a:defRPr lang="ko-KR" altLang="en-US"/>
            </a:pPr>
            <a:r>
              <a:rPr lang="ru-RU" altLang="en-US"/>
              <a:t>Образец заголовка</a:t>
            </a:r>
          </a:p>
        </p:txBody>
      </p:sp>
      <p:sp>
        <p:nvSpPr>
          <p:cNvPr id="3" name="Рисунок 2"/>
          <p:cNvSpPr>
            <a:spLocks noGrp="1" noTextEdit="1"/>
          </p:cNvSpPr>
          <p:nvPr>
            <p:ph type="pic" idx="1"/>
          </p:nvPr>
        </p:nvSpPr>
        <p:spPr>
          <a:xfrm>
            <a:off x="952463" y="584219"/>
            <a:ext cx="868010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 lang="ko-KR" altLang="en-US"/>
            </a:pPr>
            <a:r>
              <a:rPr lang="ru-RU" altLang="en-US"/>
              <a:t>Вставка картинки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952463" y="5338782"/>
            <a:ext cx="868010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ru-RU" altLang="en-US"/>
              <a:t>Образец текста</a:t>
            </a:r>
          </a:p>
        </p:txBody>
      </p:sp>
      <p:sp>
        <p:nvSpPr>
          <p:cNvPr id="18" name="Дата 17"/>
          <p:cNvSpPr>
            <a:spLocks noGrp="1"/>
          </p:cNvSpPr>
          <p:nvPr>
            <p:ph type="dt" sz="half" idx="10"/>
          </p:nvPr>
        </p:nvSpPr>
        <p:spPr>
          <a:xfrm>
            <a:off x="4317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1A3D5110-9FE0-496F-B26A-071D02F2DE37}" type="datetime1">
              <a:rPr lang="ru-RU" altLang="en-US"/>
              <a:pPr>
                <a:defRPr lang="ko-KR" altLang="en-US"/>
              </a:pPr>
              <a:t>15.02.2024</a:t>
            </a:fld>
            <a:endParaRPr lang="ru-RU" altLang="en-US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endParaRPr lang="ru-RU" altLang="en-US"/>
          </a:p>
        </p:txBody>
      </p:sp>
      <p:sp>
        <p:nvSpPr>
          <p:cNvPr id="30" name="Номер слайда 29"/>
          <p:cNvSpPr>
            <a:spLocks noGrp="1"/>
          </p:cNvSpPr>
          <p:nvPr>
            <p:ph type="sldNum" sz="quarter" idx="4"/>
          </p:nvPr>
        </p:nvSpPr>
        <p:spPr>
          <a:xfrm>
            <a:off x="8889999" y="6356350"/>
            <a:ext cx="28447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ru-RU" altLang="en-US"/>
              <a:pPr>
                <a:defRPr lang="ko-KR" altLang="en-US"/>
              </a:pPr>
              <a:t>‹#›</a:t>
            </a:fld>
            <a:endParaRPr lang="ru-RU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Крест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Полилиния: фигура 99"/>
          <p:cNvSpPr/>
          <p:nvPr/>
        </p:nvSpPr>
        <p:spPr>
          <a:xfrm>
            <a:off x="1732842" y="3147876"/>
            <a:ext cx="6308395" cy="3037101"/>
          </a:xfrm>
          <a:custGeom>
            <a:avLst/>
            <a:gdLst>
              <a:gd name="connsiteX0" fmla="*/ 0 w 4175"/>
              <a:gd name="connsiteY0" fmla="*/ 0 h 2538"/>
              <a:gd name="connsiteX1" fmla="*/ 12 w 4175"/>
              <a:gd name="connsiteY1" fmla="*/ 44 h 2538"/>
              <a:gd name="connsiteX2" fmla="*/ 685 w 4175"/>
              <a:gd name="connsiteY2" fmla="*/ 2538 h 2538"/>
              <a:gd name="connsiteX3" fmla="*/ 4175 w 4175"/>
              <a:gd name="connsiteY3" fmla="*/ 1923 h 2538"/>
              <a:gd name="connsiteX4" fmla="*/ 25 w 4175"/>
              <a:gd name="connsiteY4" fmla="*/ 11 h 2538"/>
              <a:gd name="connsiteX5" fmla="*/ 0 w 4175"/>
              <a:gd name="connsiteY5" fmla="*/ 0 h 2538"/>
              <a:gd name="connsiteX0" fmla="*/ 0 w 4003"/>
              <a:gd name="connsiteY0" fmla="*/ 0 h 2538"/>
              <a:gd name="connsiteX1" fmla="*/ 12 w 4003"/>
              <a:gd name="connsiteY1" fmla="*/ 44 h 2538"/>
              <a:gd name="connsiteX2" fmla="*/ 685 w 4003"/>
              <a:gd name="connsiteY2" fmla="*/ 2538 h 2538"/>
              <a:gd name="connsiteX3" fmla="*/ 4003 w 4003"/>
              <a:gd name="connsiteY3" fmla="*/ 1844 h 2538"/>
              <a:gd name="connsiteX4" fmla="*/ 25 w 4003"/>
              <a:gd name="connsiteY4" fmla="*/ 11 h 2538"/>
              <a:gd name="connsiteX5" fmla="*/ 0 w 4003"/>
              <a:gd name="connsiteY5" fmla="*/ 0 h 2538"/>
              <a:gd name="connsiteX0" fmla="*/ 0 w 4003"/>
              <a:gd name="connsiteY0" fmla="*/ 0 h 2538"/>
              <a:gd name="connsiteX1" fmla="*/ 685 w 4003"/>
              <a:gd name="connsiteY1" fmla="*/ 2538 h 2538"/>
              <a:gd name="connsiteX2" fmla="*/ 4003 w 4003"/>
              <a:gd name="connsiteY2" fmla="*/ 1844 h 2538"/>
              <a:gd name="connsiteX3" fmla="*/ 25 w 4003"/>
              <a:gd name="connsiteY3" fmla="*/ 11 h 2538"/>
              <a:gd name="connsiteX4" fmla="*/ 0 w 4003"/>
              <a:gd name="connsiteY4" fmla="*/ 0 h 2538"/>
              <a:gd name="connsiteX0" fmla="*/ 0 w 4003"/>
              <a:gd name="connsiteY0" fmla="*/ 0 h 2538"/>
              <a:gd name="connsiteX1" fmla="*/ 685 w 4003"/>
              <a:gd name="connsiteY1" fmla="*/ 2538 h 2538"/>
              <a:gd name="connsiteX2" fmla="*/ 4003 w 4003"/>
              <a:gd name="connsiteY2" fmla="*/ 1844 h 2538"/>
              <a:gd name="connsiteX3" fmla="*/ 25 w 4003"/>
              <a:gd name="connsiteY3" fmla="*/ 11 h 2538"/>
              <a:gd name="connsiteX4" fmla="*/ 0 w 4003"/>
              <a:gd name="connsiteY4" fmla="*/ 0 h 2538"/>
              <a:gd name="connsiteX0" fmla="*/ 553 w 4531"/>
              <a:gd name="connsiteY0" fmla="*/ 0 h 2527"/>
              <a:gd name="connsiteX1" fmla="*/ 1213 w 4531"/>
              <a:gd name="connsiteY1" fmla="*/ 2527 h 2527"/>
              <a:gd name="connsiteX2" fmla="*/ 4531 w 4531"/>
              <a:gd name="connsiteY2" fmla="*/ 1833 h 2527"/>
              <a:gd name="connsiteX3" fmla="*/ 553 w 4531"/>
              <a:gd name="connsiteY3" fmla="*/ 0 h 2527"/>
              <a:gd name="connsiteX0" fmla="*/ 3 w 3981"/>
              <a:gd name="connsiteY0" fmla="*/ 0 h 2527"/>
              <a:gd name="connsiteX1" fmla="*/ 663 w 3981"/>
              <a:gd name="connsiteY1" fmla="*/ 2527 h 2527"/>
              <a:gd name="connsiteX2" fmla="*/ 3981 w 3981"/>
              <a:gd name="connsiteY2" fmla="*/ 1833 h 2527"/>
              <a:gd name="connsiteX3" fmla="*/ 3 w 3981"/>
              <a:gd name="connsiteY3" fmla="*/ 0 h 2527"/>
              <a:gd name="connsiteX0" fmla="*/ 0 w 3978"/>
              <a:gd name="connsiteY0" fmla="*/ 0 h 2527"/>
              <a:gd name="connsiteX1" fmla="*/ 660 w 3978"/>
              <a:gd name="connsiteY1" fmla="*/ 2527 h 2527"/>
              <a:gd name="connsiteX2" fmla="*/ 3978 w 3978"/>
              <a:gd name="connsiteY2" fmla="*/ 1833 h 2527"/>
              <a:gd name="connsiteX3" fmla="*/ 0 w 3978"/>
              <a:gd name="connsiteY3" fmla="*/ 0 h 2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78" h="2527">
                <a:moveTo>
                  <a:pt x="0" y="0"/>
                </a:moveTo>
                <a:cubicBezTo>
                  <a:pt x="90" y="449"/>
                  <a:pt x="484" y="1911"/>
                  <a:pt x="660" y="2527"/>
                </a:cubicBezTo>
                <a:lnTo>
                  <a:pt x="3978" y="1833"/>
                </a:lnTo>
                <a:lnTo>
                  <a:pt x="0" y="0"/>
                </a:lnTo>
              </a:path>
            </a:pathLst>
          </a:custGeom>
          <a:solidFill>
            <a:schemeClr val="accent4">
              <a:lumMod val="20000"/>
              <a:lumOff val="80000"/>
              <a:alpha val="26000"/>
            </a:schemeClr>
          </a:solidFill>
          <a:ln w="9525">
            <a:noFill/>
            <a:round/>
          </a:ln>
        </p:spPr>
        <p:txBody>
          <a:bodyPr anchor="ctr"/>
          <a:lstStyle/>
          <a:p>
            <a:pPr algn="ctr">
              <a:defRPr lang="ko-KR" altLang="en-US"/>
            </a:pPr>
            <a:endParaRPr lang="en-US" altLang="ko-KR"/>
          </a:p>
        </p:txBody>
      </p:sp>
      <p:grpSp>
        <p:nvGrpSpPr>
          <p:cNvPr id="107" name="Группа 106"/>
          <p:cNvGrpSpPr/>
          <p:nvPr/>
        </p:nvGrpSpPr>
        <p:grpSpPr>
          <a:xfrm>
            <a:off x="-1" y="0"/>
            <a:ext cx="12192001" cy="6858001"/>
            <a:chOff x="-1" y="0"/>
            <a:chExt cx="9144001" cy="6858001"/>
          </a:xfrm>
        </p:grpSpPr>
        <p:sp>
          <p:nvSpPr>
            <p:cNvPr id="102" name="Полилиния: фигура 101"/>
            <p:cNvSpPr/>
            <p:nvPr/>
          </p:nvSpPr>
          <p:spPr>
            <a:xfrm>
              <a:off x="0" y="6184705"/>
              <a:ext cx="2309196" cy="673295"/>
            </a:xfrm>
            <a:custGeom>
              <a:avLst/>
              <a:gdLst>
                <a:gd name="connsiteX0" fmla="*/ 1754 w 1942"/>
                <a:gd name="connsiteY0" fmla="*/ 0 h 560"/>
                <a:gd name="connsiteX1" fmla="*/ 0 w 1942"/>
                <a:gd name="connsiteY1" fmla="*/ 367 h 560"/>
                <a:gd name="connsiteX2" fmla="*/ 0 w 1942"/>
                <a:gd name="connsiteY2" fmla="*/ 560 h 560"/>
                <a:gd name="connsiteX3" fmla="*/ 1942 w 1942"/>
                <a:gd name="connsiteY3" fmla="*/ 560 h 560"/>
                <a:gd name="connsiteX4" fmla="*/ 1754 w 1942"/>
                <a:gd name="connsiteY4" fmla="*/ 0 h 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42" h="560">
                  <a:moveTo>
                    <a:pt x="1754" y="0"/>
                  </a:moveTo>
                  <a:lnTo>
                    <a:pt x="0" y="367"/>
                  </a:lnTo>
                  <a:lnTo>
                    <a:pt x="0" y="560"/>
                  </a:lnTo>
                  <a:lnTo>
                    <a:pt x="1942" y="560"/>
                  </a:lnTo>
                  <a:cubicBezTo>
                    <a:pt x="1879" y="373"/>
                    <a:pt x="1817" y="187"/>
                    <a:pt x="1754" y="0"/>
                  </a:cubicBezTo>
                </a:path>
              </a:pathLst>
            </a:custGeom>
            <a:solidFill>
              <a:srgbClr val="B6B8BA">
                <a:alpha val="15000"/>
              </a:srgbClr>
            </a:solidFill>
            <a:ln w="9525">
              <a:noFill/>
              <a:round/>
            </a:ln>
          </p:spPr>
          <p:txBody>
            <a:bodyPr anchor="ctr"/>
            <a:lstStyle/>
            <a:p>
              <a:pPr algn="ctr">
                <a:defRPr lang="ko-KR" altLang="en-US"/>
              </a:pPr>
              <a:endParaRPr lang="en-US" altLang="ko-KR"/>
            </a:p>
          </p:txBody>
        </p:sp>
        <p:grpSp>
          <p:nvGrpSpPr>
            <p:cNvPr id="106" name="Группа 105"/>
            <p:cNvGrpSpPr/>
            <p:nvPr/>
          </p:nvGrpSpPr>
          <p:grpSpPr>
            <a:xfrm>
              <a:off x="-1" y="0"/>
              <a:ext cx="9144001" cy="6858001"/>
              <a:chOff x="-1" y="0"/>
              <a:chExt cx="9144001" cy="6858001"/>
            </a:xfrm>
          </p:grpSpPr>
          <p:sp>
            <p:nvSpPr>
              <p:cNvPr id="98" name="Полилиния: фигура 97"/>
              <p:cNvSpPr/>
              <p:nvPr/>
            </p:nvSpPr>
            <p:spPr>
              <a:xfrm>
                <a:off x="428023" y="0"/>
                <a:ext cx="2026194" cy="3135635"/>
              </a:xfrm>
              <a:custGeom>
                <a:avLst/>
                <a:gdLst/>
                <a:ahLst/>
                <a:cxnLst>
                  <a:cxn ang="0">
                    <a:pos x="1704" y="0"/>
                  </a:cxn>
                  <a:cxn ang="0">
                    <a:pos x="0" y="0"/>
                  </a:cxn>
                  <a:cxn ang="0">
                    <a:pos x="711" y="2609"/>
                  </a:cxn>
                  <a:cxn ang="0">
                    <a:pos x="1704" y="0"/>
                  </a:cxn>
                </a:cxnLst>
                <a:rect l="0" t="0" r="r" b="b"/>
                <a:pathLst>
                  <a:path w="1704" h="2609">
                    <a:moveTo>
                      <a:pt x="1704" y="0"/>
                    </a:moveTo>
                    <a:lnTo>
                      <a:pt x="0" y="0"/>
                    </a:lnTo>
                    <a:lnTo>
                      <a:pt x="711" y="2609"/>
                    </a:lnTo>
                    <a:lnTo>
                      <a:pt x="1704" y="0"/>
                    </a:lnTo>
                  </a:path>
                </a:pathLst>
              </a:custGeom>
              <a:solidFill>
                <a:schemeClr val="accent1">
                  <a:lumMod val="20000"/>
                  <a:lumOff val="80000"/>
                  <a:alpha val="31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99" name="Полилиния: фигура 98"/>
              <p:cNvSpPr/>
              <p:nvPr/>
            </p:nvSpPr>
            <p:spPr>
              <a:xfrm>
                <a:off x="6028605" y="4696234"/>
                <a:ext cx="3115394" cy="1976604"/>
              </a:xfrm>
              <a:custGeom>
                <a:avLst/>
                <a:gdLst>
                  <a:gd name="connsiteX0" fmla="*/ 2610 w 2610"/>
                  <a:gd name="connsiteY0" fmla="*/ 0 h 1645"/>
                  <a:gd name="connsiteX1" fmla="*/ 0 w 2610"/>
                  <a:gd name="connsiteY1" fmla="*/ 535 h 1645"/>
                  <a:gd name="connsiteX2" fmla="*/ 2610 w 2610"/>
                  <a:gd name="connsiteY2" fmla="*/ 1645 h 1645"/>
                  <a:gd name="connsiteX3" fmla="*/ 2610 w 2610"/>
                  <a:gd name="connsiteY3" fmla="*/ 0 h 1645"/>
                  <a:gd name="connsiteX0" fmla="*/ 2620 w 2620"/>
                  <a:gd name="connsiteY0" fmla="*/ 0 h 1645"/>
                  <a:gd name="connsiteX1" fmla="*/ 0 w 2620"/>
                  <a:gd name="connsiteY1" fmla="*/ 541 h 1645"/>
                  <a:gd name="connsiteX2" fmla="*/ 2620 w 2620"/>
                  <a:gd name="connsiteY2" fmla="*/ 1645 h 1645"/>
                  <a:gd name="connsiteX3" fmla="*/ 2620 w 2620"/>
                  <a:gd name="connsiteY3" fmla="*/ 0 h 1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20" h="1645">
                    <a:moveTo>
                      <a:pt x="2620" y="0"/>
                    </a:moveTo>
                    <a:lnTo>
                      <a:pt x="0" y="541"/>
                    </a:lnTo>
                    <a:lnTo>
                      <a:pt x="2620" y="1645"/>
                    </a:lnTo>
                    <a:lnTo>
                      <a:pt x="2620" y="0"/>
                    </a:lnTo>
                  </a:path>
                </a:pathLst>
              </a:custGeom>
              <a:solidFill>
                <a:srgbClr val="C6C8CA">
                  <a:alpha val="17000"/>
                </a:srgb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01" name="Полилиния: фигура 100"/>
              <p:cNvSpPr/>
              <p:nvPr/>
            </p:nvSpPr>
            <p:spPr>
              <a:xfrm>
                <a:off x="2089194" y="5345523"/>
                <a:ext cx="7054806" cy="1512478"/>
              </a:xfrm>
              <a:custGeom>
                <a:avLst/>
                <a:gdLst>
                  <a:gd name="connsiteX0" fmla="*/ 3491 w 5944"/>
                  <a:gd name="connsiteY0" fmla="*/ 0 h 1293"/>
                  <a:gd name="connsiteX1" fmla="*/ 0 w 5944"/>
                  <a:gd name="connsiteY1" fmla="*/ 743 h 1293"/>
                  <a:gd name="connsiteX2" fmla="*/ 194 w 5944"/>
                  <a:gd name="connsiteY2" fmla="*/ 1293 h 1293"/>
                  <a:gd name="connsiteX3" fmla="*/ 5944 w 5944"/>
                  <a:gd name="connsiteY3" fmla="*/ 1293 h 1293"/>
                  <a:gd name="connsiteX4" fmla="*/ 5944 w 5944"/>
                  <a:gd name="connsiteY4" fmla="*/ 1130 h 1293"/>
                  <a:gd name="connsiteX5" fmla="*/ 3491 w 5944"/>
                  <a:gd name="connsiteY5" fmla="*/ 0 h 1293"/>
                  <a:gd name="connsiteX0" fmla="*/ 3347 w 5944"/>
                  <a:gd name="connsiteY0" fmla="*/ 0 h 1264"/>
                  <a:gd name="connsiteX1" fmla="*/ 0 w 5944"/>
                  <a:gd name="connsiteY1" fmla="*/ 714 h 1264"/>
                  <a:gd name="connsiteX2" fmla="*/ 194 w 5944"/>
                  <a:gd name="connsiteY2" fmla="*/ 1264 h 1264"/>
                  <a:gd name="connsiteX3" fmla="*/ 5944 w 5944"/>
                  <a:gd name="connsiteY3" fmla="*/ 1264 h 1264"/>
                  <a:gd name="connsiteX4" fmla="*/ 5944 w 5944"/>
                  <a:gd name="connsiteY4" fmla="*/ 1101 h 1264"/>
                  <a:gd name="connsiteX5" fmla="*/ 3347 w 5944"/>
                  <a:gd name="connsiteY5" fmla="*/ 0 h 1264"/>
                  <a:gd name="connsiteX0" fmla="*/ 3323 w 5944"/>
                  <a:gd name="connsiteY0" fmla="*/ 0 h 1257"/>
                  <a:gd name="connsiteX1" fmla="*/ 0 w 5944"/>
                  <a:gd name="connsiteY1" fmla="*/ 707 h 1257"/>
                  <a:gd name="connsiteX2" fmla="*/ 194 w 5944"/>
                  <a:gd name="connsiteY2" fmla="*/ 1257 h 1257"/>
                  <a:gd name="connsiteX3" fmla="*/ 5944 w 5944"/>
                  <a:gd name="connsiteY3" fmla="*/ 1257 h 1257"/>
                  <a:gd name="connsiteX4" fmla="*/ 5944 w 5944"/>
                  <a:gd name="connsiteY4" fmla="*/ 1094 h 1257"/>
                  <a:gd name="connsiteX5" fmla="*/ 3323 w 5944"/>
                  <a:gd name="connsiteY5" fmla="*/ 0 h 1257"/>
                  <a:gd name="connsiteX0" fmla="*/ 3279 w 5900"/>
                  <a:gd name="connsiteY0" fmla="*/ 0 h 1257"/>
                  <a:gd name="connsiteX1" fmla="*/ 0 w 5900"/>
                  <a:gd name="connsiteY1" fmla="*/ 687 h 1257"/>
                  <a:gd name="connsiteX2" fmla="*/ 150 w 5900"/>
                  <a:gd name="connsiteY2" fmla="*/ 1257 h 1257"/>
                  <a:gd name="connsiteX3" fmla="*/ 5900 w 5900"/>
                  <a:gd name="connsiteY3" fmla="*/ 1257 h 1257"/>
                  <a:gd name="connsiteX4" fmla="*/ 5900 w 5900"/>
                  <a:gd name="connsiteY4" fmla="*/ 1094 h 1257"/>
                  <a:gd name="connsiteX5" fmla="*/ 3279 w 5900"/>
                  <a:gd name="connsiteY5" fmla="*/ 0 h 1257"/>
                  <a:gd name="connsiteX0" fmla="*/ 3314 w 5935"/>
                  <a:gd name="connsiteY0" fmla="*/ 0 h 1257"/>
                  <a:gd name="connsiteX1" fmla="*/ 0 w 5935"/>
                  <a:gd name="connsiteY1" fmla="*/ 695 h 1257"/>
                  <a:gd name="connsiteX2" fmla="*/ 185 w 5935"/>
                  <a:gd name="connsiteY2" fmla="*/ 1257 h 1257"/>
                  <a:gd name="connsiteX3" fmla="*/ 5935 w 5935"/>
                  <a:gd name="connsiteY3" fmla="*/ 1257 h 1257"/>
                  <a:gd name="connsiteX4" fmla="*/ 5935 w 5935"/>
                  <a:gd name="connsiteY4" fmla="*/ 1094 h 1257"/>
                  <a:gd name="connsiteX5" fmla="*/ 3314 w 5935"/>
                  <a:gd name="connsiteY5" fmla="*/ 0 h 12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935" h="1257">
                    <a:moveTo>
                      <a:pt x="3314" y="0"/>
                    </a:moveTo>
                    <a:lnTo>
                      <a:pt x="0" y="695"/>
                    </a:lnTo>
                    <a:cubicBezTo>
                      <a:pt x="51" y="884"/>
                      <a:pt x="134" y="1068"/>
                      <a:pt x="185" y="1257"/>
                    </a:cubicBezTo>
                    <a:lnTo>
                      <a:pt x="5935" y="1257"/>
                    </a:lnTo>
                    <a:lnTo>
                      <a:pt x="5935" y="1094"/>
                    </a:lnTo>
                    <a:lnTo>
                      <a:pt x="3314" y="0"/>
                    </a:lnTo>
                  </a:path>
                </a:pathLst>
              </a:custGeom>
              <a:solidFill>
                <a:srgbClr val="B6B8BA">
                  <a:alpha val="6000"/>
                </a:srgb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103" name="Полилиния: фигура 102"/>
              <p:cNvSpPr/>
              <p:nvPr/>
            </p:nvSpPr>
            <p:spPr>
              <a:xfrm>
                <a:off x="-1" y="0"/>
                <a:ext cx="1281830" cy="3138040"/>
              </a:xfrm>
              <a:custGeom>
                <a:avLst/>
                <a:gdLst/>
                <a:ahLst/>
                <a:cxnLst>
                  <a:cxn ang="0">
                    <a:pos x="372" y="0"/>
                  </a:cxn>
                  <a:cxn ang="0">
                    <a:pos x="1" y="0"/>
                  </a:cxn>
                  <a:cxn ang="0">
                    <a:pos x="0" y="2121"/>
                  </a:cxn>
                  <a:cxn ang="0">
                    <a:pos x="1078" y="2609"/>
                  </a:cxn>
                  <a:cxn ang="0">
                    <a:pos x="372" y="0"/>
                  </a:cxn>
                </a:cxnLst>
                <a:rect l="0" t="0" r="r" b="b"/>
                <a:pathLst>
                  <a:path w="1078" h="2609">
                    <a:moveTo>
                      <a:pt x="372" y="0"/>
                    </a:moveTo>
                    <a:lnTo>
                      <a:pt x="1" y="0"/>
                    </a:lnTo>
                    <a:lnTo>
                      <a:pt x="0" y="2121"/>
                    </a:lnTo>
                    <a:lnTo>
                      <a:pt x="1078" y="2609"/>
                    </a:lnTo>
                    <a:lnTo>
                      <a:pt x="372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  <a:alpha val="27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  <p:sp>
            <p:nvSpPr>
              <p:cNvPr id="97" name="Полилиния: фигура 96"/>
              <p:cNvSpPr/>
              <p:nvPr/>
            </p:nvSpPr>
            <p:spPr>
              <a:xfrm>
                <a:off x="1" y="2551106"/>
                <a:ext cx="1285398" cy="4121532"/>
              </a:xfrm>
              <a:custGeom>
                <a:avLst/>
                <a:gdLst>
                  <a:gd name="connsiteX0" fmla="*/ 0 w 1081"/>
                  <a:gd name="connsiteY0" fmla="*/ 0 h 3427"/>
                  <a:gd name="connsiteX1" fmla="*/ 0 w 1081"/>
                  <a:gd name="connsiteY1" fmla="*/ 3427 h 3427"/>
                  <a:gd name="connsiteX2" fmla="*/ 1081 w 1081"/>
                  <a:gd name="connsiteY2" fmla="*/ 490 h 3427"/>
                  <a:gd name="connsiteX3" fmla="*/ 0 w 1081"/>
                  <a:gd name="connsiteY3" fmla="*/ 0 h 34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81" h="3427">
                    <a:moveTo>
                      <a:pt x="0" y="0"/>
                    </a:moveTo>
                    <a:lnTo>
                      <a:pt x="0" y="3427"/>
                    </a:lnTo>
                    <a:lnTo>
                      <a:pt x="1081" y="49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accent1">
                  <a:lumMod val="40000"/>
                  <a:lumOff val="60000"/>
                  <a:alpha val="8000"/>
                </a:schemeClr>
              </a:solidFill>
              <a:ln w="9525">
                <a:noFill/>
                <a:round/>
              </a:ln>
            </p:spPr>
            <p:txBody>
              <a:bodyPr anchor="ctr"/>
              <a:lstStyle/>
              <a:p>
                <a:pPr algn="ctr">
                  <a:defRPr lang="ko-KR" altLang="en-US"/>
                </a:pPr>
                <a:endParaRPr lang="en-US" altLang="ko-KR"/>
              </a:p>
            </p:txBody>
          </p:sp>
        </p:grp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31799" y="123802"/>
            <a:ext cx="11302999" cy="939784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ru-RU" altLang="en-US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31799" y="1308100"/>
            <a:ext cx="11302999" cy="4960939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ru-RU" altLang="en-US"/>
              <a:t>Образец текста</a:t>
            </a:r>
          </a:p>
          <a:p>
            <a:pPr lvl="1">
              <a:defRPr lang="ko-KR" altLang="en-US"/>
            </a:pPr>
            <a:r>
              <a:rPr lang="ru-RU" altLang="en-US"/>
              <a:t>Второй уровень</a:t>
            </a:r>
          </a:p>
          <a:p>
            <a:pPr lvl="2">
              <a:defRPr lang="ko-KR" altLang="en-US"/>
            </a:pPr>
            <a:r>
              <a:rPr lang="ru-RU" altLang="en-US"/>
              <a:t>Третий уровень</a:t>
            </a:r>
          </a:p>
          <a:p>
            <a:pPr lvl="3">
              <a:defRPr lang="ko-KR" altLang="en-US"/>
            </a:pPr>
            <a:r>
              <a:rPr lang="ru-RU" altLang="en-US"/>
              <a:t>Четвертый уровень</a:t>
            </a:r>
          </a:p>
          <a:p>
            <a:pPr lvl="4">
              <a:defRPr lang="ko-KR" altLang="en-US"/>
            </a:pPr>
            <a:r>
              <a:rPr lang="ru-RU" altLang="en-US"/>
              <a:t>Пятый уровень</a:t>
            </a:r>
          </a:p>
          <a:p>
            <a:pPr lvl="8">
              <a:defRPr lang="ko-KR" altLang="en-US"/>
            </a:pPr>
            <a:endParaRPr lang="ru-RU" alt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317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1A3D5110-9FE0-496F-B26A-071D02F2DE37}" type="datetime1">
              <a:rPr lang="ru-RU" altLang="en-US"/>
              <a:pPr>
                <a:defRPr lang="ko-KR" altLang="en-US"/>
              </a:pPr>
              <a:t>15.02.2024</a:t>
            </a:fld>
            <a:endParaRPr lang="ru-RU" alt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endParaRPr lang="ru-RU" alt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8899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AD22CD3B-FDDF-4998-970C-76E6E0BEC65F}" type="slidenum">
              <a:rPr lang="ru-RU" altLang="en-US"/>
              <a:pPr>
                <a:defRPr lang="ko-KR" altLang="en-US"/>
              </a:pPr>
              <a:t>‹#›</a:t>
            </a:fld>
            <a:endParaRPr lang="ru-R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</p:sldLayoutIdLst>
  <p:transition/>
  <p:hf sldNum="0" hdr="0" ftr="0" dt="0"/>
  <p:txStyles>
    <p:titleStyle>
      <a:lvl1pPr algn="l" defTabSz="914400" rtl="0" eaLnBrk="1" latinLnBrk="1" hangingPunct="1">
        <a:spcBef>
          <a:spcPct val="0"/>
        </a:spcBef>
        <a:buNone/>
        <a:defRPr sz="3800" kern="120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266700" indent="-306700" algn="l" defTabSz="914400" rtl="0" eaLnBrk="1" latinLnBrk="1" hangingPunct="1">
        <a:spcBef>
          <a:spcPct val="20000"/>
        </a:spcBef>
        <a:buClr>
          <a:schemeClr val="bg2">
            <a:lumMod val="25000"/>
          </a:schemeClr>
        </a:buClr>
        <a:buSzPct val="80000"/>
        <a:buFont typeface="Wingdings 3"/>
        <a:buChar char=""/>
        <a:defRPr sz="24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1pPr>
      <a:lvl2pPr marL="447675" indent="-25717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Wingdings"/>
        <a:buChar char="§"/>
        <a:defRPr sz="20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2pPr>
      <a:lvl3pPr marL="628650" indent="-18097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Arial"/>
        <a:buChar char="•"/>
        <a:defRPr sz="18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3pPr>
      <a:lvl4pPr marL="809625" indent="-18097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Arial"/>
        <a:buChar char="–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4pPr>
      <a:lvl5pPr marL="990600" indent="-171450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Arial"/>
        <a:buChar char="»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5pPr>
      <a:lvl6pPr marL="1160463" indent="-173038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Lucida Sans Unicode"/>
        <a:buChar char="»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6pPr>
      <a:lvl7pPr marL="1349375" indent="-188913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Lucida Sans Unicode"/>
        <a:buChar char="»"/>
        <a:tabLst>
          <a:tab pos="1349375" algn="l"/>
        </a:tabLst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7pPr>
      <a:lvl8pPr marL="1524000" indent="-17462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Lucida Sans Unicode"/>
        <a:buChar char="»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8pPr>
      <a:lvl9pPr marL="1698625" indent="-17462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Lucida Sans Unicode"/>
        <a:buChar char="»"/>
        <a:defRPr sz="16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ctrTitle"/>
          </p:nvPr>
        </p:nvSpPr>
        <p:spPr>
          <a:xfrm>
            <a:off x="2270586" y="2471294"/>
            <a:ext cx="9635703" cy="957706"/>
          </a:xfrm>
        </p:spPr>
        <p:txBody>
          <a:bodyPr/>
          <a:lstStyle/>
          <a:p>
            <a:pPr>
              <a:defRPr/>
            </a:pPr>
            <a:r>
              <a:rPr lang="ru-RU" altLang="en-US" dirty="0"/>
              <a:t>Аудиоплеер на </a:t>
            </a:r>
            <a:r>
              <a:rPr lang="en-US" altLang="en-US" dirty="0"/>
              <a:t>PyQt5</a:t>
            </a:r>
            <a:endParaRPr lang="en-US" alt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ru-RU" altLang="en-US" dirty="0"/>
              <a:t>Подготовила Зыкова Ева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44500" y="-149346"/>
            <a:ext cx="11302999" cy="939784"/>
          </a:xfrm>
        </p:spPr>
        <p:txBody>
          <a:bodyPr/>
          <a:lstStyle/>
          <a:p>
            <a:pPr>
              <a:buNone/>
              <a:defRPr/>
            </a:pPr>
            <a:r>
              <a:rPr lang="ru-RU" altLang="en-US"/>
              <a:t>Функциональные возможности: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47788" y="706795"/>
            <a:ext cx="11696423" cy="5065932"/>
          </a:xfrm>
        </p:spPr>
        <p:txBody>
          <a:bodyPr/>
          <a:lstStyle/>
          <a:p>
            <a:pPr>
              <a:defRPr/>
            </a:pPr>
            <a:r>
              <a:rPr lang="ru-RU" sz="1600" b="0" i="0" dirty="0">
                <a:effectLst/>
                <a:latin typeface="Söhne"/>
              </a:rPr>
              <a:t>Воспроизведение аудиофайлов: Пользователь может загрузить аудиофайлы различных форматов (например, MP3, WAV, OGG) и воспроизводить их.</a:t>
            </a:r>
          </a:p>
          <a:p>
            <a:pPr>
              <a:defRPr/>
            </a:pPr>
            <a:endParaRPr lang="ru-RU" sz="1600" b="0" i="0" dirty="0">
              <a:effectLst/>
              <a:latin typeface="Söhne"/>
            </a:endParaRPr>
          </a:p>
          <a:p>
            <a:pPr>
              <a:defRPr/>
            </a:pPr>
            <a:r>
              <a:rPr lang="ru-RU" sz="1600" b="0" i="0" dirty="0">
                <a:effectLst/>
                <a:latin typeface="Söhne"/>
              </a:rPr>
              <a:t>Управление воспроизведением: Пользователь может управлять воспроизведением с помощью кнопок управления, таких как "Play", "</a:t>
            </a:r>
            <a:r>
              <a:rPr lang="ru-RU" sz="1600" b="0" i="0" dirty="0" err="1">
                <a:effectLst/>
                <a:latin typeface="Söhne"/>
              </a:rPr>
              <a:t>Pause</a:t>
            </a:r>
            <a:r>
              <a:rPr lang="ru-RU" sz="1600" b="0" i="0" dirty="0">
                <a:effectLst/>
                <a:latin typeface="Söhne"/>
              </a:rPr>
              <a:t>", "Stop", "Next" и "</a:t>
            </a:r>
            <a:r>
              <a:rPr lang="ru-RU" sz="1600" b="0" i="0" dirty="0" err="1">
                <a:effectLst/>
                <a:latin typeface="Söhne"/>
              </a:rPr>
              <a:t>Previous</a:t>
            </a:r>
            <a:r>
              <a:rPr lang="ru-RU" sz="1600" b="0" i="0" dirty="0">
                <a:effectLst/>
                <a:latin typeface="Söhne"/>
              </a:rPr>
              <a:t>".</a:t>
            </a:r>
          </a:p>
          <a:p>
            <a:pPr>
              <a:defRPr/>
            </a:pPr>
            <a:endParaRPr lang="ru-RU" sz="1600" b="0" i="0" dirty="0">
              <a:effectLst/>
              <a:latin typeface="Söhne"/>
            </a:endParaRPr>
          </a:p>
          <a:p>
            <a:pPr>
              <a:defRPr/>
            </a:pPr>
            <a:r>
              <a:rPr lang="ru-RU" sz="1600" b="0" i="0" dirty="0">
                <a:effectLst/>
                <a:latin typeface="Söhne"/>
              </a:rPr>
              <a:t>Отображение информации о треке: Название текущего трека отображается в пользовательском интерфейсе, а также отображается текущее время воспроизведения и общая продолжительность трека.</a:t>
            </a:r>
          </a:p>
          <a:p>
            <a:pPr>
              <a:defRPr/>
            </a:pPr>
            <a:endParaRPr lang="ru-RU" sz="1600" b="0" i="0" dirty="0">
              <a:effectLst/>
              <a:latin typeface="Söhne"/>
            </a:endParaRPr>
          </a:p>
          <a:p>
            <a:pPr>
              <a:defRPr/>
            </a:pPr>
            <a:r>
              <a:rPr lang="ru-RU" sz="1600" b="0" i="0" dirty="0">
                <a:effectLst/>
                <a:latin typeface="Söhne"/>
              </a:rPr>
              <a:t>Регулировка громкости: Пользователь может регулировать громкость воспроизведения с помощью ползунка громкости.</a:t>
            </a:r>
          </a:p>
          <a:p>
            <a:pPr marL="0" indent="0">
              <a:buNone/>
              <a:defRPr/>
            </a:pPr>
            <a:endParaRPr lang="ru-RU" sz="1600" b="0" i="0" dirty="0">
              <a:effectLst/>
              <a:latin typeface="Söhne"/>
            </a:endParaRPr>
          </a:p>
          <a:p>
            <a:pPr>
              <a:defRPr/>
            </a:pPr>
            <a:r>
              <a:rPr lang="ru-RU" sz="1600" b="0" i="0" dirty="0">
                <a:effectLst/>
                <a:latin typeface="Söhne"/>
              </a:rPr>
              <a:t>Перемотка трека: Пользователь может перематывать трек вперед или назад с помощью ползунка перемотки.</a:t>
            </a:r>
          </a:p>
          <a:p>
            <a:pPr>
              <a:defRPr/>
            </a:pPr>
            <a:endParaRPr lang="ru-RU" sz="1600" b="0" i="0" dirty="0">
              <a:effectLst/>
              <a:latin typeface="Söhne"/>
            </a:endParaRPr>
          </a:p>
          <a:p>
            <a:pPr>
              <a:defRPr/>
            </a:pPr>
            <a:r>
              <a:rPr lang="ru-RU" sz="1600" b="0" i="0" dirty="0">
                <a:effectLst/>
                <a:latin typeface="Söhne"/>
              </a:rPr>
              <a:t>Поддержка различных </a:t>
            </a:r>
            <a:r>
              <a:rPr lang="ru-RU" sz="1600" b="0" i="0" dirty="0" err="1">
                <a:effectLst/>
                <a:latin typeface="Söhne"/>
              </a:rPr>
              <a:t>аудиоформатов</a:t>
            </a:r>
            <a:r>
              <a:rPr lang="ru-RU" sz="1600" b="0" i="0" dirty="0">
                <a:effectLst/>
                <a:latin typeface="Söhne"/>
              </a:rPr>
              <a:t>: Приложение поддерживает воспроизведение аудиофайлов различных форматов, таких как MP3, WAV и </a:t>
            </a:r>
            <a:r>
              <a:rPr lang="ru-RU" sz="1600" b="0" i="0" dirty="0" err="1">
                <a:effectLst/>
                <a:latin typeface="Söhne"/>
              </a:rPr>
              <a:t>OGG.воспроизведения</a:t>
            </a:r>
            <a:r>
              <a:rPr lang="ru-RU" sz="1600" b="0" i="0" dirty="0">
                <a:effectLst/>
                <a:latin typeface="Söhne"/>
              </a:rPr>
              <a:t> с помощью ползунка громкости.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64293" y="0"/>
            <a:ext cx="9017986" cy="1898788"/>
          </a:xfrm>
        </p:spPr>
        <p:txBody>
          <a:bodyPr/>
          <a:lstStyle/>
          <a:p>
            <a:pPr>
              <a:defRPr/>
            </a:pPr>
            <a:r>
              <a:rPr lang="ru-RU" altLang="en-US"/>
              <a:t>Модули использованные в проекте</a:t>
            </a:r>
            <a:r>
              <a:rPr lang="en-US" altLang="ru-RU"/>
              <a:t>: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>
              <a:defRPr/>
            </a:pPr>
            <a:endParaRPr lang="ru-RU" altLang="en-US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29550" t="12080" r="21060" b="63560"/>
          <a:stretch>
            <a:fillRect/>
          </a:stretch>
        </p:blipFill>
        <p:spPr>
          <a:xfrm>
            <a:off x="0" y="1734170"/>
            <a:ext cx="12214528" cy="338965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 altLang="en-US"/>
              <a:t>Окно</a:t>
            </a:r>
            <a:r>
              <a:rPr lang="en-US" altLang="ru-RU"/>
              <a:t>,</a:t>
            </a:r>
            <a:r>
              <a:rPr lang="ru-RU" altLang="en-US"/>
              <a:t> открывающееся при запуске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A40C3C84-260B-A011-3272-58A1AB6343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4435" t="16826" r="34356" b="24340"/>
          <a:stretch/>
        </p:blipFill>
        <p:spPr>
          <a:xfrm>
            <a:off x="3297381" y="1063586"/>
            <a:ext cx="5200073" cy="5514170"/>
          </a:xfr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30200" y="0"/>
            <a:ext cx="11531599" cy="1470025"/>
          </a:xfrm>
        </p:spPr>
        <p:txBody>
          <a:bodyPr/>
          <a:lstStyle/>
          <a:p>
            <a:pPr algn="l">
              <a:defRPr/>
            </a:pPr>
            <a:r>
              <a:rPr lang="ru-RU" altLang="en-US" sz="3600" dirty="0"/>
              <a:t>Второе окно приложения</a:t>
            </a:r>
            <a:endParaRPr lang="en-US" altLang="ru-RU" sz="36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C4F6E57-C10D-A67B-73A2-6739433514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394" t="17105" r="34469" b="24310"/>
          <a:stretch/>
        </p:blipFill>
        <p:spPr>
          <a:xfrm>
            <a:off x="2974108" y="1173017"/>
            <a:ext cx="4867564" cy="51517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 altLang="en-US"/>
              <a:t>Спасибо за внимание</a:t>
            </a:r>
            <a:r>
              <a:rPr lang="en-US" altLang="ru-RU"/>
              <a:t>!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ru-RU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Крест">
  <a:themeElements>
    <a:clrScheme name="Крест">
      <a:dk1>
        <a:srgbClr val="264C72"/>
      </a:dk1>
      <a:lt1>
        <a:srgbClr val="FFFFFF"/>
      </a:lt1>
      <a:dk2>
        <a:srgbClr val="347775"/>
      </a:dk2>
      <a:lt2>
        <a:srgbClr val="D7D7D7"/>
      </a:lt2>
      <a:accent1>
        <a:srgbClr val="63A6A4"/>
      </a:accent1>
      <a:accent2>
        <a:srgbClr val="323232"/>
      </a:accent2>
      <a:accent3>
        <a:srgbClr val="9D9C9C"/>
      </a:accent3>
      <a:accent4>
        <a:srgbClr val="C1C0C0"/>
      </a:accent4>
      <a:accent5>
        <a:srgbClr val="E5E4E4"/>
      </a:accent5>
      <a:accent6>
        <a:srgbClr val="716340"/>
      </a:accent6>
      <a:hlink>
        <a:srgbClr val="F9F1D3"/>
      </a:hlink>
      <a:folHlink>
        <a:srgbClr val="E2CDB0"/>
      </a:folHlink>
    </a:clrScheme>
    <a:fontScheme name="Крест">
      <a:majorFont>
        <a:latin typeface="Arial"/>
        <a:ea typeface=""/>
        <a:cs typeface=""/>
        <a:font script="Jpan" typeface="MS PGothic"/>
        <a:font script="Hang" typeface="한컴 윤고딕 240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MS PGothic"/>
        <a:font script="Hang" typeface="한컴 윤고딕 230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Крест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path path="rect">
            <a:fillToRect l="100000" t="100000" r="100000" b="100000"/>
          </a:path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reflection blurRad="12700" stA="26000" endPos="28000" dist="381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hueMod val="100000"/>
                <a:satMod val="100000"/>
              </a:schemeClr>
            </a:gs>
            <a:gs pos="100000">
              <a:schemeClr val="phClr">
                <a:shade val="30000"/>
                <a:satMod val="8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100000"/>
                <a:satMod val="100000"/>
              </a:schemeClr>
            </a:gs>
            <a:gs pos="100000">
              <a:schemeClr val="phClr">
                <a:shade val="50000"/>
                <a:satMod val="7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155</Words>
  <Application>Microsoft Office PowerPoint</Application>
  <PresentationFormat>Широкоэкранный</PresentationFormat>
  <Paragraphs>18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2" baseType="lpstr">
      <vt:lpstr>Arial</vt:lpstr>
      <vt:lpstr>Lucida Sans Unicode</vt:lpstr>
      <vt:lpstr>Söhne</vt:lpstr>
      <vt:lpstr>Wingdings</vt:lpstr>
      <vt:lpstr>Wingdings 3</vt:lpstr>
      <vt:lpstr>Крест</vt:lpstr>
      <vt:lpstr>Аудиоплеер на PyQt5</vt:lpstr>
      <vt:lpstr>Функциональные возможности:</vt:lpstr>
      <vt:lpstr>Модули использованные в проекте:</vt:lpstr>
      <vt:lpstr>Окно, открывающееся при запуске</vt:lpstr>
      <vt:lpstr>Второе окно приложения</vt:lpstr>
      <vt:lpstr>Спасибо за внимание!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PyQt5 “Аудиоплеер”</dc:title>
  <dc:creator>Ева</dc:creator>
  <cp:lastModifiedBy>Денис Бирюков</cp:lastModifiedBy>
  <cp:revision>8</cp:revision>
  <dcterms:created xsi:type="dcterms:W3CDTF">2023-11-05T19:53:05Z</dcterms:created>
  <dcterms:modified xsi:type="dcterms:W3CDTF">2024-02-14T20:06:55Z</dcterms:modified>
  <cp:version>0906.0100.01</cp:version>
</cp:coreProperties>
</file>