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06d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06d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0be671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0be671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0be67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0be67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Kunne åbne lydfiler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Kunne lave spektralanalyse af dem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Gemme lydfiler igen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Filtrere frekvenser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0be671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0be671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6806df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6806df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Strategy pattern, oppe i hjørnet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Open-closed og Single responsibility i hjørnet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0be671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0be671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Man ville abstrahere dette switch-statement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0be671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0be671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Valuetype copy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0be671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0be671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0be6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0be6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0be671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0be671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Fejl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053151" cy="826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46563"/>
            <a:ext cx="3070250" cy="32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138" y="2173863"/>
            <a:ext cx="525813" cy="2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59" name="Google Shape;59;p13"/>
          <p:cNvCxnSpPr>
            <a:stCxn id="57" idx="3"/>
            <a:endCxn id="58" idx="1"/>
          </p:cNvCxnSpPr>
          <p:nvPr/>
        </p:nvCxnSpPr>
        <p:spPr>
          <a:xfrm>
            <a:off x="3381950" y="2308787"/>
            <a:ext cx="11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275" y="1248114"/>
            <a:ext cx="3729350" cy="63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61" name="Google Shape;61;p13"/>
          <p:cNvCxnSpPr>
            <a:stCxn id="56" idx="3"/>
            <a:endCxn id="60" idx="1"/>
          </p:cNvCxnSpPr>
          <p:nvPr/>
        </p:nvCxnSpPr>
        <p:spPr>
          <a:xfrm>
            <a:off x="4364850" y="1565588"/>
            <a:ext cx="7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7">
            <a:alphaModFix/>
          </a:blip>
          <a:srcRect b="0" l="7046" r="3763" t="0"/>
          <a:stretch/>
        </p:blipFill>
        <p:spPr>
          <a:xfrm>
            <a:off x="311700" y="2638875"/>
            <a:ext cx="23664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850" y="2688612"/>
            <a:ext cx="2366400" cy="4732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64" name="Google Shape;64;p13"/>
          <p:cNvCxnSpPr>
            <a:stCxn id="62" idx="3"/>
            <a:endCxn id="63" idx="1"/>
          </p:cNvCxnSpPr>
          <p:nvPr/>
        </p:nvCxnSpPr>
        <p:spPr>
          <a:xfrm>
            <a:off x="2678100" y="2925225"/>
            <a:ext cx="8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3375" y="3379450"/>
            <a:ext cx="1016550" cy="2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0650" y="3379450"/>
            <a:ext cx="1019339" cy="2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7" name="Google Shape;67;p13"/>
          <p:cNvSpPr txBox="1"/>
          <p:nvPr/>
        </p:nvSpPr>
        <p:spPr>
          <a:xfrm>
            <a:off x="310650" y="3661225"/>
            <a:ext cx="8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“</a:t>
            </a: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Den lilla er en </a:t>
            </a:r>
            <a:r>
              <a:rPr i="1"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summation</a:t>
            </a: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 to sinuskurver” → “Den lilla er en </a:t>
            </a:r>
            <a:r>
              <a:rPr i="1"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af to kurver”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“[udtrykket er] </a:t>
            </a:r>
            <a:r>
              <a:rPr i="1"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eksponent</a:t>
            </a: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til den naturlige eksponentialfunktion” → “...</a:t>
            </a:r>
            <a:r>
              <a:rPr i="1"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parameter</a:t>
            </a:r>
            <a:r>
              <a:rPr lang="da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til den naturlige eksponentialfunktion…”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0650" y="4284850"/>
            <a:ext cx="563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1300"/>
              <a:t>Re</a:t>
            </a:r>
            <a:r>
              <a:rPr lang="da" sz="1300"/>
              <a:t> og </a:t>
            </a:r>
            <a:r>
              <a:rPr i="1" lang="da" sz="1300"/>
              <a:t>Im</a:t>
            </a:r>
            <a:endParaRPr i="1" sz="1300"/>
          </a:p>
        </p:txBody>
      </p:sp>
      <p:cxnSp>
        <p:nvCxnSpPr>
          <p:cNvPr id="69" name="Google Shape;69;p13"/>
          <p:cNvCxnSpPr>
            <a:stCxn id="66" idx="3"/>
            <a:endCxn id="65" idx="1"/>
          </p:cNvCxnSpPr>
          <p:nvPr/>
        </p:nvCxnSpPr>
        <p:spPr>
          <a:xfrm>
            <a:off x="1329989" y="3514362"/>
            <a:ext cx="7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52" y="0"/>
            <a:ext cx="72976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Arbejdsproces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Kravspecifikation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Udarbejdelse af kode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Git &amp;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Didaktiske principper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Trinvis forfinelse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Matematisk deduktion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182250" y="578400"/>
            <a:ext cx="2366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Teoretisk forståelse af komplekse tal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057300" y="1476413"/>
            <a:ext cx="2616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Undersøgelse af den diskrete </a:t>
            </a:r>
            <a:r>
              <a:rPr lang="da"/>
              <a:t>fouriertransformation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615425" y="578400"/>
            <a:ext cx="2000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Undersøgelse af </a:t>
            </a:r>
            <a:r>
              <a:rPr lang="da"/>
              <a:t>filstandard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615425" y="1449525"/>
            <a:ext cx="2000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Implementering af WAVE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4615475" y="1194000"/>
            <a:ext cx="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7" idx="0"/>
          </p:cNvCxnSpPr>
          <p:nvPr/>
        </p:nvCxnSpPr>
        <p:spPr>
          <a:xfrm>
            <a:off x="7365450" y="1194000"/>
            <a:ext cx="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571850" y="3249600"/>
            <a:ext cx="2865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Implementering af </a:t>
            </a:r>
            <a:r>
              <a:rPr lang="da"/>
              <a:t>fouriertransformation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615425" y="2374425"/>
            <a:ext cx="2000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Demo program til indlæsning af lydfiler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182250" y="2374425"/>
            <a:ext cx="2366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Teoretisk forståelse af algoritmen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571850" y="4170450"/>
            <a:ext cx="2865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Brugerflade og anvendelse af algoritme</a:t>
            </a:r>
            <a:endParaRPr/>
          </a:p>
        </p:txBody>
      </p:sp>
      <p:cxnSp>
        <p:nvCxnSpPr>
          <p:cNvPr id="86" name="Google Shape;86;p14"/>
          <p:cNvCxnSpPr>
            <a:stCxn id="77" idx="2"/>
            <a:endCxn id="84" idx="0"/>
          </p:cNvCxnSpPr>
          <p:nvPr/>
        </p:nvCxnSpPr>
        <p:spPr>
          <a:xfrm>
            <a:off x="7365450" y="2092013"/>
            <a:ext cx="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9" idx="2"/>
            <a:endCxn id="83" idx="0"/>
          </p:cNvCxnSpPr>
          <p:nvPr/>
        </p:nvCxnSpPr>
        <p:spPr>
          <a:xfrm>
            <a:off x="4615475" y="2065125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3" idx="2"/>
            <a:endCxn id="82" idx="0"/>
          </p:cNvCxnSpPr>
          <p:nvPr/>
        </p:nvCxnSpPr>
        <p:spPr>
          <a:xfrm>
            <a:off x="4615475" y="2990025"/>
            <a:ext cx="13890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4" idx="2"/>
            <a:endCxn id="82" idx="0"/>
          </p:cNvCxnSpPr>
          <p:nvPr/>
        </p:nvCxnSpPr>
        <p:spPr>
          <a:xfrm flipH="1">
            <a:off x="6004350" y="2990025"/>
            <a:ext cx="13611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2" idx="2"/>
            <a:endCxn id="85" idx="0"/>
          </p:cNvCxnSpPr>
          <p:nvPr/>
        </p:nvCxnSpPr>
        <p:spPr>
          <a:xfrm>
            <a:off x="6004350" y="38652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00" y="3421813"/>
            <a:ext cx="78295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00" y="0"/>
            <a:ext cx="6825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Paradigmer og designvalg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SOLID, strategy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Overvejelser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Singleton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0"/>
            <a:ext cx="4629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100" y="1581150"/>
            <a:ext cx="3125900" cy="14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33383"/>
            <a:ext cx="4629149" cy="251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Udvidelse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802" y="0"/>
            <a:ext cx="6336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Andre overvejelser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559813"/>
            <a:ext cx="72961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Kodestumper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951" y="0"/>
            <a:ext cx="4746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554763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0466"/>
            <a:ext cx="9143999" cy="313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04" y="0"/>
            <a:ext cx="71457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