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13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4E4AA-7699-45BD-B9EF-E6629A38ECA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C789-99E8-4354-A299-5B1FC395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3C789-99E8-4354-A299-5B1FC395A6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7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3C789-99E8-4354-A299-5B1FC395A6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4863-C323-431A-9968-EEB7DAE9ABC4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15FC239-69FC-4801-9265-D5A178050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1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56F9-F725-4E8B-A58A-7FF1FE936E07}" type="datetime1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15FC239-69FC-4801-9265-D5A178050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9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E661-9384-4999-9978-2D9CE808597C}" type="datetime1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15FC239-69FC-4801-9265-D5A178050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2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2BD0-022F-4F80-B97A-EB1BC0D7A722}" type="datetime1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5FC239-69FC-4801-9265-D5A17805071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3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36C-9985-4A90-9A74-FC364293D5BC}" type="datetime1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5FC239-69FC-4801-9265-D5A178050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7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BA60-E669-4AC0-95E3-0F81AC55614E}" type="datetime1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C239-69FC-4801-9265-D5A178050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72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C59D-4B3C-45E2-95A2-4EA4B54227DC}" type="datetime1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C239-69FC-4801-9265-D5A178050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D53D-55F1-4F2F-926C-8DB4CB79F122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C239-69FC-4801-9265-D5A178050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94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FE86851-6B26-4622-9DD1-B514F6C9E626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15FC239-69FC-4801-9265-D5A178050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8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CAE9-EE80-4A1B-92EE-642796956FDB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C239-69FC-4801-9265-D5A178050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2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B8B2-1C1E-43A6-837A-4C403C10F6E5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15FC239-69FC-4801-9265-D5A178050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9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B0E0-A44D-46A8-A025-46A2F3E5961D}" type="datetime1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C239-69FC-4801-9265-D5A178050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0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E54-8520-4F70-B0E5-86C848C7F27D}" type="datetime1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C239-69FC-4801-9265-D5A178050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6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3C43-E92D-44A4-A07F-B2EDC77CADDD}" type="datetime1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C239-69FC-4801-9265-D5A178050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5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E880-E3ED-4C39-92FA-1A297E9F8030}" type="datetime1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C239-69FC-4801-9265-D5A178050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5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F4B4-A8E9-4490-B232-772E254E05FE}" type="datetime1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C239-69FC-4801-9265-D5A178050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0076-A0E0-4259-B9D2-48CC67447A79}" type="datetime1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C239-69FC-4801-9265-D5A178050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48B8-A6B8-4A57-960A-FDB08E317A03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ERIN Systems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C239-69FC-4801-9265-D5A178050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5DBD1D0-DCD2-0D12-62DC-BB875AF02A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1353800" y="6042624"/>
            <a:ext cx="678851" cy="6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117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138" r:id="rId1"/>
    <p:sldLayoutId id="2147485139" r:id="rId2"/>
    <p:sldLayoutId id="2147485140" r:id="rId3"/>
    <p:sldLayoutId id="2147485141" r:id="rId4"/>
    <p:sldLayoutId id="2147485142" r:id="rId5"/>
    <p:sldLayoutId id="2147485143" r:id="rId6"/>
    <p:sldLayoutId id="2147485144" r:id="rId7"/>
    <p:sldLayoutId id="2147485145" r:id="rId8"/>
    <p:sldLayoutId id="2147485146" r:id="rId9"/>
    <p:sldLayoutId id="2147485147" r:id="rId10"/>
    <p:sldLayoutId id="2147485148" r:id="rId11"/>
    <p:sldLayoutId id="2147485149" r:id="rId12"/>
    <p:sldLayoutId id="2147485150" r:id="rId13"/>
    <p:sldLayoutId id="2147485151" r:id="rId14"/>
    <p:sldLayoutId id="2147485152" r:id="rId15"/>
    <p:sldLayoutId id="2147485153" r:id="rId16"/>
    <p:sldLayoutId id="214748515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B8F1-1508-BA26-A640-36BDE7204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en-US" sz="7400"/>
              <a:t>Multi-thread Request Handling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0EC83-1F7D-1BCF-FD00-EA6E0B8A4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8936" y="2531311"/>
            <a:ext cx="3113064" cy="179537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/demo with Apache Tomcat/</a:t>
            </a:r>
          </a:p>
        </p:txBody>
      </p:sp>
    </p:spTree>
    <p:extLst>
      <p:ext uri="{BB962C8B-B14F-4D97-AF65-F5344CB8AC3E}">
        <p14:creationId xmlns:p14="http://schemas.microsoft.com/office/powerpoint/2010/main" val="268362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0A72-87EA-BC00-FF2D-9CC6CB54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F9BA-CBAE-2B81-7C1A-1B2F1030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be continued…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A6D02-59F3-BF44-DFBD-725B6AB6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CB0B-1EFA-4141-AC79-E223CCD9BC9D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20A2B-D788-BA09-9376-D73C2941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5579-C1AE-0E46-EFAD-6162AC6A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C239-69FC-4801-9265-D5A1780507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7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70F6-4BAE-B761-1DF8-757E7858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E5FA-B883-3A30-F433-9A0AAEBDD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vs multi thread model</a:t>
            </a:r>
          </a:p>
          <a:p>
            <a:r>
              <a:rPr lang="en-US" dirty="0"/>
              <a:t>How does multi request handling work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QA</a:t>
            </a:r>
          </a:p>
          <a:p>
            <a:r>
              <a:rPr lang="en-US" dirty="0"/>
              <a:t>Knowledge use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2C504919-8889-A5D5-4148-B063425E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2F47-86E5-46D2-B2B5-6989183C6DE2}" type="datetime1">
              <a:rPr lang="en-US" smtClean="0"/>
              <a:t>12/25/2023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46F355E-896F-2AEA-7AF5-660BA96C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8E02584-0843-002F-896E-4A62C9D1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C239-69FC-4801-9265-D5A1780507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744E-ADD9-A8D4-5DA1-3EBC9758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vs multi thread model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E5BFE99-A79B-6373-9150-9E27E9352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EC05-CEB0-C67B-55D9-9CFD6954A9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Single thread processes requests in async manner</a:t>
            </a:r>
          </a:p>
          <a:p>
            <a:endParaRPr lang="en-US" dirty="0"/>
          </a:p>
          <a:p>
            <a:r>
              <a:rPr lang="en-US" dirty="0"/>
              <a:t>Example NodeJS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EF7C72-483F-1391-2D16-2FFA4CE54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Multi-thread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75ADF91-6404-6041-68ED-4FED7D4462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One thread per request</a:t>
            </a:r>
          </a:p>
          <a:p>
            <a:endParaRPr lang="en-US" dirty="0"/>
          </a:p>
          <a:p>
            <a:r>
              <a:rPr lang="en-US" dirty="0"/>
              <a:t>Example Java Servlet, ASP.NET etc.</a:t>
            </a:r>
          </a:p>
          <a:p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2379272-E4C4-CCA3-900B-46D7DEA66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739" y="3002115"/>
            <a:ext cx="1425621" cy="142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FD2FDB6-80D1-86B4-83CD-6A2E940F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323" y="4683757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AC29C31B-8BBE-FF7C-F818-346C2670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6F28-55CC-4019-945C-C9CDCE3522DD}" type="datetime1">
              <a:rPr lang="en-US" smtClean="0"/>
              <a:t>12/25/2023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8BDFBCA-635C-915A-D174-4B11692D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09D2AC82-E5C4-81BA-F8DE-BB3F6604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C239-69FC-4801-9265-D5A1780507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1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964B-D850-E450-34CF-22A9F4BE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multi thread request handling work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4BFB8C-B962-AE75-ABBD-4EB4D8943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E3EFC74-3414-9010-F7FE-E70E320C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425D-913A-4CB3-84AB-EF3CCDD78E1F}" type="datetime1">
              <a:rPr lang="en-US" smtClean="0"/>
              <a:t>12/25/2023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B5505EE-8917-A452-EE60-2A3E5094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2DF8D5A-5B86-002D-8354-D678C41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C239-69FC-4801-9265-D5A178050715}" type="slidenum">
              <a:rPr lang="en-US" smtClean="0"/>
              <a:t>4</a:t>
            </a:fld>
            <a:endParaRPr lang="en-US"/>
          </a:p>
        </p:txBody>
      </p:sp>
      <p:sp>
        <p:nvSpPr>
          <p:cNvPr id="4" name="AutoShape 2" descr="Raw materials may be turned into thread for use in making textiles.">
            <a:extLst>
              <a:ext uri="{FF2B5EF4-FFF2-40B4-BE49-F238E27FC236}">
                <a16:creationId xmlns:a16="http://schemas.microsoft.com/office/drawing/2014/main" id="{8922D367-04EB-1F7A-479B-1A76D33E0A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3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2E599D13-3BDC-3E10-BB6E-7877C2A5A7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191" y="2336800"/>
            <a:ext cx="9359593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Raw materials may be turned into thread for use in making textiles.">
            <a:extLst>
              <a:ext uri="{FF2B5EF4-FFF2-40B4-BE49-F238E27FC236}">
                <a16:creationId xmlns:a16="http://schemas.microsoft.com/office/drawing/2014/main" id="{8922D367-04EB-1F7A-479B-1A76D33E0A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E3EFC74-3414-9010-F7FE-E70E320C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425D-913A-4CB3-84AB-EF3CCDD78E1F}" type="datetime1">
              <a:rPr lang="en-US" smtClean="0"/>
              <a:t>12/25/2023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B5505EE-8917-A452-EE60-2A3E5094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2DF8D5A-5B86-002D-8354-D678C41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C239-69FC-4801-9265-D5A178050715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C10A1B-7507-7C61-3575-03F80462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562E-D5B0-2843-4AD5-74E87507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487C3D-9A3E-827D-D187-31753826C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connections – 8 * 1024</a:t>
            </a:r>
          </a:p>
          <a:p>
            <a:r>
              <a:rPr lang="en-US" dirty="0"/>
              <a:t>Max  threads – 200</a:t>
            </a:r>
          </a:p>
          <a:p>
            <a:r>
              <a:rPr lang="en-US" dirty="0"/>
              <a:t>Min/core threads – 10</a:t>
            </a:r>
          </a:p>
          <a:p>
            <a:r>
              <a:rPr lang="en-US" dirty="0"/>
              <a:t>Keep alive – 60 sec</a:t>
            </a:r>
          </a:p>
          <a:p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6590514-C58B-DFCA-6A5E-38B8CB5D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AE00-DD32-4F88-AA5D-4F4FB700140E}" type="datetime1">
              <a:rPr lang="en-US" smtClean="0"/>
              <a:t>12/25/2023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E701F7A-B1E1-3DEC-16A1-44F367DA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65BA4CD-C84F-E0A3-D46A-C2A01140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C239-69FC-4801-9265-D5A178050715}" type="slidenum">
              <a:rPr lang="en-US" smtClean="0"/>
              <a:t>6</a:t>
            </a:fld>
            <a:endParaRPr lang="en-US"/>
          </a:p>
        </p:txBody>
      </p:sp>
      <p:pic>
        <p:nvPicPr>
          <p:cNvPr id="4" name="Content Placeholder 4" descr="A yellow cat with black lines&#10;&#10;Description automatically generated">
            <a:extLst>
              <a:ext uri="{FF2B5EF4-FFF2-40B4-BE49-F238E27FC236}">
                <a16:creationId xmlns:a16="http://schemas.microsoft.com/office/drawing/2014/main" id="{ED406BE6-DB89-7AE6-E462-0B02AA0CA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818" y="3117652"/>
            <a:ext cx="1405847" cy="14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7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562E-D5B0-2843-4AD5-74E87507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6590514-C58B-DFCA-6A5E-38B8CB5D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AE00-DD32-4F88-AA5D-4F4FB700140E}" type="datetime1">
              <a:rPr lang="en-US" smtClean="0"/>
              <a:t>12/25/2023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E701F7A-B1E1-3DEC-16A1-44F367DA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65BA4CD-C84F-E0A3-D46A-C2A01140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C239-69FC-4801-9265-D5A1780507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34D5-36C4-0DA2-F2CD-1111DCD6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54D77D-4F05-FBC3-3E5D-D86BF6220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C319A-C1BA-1197-AC97-039A8648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9BF9-BE69-4200-BEB3-24FDD1AF118C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7F45C-1CBB-9366-EDB2-359E2753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8F583-49DC-2070-D741-17B0D50B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C239-69FC-4801-9265-D5A1780507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6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0A72-87EA-BC00-FF2D-9CC6CB54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use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AE425-815F-7D88-11F4-D9FC2980D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32B7C-AB14-7A5B-4674-42A920B9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0793-5F84-43EF-91A1-ECEE74D1C5DA}" type="datetime1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E504-83DD-A4F8-1001-33258823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ERIN Systems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0948C-F809-30F6-2C85-BB742980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C239-69FC-4801-9265-D5A1780507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622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140</Words>
  <Application>Microsoft Office PowerPoint</Application>
  <PresentationFormat>Widescreen</PresentationFormat>
  <Paragraphs>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Multi-thread Request Handling in Java</vt:lpstr>
      <vt:lpstr>Outline</vt:lpstr>
      <vt:lpstr>Single vs multi thread model</vt:lpstr>
      <vt:lpstr>How does multi thread request handling work</vt:lpstr>
      <vt:lpstr>PowerPoint Presentation</vt:lpstr>
      <vt:lpstr>PowerPoint Presentation</vt:lpstr>
      <vt:lpstr>Demonstration</vt:lpstr>
      <vt:lpstr>QA</vt:lpstr>
      <vt:lpstr>Knowledge use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Multi-thread Request Handling in Java</dc:title>
  <dc:creator>Lkhagvasuren, Munkh-Itgel (Partner)</dc:creator>
  <cp:lastModifiedBy>Lkhagvasuren, Munkh-Itgel (Partner)</cp:lastModifiedBy>
  <cp:revision>11</cp:revision>
  <dcterms:created xsi:type="dcterms:W3CDTF">2023-12-25T06:14:02Z</dcterms:created>
  <dcterms:modified xsi:type="dcterms:W3CDTF">2023-12-25T09:30:53Z</dcterms:modified>
</cp:coreProperties>
</file>