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1314-F173-46A7-9365-7695E500F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42681-2763-4776-9F02-E57A6CBB9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B9238-0EFE-4725-89B1-E2E941FD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886D-9713-4808-BB82-96CE08FC2251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294AE-F264-4254-9F19-2EF0F643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D9977-498D-4461-A6C4-42C5A808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29D5-3CBF-4956-B36C-509A326A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4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348A-7BAA-49C2-8B05-222F8D19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A188C-753E-4763-B71F-0E26718E4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FE5C2-F3EA-42AD-8F8A-8B24406D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886D-9713-4808-BB82-96CE08FC2251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49A07-8A5D-47E4-8FC1-DD579729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7A03E-7551-4514-937E-1D8AA312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29D5-3CBF-4956-B36C-509A326A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9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FC989-67A2-4C86-93D1-E8187B93B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F64AA-C0E5-4A0E-90F8-7FA43D6D1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448D6-F57E-4B21-8AC6-E86FF0B1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886D-9713-4808-BB82-96CE08FC2251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5FB2F-E5D9-43F6-B932-829C0CD0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9A831-B71C-495C-B276-765FDAF0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29D5-3CBF-4956-B36C-509A326A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3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1D40-7EE6-4296-8586-CF1792CF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19696-307C-49BD-847F-0877AC01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B9E72-28B5-40A5-A8D1-DAA299C5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886D-9713-4808-BB82-96CE08FC2251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D5AC1-C240-4969-A6E7-A742F4B3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E47BE-2291-4A9E-97B3-9EDA6D1C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29D5-3CBF-4956-B36C-509A326A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8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A8AC-CA98-4C2D-B0EA-69C028A9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FBA8F-8DCE-4566-A7A1-FD9D98858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FF85F-0875-4628-8DA0-639F91DED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886D-9713-4808-BB82-96CE08FC2251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4F9E6-550F-4BEB-9ABD-216555A9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AC2EA-B76E-4131-AA24-DD479289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29D5-3CBF-4956-B36C-509A326A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0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78AA-56C3-46AC-8AFE-629EED88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ADC70-8F63-41B7-9877-976604BED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17F14-D86D-48D0-BB76-64B1379C5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957BB-180E-46B9-A985-5D84BBF7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886D-9713-4808-BB82-96CE08FC2251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01B10-7D1D-41E8-9B9C-41E6689D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63DB6-C533-4E41-A587-16B3D365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29D5-3CBF-4956-B36C-509A326A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4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4483-29B8-4D67-82BA-5A0E47AD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C174F-CB32-4558-B8C2-D30E12837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63C6F-C78E-4D8F-B59C-DA7C458F8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4C079-8325-49E2-8236-1F4CE61F5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9C241-FD74-4902-AC87-C699ECB91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1D87B-CFCA-4F84-A282-452576E0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886D-9713-4808-BB82-96CE08FC2251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5B918-A9E9-4663-9358-44732E67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E274A-2248-4EC2-983E-2E9BAE56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29D5-3CBF-4956-B36C-509A326A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2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815E-E6F6-4E29-86AF-F8BFB097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E1078-5D20-48B5-B812-04391A34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886D-9713-4808-BB82-96CE08FC2251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48BC2-4701-41F9-BE75-3D6FBE24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548B0-D4D0-4CEA-86A4-08658B6F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29D5-3CBF-4956-B36C-509A326A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8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E48C6-C6F2-4FD7-98EE-431FAAE0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886D-9713-4808-BB82-96CE08FC2251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6D956-B932-4E29-958F-645F6D24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3F5E6-D26D-4AAA-8C99-066E09FC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29D5-3CBF-4956-B36C-509A326A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9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59A3-4710-4C0A-AA97-719FFACE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3C9BB-0308-4F96-8606-36A7DAA8D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25114-2772-4CD4-BB32-CCF8FF4D5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948E8-AC53-4E27-80ED-07AB7409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886D-9713-4808-BB82-96CE08FC2251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FCE85-481B-43D2-AC70-27059F3D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A3219-422D-4D35-8D30-E942930E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29D5-3CBF-4956-B36C-509A326A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4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B5EC-0451-4A1C-91E2-D3AB13CC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F14535-C762-40CA-9D15-3BC639689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EFAC2-E542-4FCB-BB82-21981AE8F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1AF1B-95BA-412A-A6D1-0F90A0E3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886D-9713-4808-BB82-96CE08FC2251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20489-12CB-4E34-9465-DAAE3056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D0F0D-8240-4BEE-9991-54A1245C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29D5-3CBF-4956-B36C-509A326A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2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30B89C-47F0-4A64-A2FF-7F53ED99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DBD3B-4300-497C-B6D9-0B4626BBF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B1A8C-D4DE-4B23-9490-5ED2F35C9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9886D-9713-4808-BB82-96CE08FC2251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A8DC1-6113-4F4B-AB88-0058C0855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64A80-0F8C-45C3-8EDA-812E98158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029D5-3CBF-4956-B36C-509A326A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2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CB6DDFE3-5941-4108-88CF-64E950341D4F}"/>
              </a:ext>
            </a:extLst>
          </p:cNvPr>
          <p:cNvSpPr/>
          <p:nvPr/>
        </p:nvSpPr>
        <p:spPr>
          <a:xfrm>
            <a:off x="8218786" y="2423151"/>
            <a:ext cx="2304439" cy="2304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FE665-012B-4300-B973-1B32A084C3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4" r="22695" b="75789"/>
          <a:stretch/>
        </p:blipFill>
        <p:spPr>
          <a:xfrm>
            <a:off x="8844531" y="2910980"/>
            <a:ext cx="1052950" cy="35233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164DBF-B51C-411D-8C10-CFF0C5F7B7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44" r="38484" b="37765"/>
          <a:stretch/>
        </p:blipFill>
        <p:spPr>
          <a:xfrm>
            <a:off x="8952059" y="3327066"/>
            <a:ext cx="837894" cy="44627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C9606A-3372-41E5-83E3-4F74B2926C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27" r="-2053" b="683"/>
          <a:stretch/>
        </p:blipFill>
        <p:spPr>
          <a:xfrm>
            <a:off x="8675987" y="3837091"/>
            <a:ext cx="1390038" cy="44627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67003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Garcia Calderon</dc:creator>
  <cp:lastModifiedBy>Mauricio Garcia Calderon</cp:lastModifiedBy>
  <cp:revision>2</cp:revision>
  <dcterms:created xsi:type="dcterms:W3CDTF">2019-09-25T08:45:13Z</dcterms:created>
  <dcterms:modified xsi:type="dcterms:W3CDTF">2019-09-25T08:55:49Z</dcterms:modified>
</cp:coreProperties>
</file>