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50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B2262B-5584-42C1-A442-5ECA11DE3D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D86A627-3BE9-4A15-95DA-1F626E030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F01A68-8F13-4E78-8D3E-6F59CE16F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4236-C4E1-4D93-8CB7-F7D429DADA8C}" type="datetimeFigureOut">
              <a:rPr lang="de-DE" smtClean="0"/>
              <a:t>15.06.2023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82C2A1-DCEA-40A9-918A-D042E52E9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E2E406-18E7-46CB-AEF8-1E5F9407B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A3E0-B00A-4001-BE55-97078ECC21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4180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8E9641-7156-4416-B687-3D26E9C30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B915C67-9B41-4C67-ACA8-28D9B2A9C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36B304-461E-49F3-91CB-7091FC7E4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4236-C4E1-4D93-8CB7-F7D429DADA8C}" type="datetimeFigureOut">
              <a:rPr lang="de-DE" smtClean="0"/>
              <a:t>15.06.2023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74B1C0-3D54-4342-94C9-AC528BDE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26379B-1C71-436D-A269-12503FAF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A3E0-B00A-4001-BE55-97078ECC21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4985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DC50D49-6F8F-4C64-BD24-6D5C17D452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8F426AB-D414-40BA-BAB9-9F6905871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2AFFC7-2CA3-426A-92C1-4B78CDACE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4236-C4E1-4D93-8CB7-F7D429DADA8C}" type="datetimeFigureOut">
              <a:rPr lang="de-DE" smtClean="0"/>
              <a:t>15.06.2023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553EAA-78E1-4B10-874A-51421AE81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33092C-2768-46EF-A65A-6AC7C4FC6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A3E0-B00A-4001-BE55-97078ECC21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2813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41924E-C093-4735-8834-74CE0B94D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F50D68-23F9-4C22-976B-DDB812386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150B96-26EA-4CE3-8CC0-9804738C9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4236-C4E1-4D93-8CB7-F7D429DADA8C}" type="datetimeFigureOut">
              <a:rPr lang="de-DE" smtClean="0"/>
              <a:t>15.06.2023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316C01-8168-4D1C-87A0-978EE559E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11C25C-2C83-489B-81B9-429BEAB89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A3E0-B00A-4001-BE55-97078ECC21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5423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285AE6-C6C4-422A-9286-4E6CC9ED5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6CC4A5-5BE4-43AE-ADA8-AA90C5D33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8BF4E7-5AB1-4B97-A89A-A47CF3B24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4236-C4E1-4D93-8CB7-F7D429DADA8C}" type="datetimeFigureOut">
              <a:rPr lang="de-DE" smtClean="0"/>
              <a:t>15.06.2023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94BF06-27EF-4A82-811F-B7DFC9E64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078900-79D9-4C4C-BF8F-51CDDF61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A3E0-B00A-4001-BE55-97078ECC21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8237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9EDDA3-751F-4898-BC02-94385D13D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39E178-3C39-4868-A7EF-37A808AD0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38B8EED-9583-4A71-9F21-AC4DDF856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FBE4A7A-D1F7-4F8C-A626-93B75602A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4236-C4E1-4D93-8CB7-F7D429DADA8C}" type="datetimeFigureOut">
              <a:rPr lang="de-DE" smtClean="0"/>
              <a:t>15.06.2023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BBA2F4A-8754-43DB-83C1-89657F33E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F55A3BB-3A26-461F-B592-DFE7E15B6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A3E0-B00A-4001-BE55-97078ECC21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770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1336F6-5011-4BDC-91B2-170A28ADB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C9F1AF-BFBC-4EED-94FB-D83197DD5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F7DABF8-3B78-46B6-9385-AFDFBB23D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69A3DFA-86E8-4FD1-AA45-4D6FC7890A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7D7D635-26A1-4E9F-8EBB-8DE913BEF1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DC46DB1-F90B-4E08-A3FD-DDF8AA82F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4236-C4E1-4D93-8CB7-F7D429DADA8C}" type="datetimeFigureOut">
              <a:rPr lang="de-DE" smtClean="0"/>
              <a:t>15.06.2023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653B977-BFC7-4A7E-B67C-E8D9CD6F4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74748B5-5DB6-4D6E-B1CF-4DCB50072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A3E0-B00A-4001-BE55-97078ECC21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6383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942609-9759-4B08-8256-B92229B90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4F2A417-F6AB-411D-A236-926B2CBF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4236-C4E1-4D93-8CB7-F7D429DADA8C}" type="datetimeFigureOut">
              <a:rPr lang="de-DE" smtClean="0"/>
              <a:t>15.06.2023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753AF-0367-4DCC-8B8D-1F0BAC2D5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51A3EF3-88F1-4A1D-87F6-1284A2FCC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A3E0-B00A-4001-BE55-97078ECC21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9936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DC47D32-F976-45CF-BD86-E00DC712F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4236-C4E1-4D93-8CB7-F7D429DADA8C}" type="datetimeFigureOut">
              <a:rPr lang="de-DE" smtClean="0"/>
              <a:t>15.06.2023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2D72B18-7B4F-47B8-BB6E-5F2EE44B9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B0FDFC-E683-45CA-B935-5CD5C7A03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A3E0-B00A-4001-BE55-97078ECC21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5390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0C723E-A3EC-413E-83A4-73B5FF24C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9EB4CB-5423-49DD-8294-DB1CAF118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31EBEF-1DDE-4713-A505-4E526FE13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DDF1954-0BBA-4BB9-8313-A3DB1CAC2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4236-C4E1-4D93-8CB7-F7D429DADA8C}" type="datetimeFigureOut">
              <a:rPr lang="de-DE" smtClean="0"/>
              <a:t>15.06.2023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B2C8199-B6DE-4B5C-A43F-18BE2B6B4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F2F3331-51C4-4343-912B-89003FC0C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A3E0-B00A-4001-BE55-97078ECC21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4983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AB315-8B8C-43A1-9C63-A8B1DF627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81AE456-5383-45C5-859F-654735F196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303F9CB-2119-4444-B91D-FE2A1879A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F70657F-C6F3-4F22-8A65-26889C5C2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4236-C4E1-4D93-8CB7-F7D429DADA8C}" type="datetimeFigureOut">
              <a:rPr lang="de-DE" smtClean="0"/>
              <a:t>15.06.2023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1879582-9A4C-4397-BD22-43438F431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090A9FE-0176-4F85-8235-0E10A2EE6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A3E0-B00A-4001-BE55-97078ECC21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9857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6C3252E-C4D4-4E36-B0EA-9BC32EFD7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57880B-8384-42B9-A294-486C5CBDD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9312B4-A22F-40DF-8880-574FAE638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A4236-C4E1-4D93-8CB7-F7D429DADA8C}" type="datetimeFigureOut">
              <a:rPr lang="de-DE" smtClean="0"/>
              <a:t>15.06.2023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FB0760-705F-45E8-A464-0A6918C1F7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A362E8-E625-465C-A190-EE596ADCF4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0A3E0-B00A-4001-BE55-97078ECC21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8244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D196B4D1-3999-42F4-B03F-5F775B6301CA}"/>
              </a:ext>
            </a:extLst>
          </p:cNvPr>
          <p:cNvSpPr/>
          <p:nvPr/>
        </p:nvSpPr>
        <p:spPr>
          <a:xfrm>
            <a:off x="953729" y="2861188"/>
            <a:ext cx="1927123" cy="82590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ResponseDiff</a:t>
            </a:r>
            <a:endParaRPr lang="de-DE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461FE3CF-4DBB-4A13-BFE5-8AB29B5B2E3E}"/>
              </a:ext>
            </a:extLst>
          </p:cNvPr>
          <p:cNvSpPr/>
          <p:nvPr/>
        </p:nvSpPr>
        <p:spPr>
          <a:xfrm>
            <a:off x="4852218" y="1696065"/>
            <a:ext cx="1927123" cy="82590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Control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A9757B4E-3B83-4730-A067-3645A10D4999}"/>
              </a:ext>
            </a:extLst>
          </p:cNvPr>
          <p:cNvSpPr/>
          <p:nvPr/>
        </p:nvSpPr>
        <p:spPr>
          <a:xfrm>
            <a:off x="4852219" y="2856272"/>
            <a:ext cx="1927123" cy="82590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Reference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D0621C6-55F1-48BA-B2F1-F0D244B8566E}"/>
              </a:ext>
            </a:extLst>
          </p:cNvPr>
          <p:cNvSpPr/>
          <p:nvPr/>
        </p:nvSpPr>
        <p:spPr>
          <a:xfrm>
            <a:off x="4852217" y="4016479"/>
            <a:ext cx="1927123" cy="82590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Candidate</a:t>
            </a:r>
            <a:endParaRPr lang="de-DE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8792AA8A-88BE-4E02-8678-2EBD7DEE6439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880852" y="3269227"/>
            <a:ext cx="1971367" cy="49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F74045D9-F3F4-4DA6-BF24-FFE3641503D3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858731" y="2109020"/>
            <a:ext cx="1993487" cy="95373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40E8A569-E7CA-4865-AD05-EDAB8BAE62E9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858731" y="3475704"/>
            <a:ext cx="1993486" cy="95373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eschweifte Klammer links 21">
            <a:extLst>
              <a:ext uri="{FF2B5EF4-FFF2-40B4-BE49-F238E27FC236}">
                <a16:creationId xmlns:a16="http://schemas.microsoft.com/office/drawing/2014/main" id="{D17106A2-60DE-48E1-B07E-0408E8B2245F}"/>
              </a:ext>
            </a:extLst>
          </p:cNvPr>
          <p:cNvSpPr/>
          <p:nvPr/>
        </p:nvSpPr>
        <p:spPr>
          <a:xfrm rot="10800000">
            <a:off x="7339784" y="1696065"/>
            <a:ext cx="117988" cy="19861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11E8928-578D-4052-8FD9-D87321F7FEB0}"/>
              </a:ext>
            </a:extLst>
          </p:cNvPr>
          <p:cNvSpPr txBox="1"/>
          <p:nvPr/>
        </p:nvSpPr>
        <p:spPr>
          <a:xfrm>
            <a:off x="7728155" y="2504457"/>
            <a:ext cx="1055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Version X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9E72C66F-B1B9-461C-9B45-6D555DAEDF7F}"/>
              </a:ext>
            </a:extLst>
          </p:cNvPr>
          <p:cNvSpPr txBox="1"/>
          <p:nvPr/>
        </p:nvSpPr>
        <p:spPr>
          <a:xfrm>
            <a:off x="7728155" y="4244767"/>
            <a:ext cx="1047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Version Y</a:t>
            </a:r>
          </a:p>
        </p:txBody>
      </p:sp>
      <p:sp>
        <p:nvSpPr>
          <p:cNvPr id="25" name="Zylinder 24">
            <a:extLst>
              <a:ext uri="{FF2B5EF4-FFF2-40B4-BE49-F238E27FC236}">
                <a16:creationId xmlns:a16="http://schemas.microsoft.com/office/drawing/2014/main" id="{3331C2FE-4C1F-4E5B-A44C-3E585E14E39F}"/>
              </a:ext>
            </a:extLst>
          </p:cNvPr>
          <p:cNvSpPr/>
          <p:nvPr/>
        </p:nvSpPr>
        <p:spPr>
          <a:xfrm>
            <a:off x="6560566" y="3456040"/>
            <a:ext cx="403123" cy="41295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Zylinder 25">
            <a:extLst>
              <a:ext uri="{FF2B5EF4-FFF2-40B4-BE49-F238E27FC236}">
                <a16:creationId xmlns:a16="http://schemas.microsoft.com/office/drawing/2014/main" id="{DE507473-72E2-451F-99D4-A72AE66C5E5F}"/>
              </a:ext>
            </a:extLst>
          </p:cNvPr>
          <p:cNvSpPr/>
          <p:nvPr/>
        </p:nvSpPr>
        <p:spPr>
          <a:xfrm>
            <a:off x="6560566" y="4635910"/>
            <a:ext cx="403123" cy="412955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Zylinder 26">
            <a:extLst>
              <a:ext uri="{FF2B5EF4-FFF2-40B4-BE49-F238E27FC236}">
                <a16:creationId xmlns:a16="http://schemas.microsoft.com/office/drawing/2014/main" id="{B862DB67-8ECE-4A59-AD5A-0423CEB6D29E}"/>
              </a:ext>
            </a:extLst>
          </p:cNvPr>
          <p:cNvSpPr/>
          <p:nvPr/>
        </p:nvSpPr>
        <p:spPr>
          <a:xfrm>
            <a:off x="6560566" y="2297979"/>
            <a:ext cx="403123" cy="412955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4998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Breitbild</PresentationFormat>
  <Paragraphs>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Reinhard Kreutz</dc:creator>
  <cp:lastModifiedBy>Reinhard Kreutz</cp:lastModifiedBy>
  <cp:revision>3</cp:revision>
  <dcterms:created xsi:type="dcterms:W3CDTF">2023-06-15T13:02:33Z</dcterms:created>
  <dcterms:modified xsi:type="dcterms:W3CDTF">2023-06-15T13:14:29Z</dcterms:modified>
</cp:coreProperties>
</file>