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12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BE7D0-75AF-45BC-BA5E-0084814B8E70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6A4C0-13F7-49F6-AC79-448E9D687240}">
      <dgm:prSet custT="1"/>
      <dgm:spPr/>
      <dgm:t>
        <a:bodyPr/>
        <a:lstStyle/>
        <a:p>
          <a:r>
            <a:rPr lang="en-US" sz="1600" dirty="0"/>
            <a:t>Trigger</a:t>
          </a:r>
        </a:p>
      </dgm:t>
    </dgm:pt>
    <dgm:pt modelId="{3057830B-B2D7-4286-90BB-AD24C2B56EB5}" type="parTrans" cxnId="{08245D40-2D2E-4451-A594-1A5F4A54BFD2}">
      <dgm:prSet/>
      <dgm:spPr/>
      <dgm:t>
        <a:bodyPr/>
        <a:lstStyle/>
        <a:p>
          <a:endParaRPr lang="en-US"/>
        </a:p>
      </dgm:t>
    </dgm:pt>
    <dgm:pt modelId="{0B8B5DF8-5A7A-4619-A470-C655400A01C1}" type="sibTrans" cxnId="{08245D40-2D2E-4451-A594-1A5F4A54BFD2}">
      <dgm:prSet/>
      <dgm:spPr/>
      <dgm:t>
        <a:bodyPr/>
        <a:lstStyle/>
        <a:p>
          <a:endParaRPr lang="en-US"/>
        </a:p>
      </dgm:t>
    </dgm:pt>
    <dgm:pt modelId="{0F3B0E7D-3202-4DFE-A13C-B1E542194EF7}">
      <dgm:prSet custT="1"/>
      <dgm:spPr/>
      <dgm:t>
        <a:bodyPr/>
        <a:lstStyle/>
        <a:p>
          <a:r>
            <a:rPr lang="en-US" sz="1600" dirty="0"/>
            <a:t>Trigger: Every Monday at 12:0</a:t>
          </a:r>
          <a:r>
            <a:rPr lang="en-US" altLang="zh-TW" sz="1600" dirty="0"/>
            <a:t>0</a:t>
          </a:r>
          <a:r>
            <a:rPr lang="en-US" sz="1600" dirty="0"/>
            <a:t> AM</a:t>
          </a:r>
        </a:p>
      </dgm:t>
    </dgm:pt>
    <dgm:pt modelId="{ED0706C3-960C-4D0F-A12D-A3C816DFBCA3}" type="parTrans" cxnId="{B6DF51DC-59B6-40EC-9E5B-01177A595E9E}">
      <dgm:prSet/>
      <dgm:spPr/>
      <dgm:t>
        <a:bodyPr/>
        <a:lstStyle/>
        <a:p>
          <a:endParaRPr lang="en-US"/>
        </a:p>
      </dgm:t>
    </dgm:pt>
    <dgm:pt modelId="{01E6AB8C-ED17-4CFB-A668-3DEF5DBD4F10}" type="sibTrans" cxnId="{B6DF51DC-59B6-40EC-9E5B-01177A595E9E}">
      <dgm:prSet/>
      <dgm:spPr/>
      <dgm:t>
        <a:bodyPr/>
        <a:lstStyle/>
        <a:p>
          <a:endParaRPr lang="en-US"/>
        </a:p>
      </dgm:t>
    </dgm:pt>
    <dgm:pt modelId="{3465BEA4-DC05-4907-97C2-C36F96D2603F}">
      <dgm:prSet custT="1"/>
      <dgm:spPr/>
      <dgm:t>
        <a:bodyPr/>
        <a:lstStyle/>
        <a:p>
          <a:r>
            <a:rPr lang="en-US" altLang="zh-TW" sz="1600" dirty="0"/>
            <a:t>Execute</a:t>
          </a:r>
          <a:r>
            <a:rPr lang="zh-TW" altLang="en-US" sz="1600" dirty="0"/>
            <a:t> </a:t>
          </a:r>
          <a:r>
            <a:rPr lang="en-US" altLang="zh-TW" sz="1600" dirty="0"/>
            <a:t>(HTML)</a:t>
          </a:r>
          <a:endParaRPr lang="en-US" sz="1600" dirty="0"/>
        </a:p>
      </dgm:t>
    </dgm:pt>
    <dgm:pt modelId="{D9AC3C4E-CB72-4BAF-A9FF-47C28DF20FE7}" type="parTrans" cxnId="{7AFFD6F9-F362-43B0-B714-24A6E4EEA531}">
      <dgm:prSet/>
      <dgm:spPr/>
      <dgm:t>
        <a:bodyPr/>
        <a:lstStyle/>
        <a:p>
          <a:endParaRPr lang="en-US"/>
        </a:p>
      </dgm:t>
    </dgm:pt>
    <dgm:pt modelId="{CF9B2380-37C3-4BE5-A285-D30A10780AD4}" type="sibTrans" cxnId="{7AFFD6F9-F362-43B0-B714-24A6E4EEA531}">
      <dgm:prSet/>
      <dgm:spPr/>
      <dgm:t>
        <a:bodyPr/>
        <a:lstStyle/>
        <a:p>
          <a:endParaRPr lang="en-US"/>
        </a:p>
      </dgm:t>
    </dgm:pt>
    <dgm:pt modelId="{FD9097D7-0CB8-4A32-BAFA-7D8C2C4791A3}">
      <dgm:prSet custT="1"/>
      <dgm:spPr/>
      <dgm:t>
        <a:bodyPr/>
        <a:lstStyle/>
        <a:p>
          <a:r>
            <a:rPr lang="en-US" sz="1600" dirty="0"/>
            <a:t>Connect to SQL database</a:t>
          </a:r>
          <a:r>
            <a:rPr lang="zh-TW" altLang="en-US" sz="1600" dirty="0"/>
            <a:t> </a:t>
          </a:r>
          <a:r>
            <a:rPr lang="en-US" altLang="zh-TW" sz="1600" dirty="0"/>
            <a:t>and</a:t>
          </a:r>
          <a:r>
            <a:rPr lang="zh-TW" altLang="en-US" sz="1600" dirty="0"/>
            <a:t> </a:t>
          </a:r>
          <a:r>
            <a:rPr lang="en-US" altLang="zh-TW" sz="1600" dirty="0"/>
            <a:t>execute</a:t>
          </a:r>
          <a:r>
            <a:rPr lang="zh-TW" altLang="en-US" sz="1600" dirty="0"/>
            <a:t> </a:t>
          </a:r>
          <a:r>
            <a:rPr lang="en-US" altLang="zh-TW" sz="1600" dirty="0"/>
            <a:t>stored</a:t>
          </a:r>
          <a:r>
            <a:rPr lang="zh-TW" altLang="en-US" sz="1600" dirty="0"/>
            <a:t> </a:t>
          </a:r>
          <a:r>
            <a:rPr lang="en-US" altLang="zh-TW" sz="1600" dirty="0"/>
            <a:t>procedure</a:t>
          </a:r>
          <a:r>
            <a:rPr lang="zh-TW" altLang="en-US" sz="1600" dirty="0"/>
            <a:t> </a:t>
          </a:r>
          <a:r>
            <a:rPr lang="en-US" altLang="zh-TW" sz="1600" dirty="0"/>
            <a:t>for</a:t>
          </a:r>
          <a:r>
            <a:rPr lang="zh-TW" altLang="en-US" sz="1600" dirty="0"/>
            <a:t> </a:t>
          </a:r>
          <a:r>
            <a:rPr lang="en-US" altLang="zh-TW" sz="1600" dirty="0"/>
            <a:t>HTML</a:t>
          </a:r>
          <a:r>
            <a:rPr lang="zh-TW" altLang="en-US" sz="1600" dirty="0"/>
            <a:t> </a:t>
          </a:r>
          <a:r>
            <a:rPr lang="en-US" altLang="zh-TW" sz="1600" dirty="0"/>
            <a:t>table.</a:t>
          </a:r>
          <a:endParaRPr lang="en-US" sz="1600" dirty="0"/>
        </a:p>
      </dgm:t>
    </dgm:pt>
    <dgm:pt modelId="{F990CD29-499E-45EC-8AA6-DD07ED3BAD78}" type="parTrans" cxnId="{BA4C8E57-150E-4509-A780-4486569C52B5}">
      <dgm:prSet/>
      <dgm:spPr/>
      <dgm:t>
        <a:bodyPr/>
        <a:lstStyle/>
        <a:p>
          <a:endParaRPr lang="en-US"/>
        </a:p>
      </dgm:t>
    </dgm:pt>
    <dgm:pt modelId="{359B2591-5DFF-4FBA-8623-C7A89A9F40C8}" type="sibTrans" cxnId="{BA4C8E57-150E-4509-A780-4486569C52B5}">
      <dgm:prSet/>
      <dgm:spPr/>
      <dgm:t>
        <a:bodyPr/>
        <a:lstStyle/>
        <a:p>
          <a:endParaRPr lang="en-US"/>
        </a:p>
      </dgm:t>
    </dgm:pt>
    <dgm:pt modelId="{184E950B-41A1-4125-A81F-200927C11973}">
      <dgm:prSet custT="1"/>
      <dgm:spPr/>
      <dgm:t>
        <a:bodyPr/>
        <a:lstStyle/>
        <a:p>
          <a:r>
            <a:rPr lang="en-US" altLang="zh-TW" sz="1600" dirty="0"/>
            <a:t>Parse&amp;Create</a:t>
          </a:r>
          <a:r>
            <a:rPr lang="zh-TW" altLang="en-US" sz="1600" dirty="0"/>
            <a:t> </a:t>
          </a:r>
          <a:r>
            <a:rPr lang="en-US" altLang="zh-TW" sz="1600" dirty="0"/>
            <a:t>HTML</a:t>
          </a:r>
          <a:endParaRPr lang="en-US" sz="1600" dirty="0"/>
        </a:p>
      </dgm:t>
    </dgm:pt>
    <dgm:pt modelId="{61DD2851-FD84-4B1A-B566-6C68A7101DE7}" type="parTrans" cxnId="{A42DAB10-0178-41A9-A318-84ED3F723A16}">
      <dgm:prSet/>
      <dgm:spPr/>
      <dgm:t>
        <a:bodyPr/>
        <a:lstStyle/>
        <a:p>
          <a:endParaRPr lang="en-US"/>
        </a:p>
      </dgm:t>
    </dgm:pt>
    <dgm:pt modelId="{6B8F6B47-3939-4424-B64F-D10638248115}" type="sibTrans" cxnId="{A42DAB10-0178-41A9-A318-84ED3F723A16}">
      <dgm:prSet/>
      <dgm:spPr/>
      <dgm:t>
        <a:bodyPr/>
        <a:lstStyle/>
        <a:p>
          <a:endParaRPr lang="en-US"/>
        </a:p>
      </dgm:t>
    </dgm:pt>
    <dgm:pt modelId="{4FE4B88D-5568-4C55-AF0D-0E5E0A984264}">
      <dgm:prSet custT="1"/>
      <dgm:spPr/>
      <dgm:t>
        <a:bodyPr/>
        <a:lstStyle/>
        <a:p>
          <a:r>
            <a:rPr lang="en-US" altLang="zh-TW" sz="1600" dirty="0"/>
            <a:t>Parse</a:t>
          </a:r>
          <a:r>
            <a:rPr lang="zh-TW" altLang="en-US" sz="1600" dirty="0"/>
            <a:t> </a:t>
          </a:r>
          <a:r>
            <a:rPr lang="en-US" altLang="zh-TW" sz="1600" dirty="0"/>
            <a:t>JSON,</a:t>
          </a:r>
          <a:r>
            <a:rPr lang="zh-TW" altLang="en-US" sz="1600" dirty="0"/>
            <a:t> </a:t>
          </a:r>
          <a:r>
            <a:rPr lang="en-US" altLang="zh-TW" sz="1600" dirty="0"/>
            <a:t>select</a:t>
          </a:r>
          <a:r>
            <a:rPr lang="zh-TW" altLang="en-US" sz="1600" dirty="0"/>
            <a:t> </a:t>
          </a:r>
          <a:r>
            <a:rPr lang="en-US" altLang="zh-TW" sz="1600" dirty="0"/>
            <a:t>columns</a:t>
          </a:r>
          <a:r>
            <a:rPr lang="zh-TW" altLang="en-US" sz="1600" dirty="0"/>
            <a:t> </a:t>
          </a:r>
          <a:r>
            <a:rPr lang="en-US" altLang="zh-TW" sz="1600" dirty="0"/>
            <a:t>and</a:t>
          </a:r>
          <a:r>
            <a:rPr lang="zh-TW" altLang="en-US" sz="1600" dirty="0"/>
            <a:t> </a:t>
          </a:r>
          <a:r>
            <a:rPr lang="en-US" altLang="zh-TW" sz="1600" dirty="0"/>
            <a:t>build</a:t>
          </a:r>
          <a:r>
            <a:rPr lang="zh-TW" altLang="en-US" sz="1600" dirty="0"/>
            <a:t> </a:t>
          </a:r>
          <a:r>
            <a:rPr lang="en-US" altLang="zh-TW" sz="1600" dirty="0"/>
            <a:t>table</a:t>
          </a:r>
          <a:endParaRPr lang="en-US" sz="1600" dirty="0"/>
        </a:p>
      </dgm:t>
    </dgm:pt>
    <dgm:pt modelId="{D7E625D3-6557-4027-98D3-38C4349E5059}" type="parTrans" cxnId="{5D986224-295E-44CC-A238-BCE2FD3542D6}">
      <dgm:prSet/>
      <dgm:spPr/>
      <dgm:t>
        <a:bodyPr/>
        <a:lstStyle/>
        <a:p>
          <a:endParaRPr lang="en-US"/>
        </a:p>
      </dgm:t>
    </dgm:pt>
    <dgm:pt modelId="{5F0A0017-0C11-4A76-A584-2F9C3346AEA8}" type="sibTrans" cxnId="{5D986224-295E-44CC-A238-BCE2FD3542D6}">
      <dgm:prSet/>
      <dgm:spPr/>
      <dgm:t>
        <a:bodyPr/>
        <a:lstStyle/>
        <a:p>
          <a:endParaRPr lang="en-US"/>
        </a:p>
      </dgm:t>
    </dgm:pt>
    <dgm:pt modelId="{8EB2FAC0-1D7C-4958-B06B-94646058021E}">
      <dgm:prSet custT="1"/>
      <dgm:spPr/>
      <dgm:t>
        <a:bodyPr/>
        <a:lstStyle/>
        <a:p>
          <a:r>
            <a:rPr lang="en-US" altLang="zh-TW" sz="1600" dirty="0"/>
            <a:t>Parse</a:t>
          </a:r>
          <a:r>
            <a:rPr lang="zh-TW" altLang="en-US" sz="1600" dirty="0"/>
            <a:t> </a:t>
          </a:r>
          <a:r>
            <a:rPr lang="en-US" altLang="zh-TW" sz="1600" dirty="0"/>
            <a:t>&amp;</a:t>
          </a:r>
          <a:r>
            <a:rPr lang="zh-TW" altLang="en-US" sz="1600" dirty="0"/>
            <a:t> </a:t>
          </a:r>
          <a:r>
            <a:rPr lang="en-US" altLang="zh-TW" sz="1600" dirty="0"/>
            <a:t>Create</a:t>
          </a:r>
          <a:r>
            <a:rPr lang="zh-TW" altLang="en-US" sz="1600" dirty="0"/>
            <a:t> </a:t>
          </a:r>
          <a:r>
            <a:rPr lang="en-US" altLang="zh-TW" sz="1600" dirty="0"/>
            <a:t>CSV</a:t>
          </a:r>
          <a:endParaRPr lang="en-US" sz="1600" dirty="0"/>
        </a:p>
      </dgm:t>
    </dgm:pt>
    <dgm:pt modelId="{BB937E25-C34B-4341-BEA3-AE391E3CE66B}" type="parTrans" cxnId="{8D0D3657-8874-48EA-9C9A-AE08C61A258A}">
      <dgm:prSet/>
      <dgm:spPr/>
      <dgm:t>
        <a:bodyPr/>
        <a:lstStyle/>
        <a:p>
          <a:endParaRPr lang="en-US"/>
        </a:p>
      </dgm:t>
    </dgm:pt>
    <dgm:pt modelId="{4DD07551-870B-4893-BA1A-74C9A88B5A84}" type="sibTrans" cxnId="{8D0D3657-8874-48EA-9C9A-AE08C61A258A}">
      <dgm:prSet/>
      <dgm:spPr/>
      <dgm:t>
        <a:bodyPr/>
        <a:lstStyle/>
        <a:p>
          <a:endParaRPr lang="en-US"/>
        </a:p>
      </dgm:t>
    </dgm:pt>
    <dgm:pt modelId="{BE836EAB-BFD2-426A-851C-46EB4A9921C0}">
      <dgm:prSet custT="1"/>
      <dgm:spPr/>
      <dgm:t>
        <a:bodyPr/>
        <a:lstStyle/>
        <a:p>
          <a:r>
            <a:rPr lang="en-US" altLang="zh-TW" sz="1600" dirty="0"/>
            <a:t>Parse</a:t>
          </a:r>
          <a:r>
            <a:rPr lang="zh-TW" altLang="en-US" sz="1600" dirty="0"/>
            <a:t> </a:t>
          </a:r>
          <a:r>
            <a:rPr lang="en-US" altLang="zh-TW" sz="1600" dirty="0"/>
            <a:t>JSON,</a:t>
          </a:r>
          <a:r>
            <a:rPr lang="zh-TW" altLang="en-US" sz="1600" dirty="0"/>
            <a:t> </a:t>
          </a:r>
          <a:r>
            <a:rPr lang="en-US" altLang="zh-TW" sz="1600" dirty="0"/>
            <a:t>select</a:t>
          </a:r>
          <a:r>
            <a:rPr lang="zh-TW" altLang="en-US" sz="1600" dirty="0"/>
            <a:t> </a:t>
          </a:r>
          <a:r>
            <a:rPr lang="en-US" altLang="zh-TW" sz="1600" dirty="0"/>
            <a:t>columns,</a:t>
          </a:r>
          <a:r>
            <a:rPr lang="zh-TW" altLang="en-US" sz="1600" dirty="0"/>
            <a:t> </a:t>
          </a:r>
          <a:r>
            <a:rPr lang="en-US" altLang="zh-TW" sz="1600" dirty="0"/>
            <a:t>and</a:t>
          </a:r>
          <a:r>
            <a:rPr lang="zh-TW" altLang="en-US" sz="1600" dirty="0"/>
            <a:t> </a:t>
          </a:r>
          <a:r>
            <a:rPr lang="en-US" altLang="zh-TW" sz="1600" dirty="0"/>
            <a:t>create</a:t>
          </a:r>
          <a:r>
            <a:rPr lang="zh-TW" altLang="en-US" sz="1600" dirty="0"/>
            <a:t> </a:t>
          </a:r>
          <a:r>
            <a:rPr lang="en-US" altLang="zh-TW" sz="1600" dirty="0"/>
            <a:t>CSV</a:t>
          </a:r>
          <a:r>
            <a:rPr lang="zh-TW" altLang="en-US" sz="1600" dirty="0"/>
            <a:t> </a:t>
          </a:r>
          <a:r>
            <a:rPr lang="en-US" altLang="zh-TW" sz="1600" dirty="0"/>
            <a:t>table</a:t>
          </a:r>
          <a:endParaRPr lang="en-US" sz="1600" dirty="0"/>
        </a:p>
      </dgm:t>
    </dgm:pt>
    <dgm:pt modelId="{6AF3803B-A839-4938-B3DB-B10265CAF921}" type="parTrans" cxnId="{249C630C-BE31-4BDD-AD84-B5C9D950C134}">
      <dgm:prSet/>
      <dgm:spPr/>
      <dgm:t>
        <a:bodyPr/>
        <a:lstStyle/>
        <a:p>
          <a:endParaRPr lang="en-US"/>
        </a:p>
      </dgm:t>
    </dgm:pt>
    <dgm:pt modelId="{1D6A3828-47AA-44EC-89B2-E9221F1ED69C}" type="sibTrans" cxnId="{249C630C-BE31-4BDD-AD84-B5C9D950C134}">
      <dgm:prSet/>
      <dgm:spPr/>
      <dgm:t>
        <a:bodyPr/>
        <a:lstStyle/>
        <a:p>
          <a:endParaRPr lang="en-US"/>
        </a:p>
      </dgm:t>
    </dgm:pt>
    <dgm:pt modelId="{06694D1A-130A-4511-BE08-01E55BFBAE13}">
      <dgm:prSet custT="1"/>
      <dgm:spPr/>
      <dgm:t>
        <a:bodyPr/>
        <a:lstStyle/>
        <a:p>
          <a:r>
            <a:rPr lang="en-US" altLang="zh-TW" sz="1600" dirty="0"/>
            <a:t>Format</a:t>
          </a:r>
          <a:endParaRPr lang="en-US" sz="1600" dirty="0"/>
        </a:p>
      </dgm:t>
    </dgm:pt>
    <dgm:pt modelId="{5E6B0FA7-91DD-4A8D-AA04-38ADA9575533}" type="parTrans" cxnId="{170FCC41-BAB2-4115-AF2A-A4EAE5626374}">
      <dgm:prSet/>
      <dgm:spPr/>
      <dgm:t>
        <a:bodyPr/>
        <a:lstStyle/>
        <a:p>
          <a:endParaRPr lang="en-US"/>
        </a:p>
      </dgm:t>
    </dgm:pt>
    <dgm:pt modelId="{E1DD26D1-5948-48B9-8EDF-659301AB50CE}" type="sibTrans" cxnId="{170FCC41-BAB2-4115-AF2A-A4EAE5626374}">
      <dgm:prSet/>
      <dgm:spPr/>
      <dgm:t>
        <a:bodyPr/>
        <a:lstStyle/>
        <a:p>
          <a:endParaRPr lang="en-US"/>
        </a:p>
      </dgm:t>
    </dgm:pt>
    <dgm:pt modelId="{753CEF0A-102B-4E5F-8760-E0DF291FAE37}">
      <dgm:prSet custT="1"/>
      <dgm:spPr/>
      <dgm:t>
        <a:bodyPr/>
        <a:lstStyle/>
        <a:p>
          <a:r>
            <a:rPr lang="en-US" altLang="zh-TW" sz="1600" dirty="0"/>
            <a:t>Apply</a:t>
          </a:r>
          <a:r>
            <a:rPr lang="zh-TW" altLang="en-US" sz="1600" dirty="0"/>
            <a:t> </a:t>
          </a:r>
          <a:r>
            <a:rPr lang="en-US" altLang="zh-TW" sz="1600" dirty="0"/>
            <a:t>formatting</a:t>
          </a:r>
          <a:r>
            <a:rPr lang="zh-TW" altLang="en-US" sz="1600" dirty="0"/>
            <a:t> </a:t>
          </a:r>
          <a:r>
            <a:rPr lang="en-US" altLang="zh-TW" sz="1600" dirty="0"/>
            <a:t>to</a:t>
          </a:r>
          <a:r>
            <a:rPr lang="zh-TW" altLang="en-US" sz="1600" dirty="0"/>
            <a:t> </a:t>
          </a:r>
          <a:r>
            <a:rPr lang="en-US" altLang="zh-TW" sz="1600" dirty="0"/>
            <a:t>the</a:t>
          </a:r>
          <a:r>
            <a:rPr lang="zh-TW" altLang="en-US" sz="1600" dirty="0"/>
            <a:t> </a:t>
          </a:r>
          <a:r>
            <a:rPr lang="en-US" altLang="zh-TW" sz="1600" dirty="0"/>
            <a:t>HTML</a:t>
          </a:r>
          <a:r>
            <a:rPr lang="zh-TW" altLang="en-US" sz="1600" dirty="0"/>
            <a:t> </a:t>
          </a:r>
          <a:r>
            <a:rPr lang="en-US" altLang="zh-TW" sz="1600" dirty="0"/>
            <a:t>table</a:t>
          </a:r>
          <a:endParaRPr lang="en-US" sz="1600" dirty="0"/>
        </a:p>
      </dgm:t>
    </dgm:pt>
    <dgm:pt modelId="{205FE1F4-974D-496F-B131-1832D7BAAC28}" type="parTrans" cxnId="{E995410A-07DF-4FEC-A76D-44ECDC14D771}">
      <dgm:prSet/>
      <dgm:spPr/>
      <dgm:t>
        <a:bodyPr/>
        <a:lstStyle/>
        <a:p>
          <a:endParaRPr lang="en-US"/>
        </a:p>
      </dgm:t>
    </dgm:pt>
    <dgm:pt modelId="{2E21FF3F-B6C1-43B1-922B-B11D97D18E86}" type="sibTrans" cxnId="{E995410A-07DF-4FEC-A76D-44ECDC14D771}">
      <dgm:prSet/>
      <dgm:spPr/>
      <dgm:t>
        <a:bodyPr/>
        <a:lstStyle/>
        <a:p>
          <a:endParaRPr lang="en-US"/>
        </a:p>
      </dgm:t>
    </dgm:pt>
    <dgm:pt modelId="{0AA2375F-6B5D-4ED6-BE38-7B0B2D05980B}">
      <dgm:prSet custT="1"/>
      <dgm:spPr/>
      <dgm:t>
        <a:bodyPr/>
        <a:lstStyle/>
        <a:p>
          <a:r>
            <a:rPr lang="en-US" sz="1600" dirty="0"/>
            <a:t>Send</a:t>
          </a:r>
        </a:p>
      </dgm:t>
    </dgm:pt>
    <dgm:pt modelId="{96B86CA9-0FB7-4038-8100-D44810074F02}" type="parTrans" cxnId="{6CAFEA1B-26E1-41CC-A618-FE4AA6E21C57}">
      <dgm:prSet/>
      <dgm:spPr/>
      <dgm:t>
        <a:bodyPr/>
        <a:lstStyle/>
        <a:p>
          <a:endParaRPr lang="en-US"/>
        </a:p>
      </dgm:t>
    </dgm:pt>
    <dgm:pt modelId="{9AA25532-B92B-48AE-B333-DEB10EEAFA96}" type="sibTrans" cxnId="{6CAFEA1B-26E1-41CC-A618-FE4AA6E21C57}">
      <dgm:prSet/>
      <dgm:spPr/>
      <dgm:t>
        <a:bodyPr/>
        <a:lstStyle/>
        <a:p>
          <a:endParaRPr lang="en-US"/>
        </a:p>
      </dgm:t>
    </dgm:pt>
    <dgm:pt modelId="{844122DB-EBE9-4778-8424-9016B0037C33}">
      <dgm:prSet custT="1"/>
      <dgm:spPr/>
      <dgm:t>
        <a:bodyPr/>
        <a:lstStyle/>
        <a:p>
          <a:r>
            <a:rPr lang="en-US" sz="1600" dirty="0"/>
            <a:t>Send email with </a:t>
          </a:r>
          <a:r>
            <a:rPr lang="en-US" altLang="zh-TW" sz="1600" dirty="0"/>
            <a:t>HTML</a:t>
          </a:r>
          <a:r>
            <a:rPr lang="en-US" sz="1600" dirty="0"/>
            <a:t> </a:t>
          </a:r>
          <a:r>
            <a:rPr lang="en-US" altLang="zh-TW" sz="1600" dirty="0"/>
            <a:t>summary</a:t>
          </a:r>
          <a:r>
            <a:rPr lang="zh-TW" altLang="en-US" sz="1600" dirty="0"/>
            <a:t> </a:t>
          </a:r>
          <a:r>
            <a:rPr lang="en-US" altLang="zh-TW" sz="1600" dirty="0"/>
            <a:t>and</a:t>
          </a:r>
          <a:r>
            <a:rPr lang="zh-TW" altLang="en-US" sz="1600" dirty="0"/>
            <a:t> </a:t>
          </a:r>
          <a:r>
            <a:rPr lang="en-US" altLang="zh-TW" sz="1600" dirty="0"/>
            <a:t>CSV</a:t>
          </a:r>
          <a:r>
            <a:rPr lang="zh-TW" altLang="en-US" sz="1600" dirty="0"/>
            <a:t> </a:t>
          </a:r>
          <a:r>
            <a:rPr lang="en-US" altLang="zh-TW" sz="1600" dirty="0"/>
            <a:t>all</a:t>
          </a:r>
          <a:r>
            <a:rPr lang="zh-TW" altLang="en-US" sz="1600" dirty="0"/>
            <a:t> </a:t>
          </a:r>
          <a:r>
            <a:rPr lang="en-US" altLang="zh-TW" sz="1600" dirty="0"/>
            <a:t>sales</a:t>
          </a:r>
          <a:r>
            <a:rPr lang="zh-TW" altLang="en-US" sz="1600" dirty="0"/>
            <a:t> </a:t>
          </a:r>
          <a:r>
            <a:rPr lang="en-US" altLang="zh-TW" sz="1600" dirty="0"/>
            <a:t>report</a:t>
          </a:r>
          <a:endParaRPr lang="en-US" sz="1600" dirty="0"/>
        </a:p>
      </dgm:t>
    </dgm:pt>
    <dgm:pt modelId="{05BA6AB7-A331-4E37-A902-401A16D92710}" type="parTrans" cxnId="{643874DE-6405-4863-B19E-31F2E384B9B1}">
      <dgm:prSet/>
      <dgm:spPr/>
      <dgm:t>
        <a:bodyPr/>
        <a:lstStyle/>
        <a:p>
          <a:endParaRPr lang="en-US"/>
        </a:p>
      </dgm:t>
    </dgm:pt>
    <dgm:pt modelId="{9B919509-EF7D-4198-AA3E-52948AE6802E}" type="sibTrans" cxnId="{643874DE-6405-4863-B19E-31F2E384B9B1}">
      <dgm:prSet/>
      <dgm:spPr/>
      <dgm:t>
        <a:bodyPr/>
        <a:lstStyle/>
        <a:p>
          <a:endParaRPr lang="en-US"/>
        </a:p>
      </dgm:t>
    </dgm:pt>
    <dgm:pt modelId="{C0913AAF-0808-924B-97A0-213591AE0013}">
      <dgm:prSet custT="1"/>
      <dgm:spPr/>
      <dgm:t>
        <a:bodyPr/>
        <a:lstStyle/>
        <a:p>
          <a:r>
            <a:rPr lang="en-US" altLang="zh-TW" sz="1600" dirty="0"/>
            <a:t>Execute(CSV)</a:t>
          </a:r>
          <a:endParaRPr lang="en-US" sz="1600" dirty="0"/>
        </a:p>
      </dgm:t>
    </dgm:pt>
    <dgm:pt modelId="{184370F8-A104-3147-956D-E926EE1C0211}" type="parTrans" cxnId="{E83BC700-696F-C442-9C10-CEE9D22D615C}">
      <dgm:prSet/>
      <dgm:spPr/>
      <dgm:t>
        <a:bodyPr/>
        <a:lstStyle/>
        <a:p>
          <a:endParaRPr lang="en-US"/>
        </a:p>
      </dgm:t>
    </dgm:pt>
    <dgm:pt modelId="{E0E4DD21-4CAE-3E44-88D3-F9780D61F0A5}" type="sibTrans" cxnId="{E83BC700-696F-C442-9C10-CEE9D22D615C}">
      <dgm:prSet/>
      <dgm:spPr/>
      <dgm:t>
        <a:bodyPr/>
        <a:lstStyle/>
        <a:p>
          <a:endParaRPr lang="en-US"/>
        </a:p>
      </dgm:t>
    </dgm:pt>
    <dgm:pt modelId="{A1A8A347-3F7C-B340-B1CA-17AB8F69F1E2}">
      <dgm:prSet custT="1"/>
      <dgm:spPr/>
      <dgm:t>
        <a:bodyPr/>
        <a:lstStyle/>
        <a:p>
          <a:r>
            <a:rPr lang="en-US" altLang="zh-TW" sz="1600" dirty="0"/>
            <a:t>Connect</a:t>
          </a:r>
          <a:r>
            <a:rPr lang="zh-TW" altLang="en-US" sz="1600" dirty="0"/>
            <a:t> </a:t>
          </a:r>
          <a:r>
            <a:rPr lang="en-US" altLang="zh-TW" sz="1600" dirty="0"/>
            <a:t>to</a:t>
          </a:r>
          <a:r>
            <a:rPr lang="zh-TW" altLang="en-US" sz="1600" dirty="0"/>
            <a:t> </a:t>
          </a:r>
          <a:r>
            <a:rPr lang="en-US" altLang="zh-TW" sz="1600" dirty="0"/>
            <a:t>SQL</a:t>
          </a:r>
          <a:r>
            <a:rPr lang="zh-TW" altLang="en-US" sz="1600" dirty="0"/>
            <a:t> </a:t>
          </a:r>
          <a:r>
            <a:rPr lang="en-US" altLang="zh-TW" sz="1600" dirty="0"/>
            <a:t>and</a:t>
          </a:r>
          <a:r>
            <a:rPr lang="zh-TW" altLang="en-US" sz="1600" dirty="0"/>
            <a:t> </a:t>
          </a:r>
          <a:r>
            <a:rPr lang="en-US" altLang="zh-TW" sz="1600" dirty="0"/>
            <a:t>execute</a:t>
          </a:r>
          <a:r>
            <a:rPr lang="zh-TW" altLang="en-US" sz="1600" dirty="0"/>
            <a:t> </a:t>
          </a:r>
          <a:r>
            <a:rPr lang="en-US" altLang="zh-TW" sz="1600" dirty="0"/>
            <a:t>stored</a:t>
          </a:r>
          <a:r>
            <a:rPr lang="zh-TW" altLang="en-US" sz="1600" dirty="0"/>
            <a:t> </a:t>
          </a:r>
          <a:r>
            <a:rPr lang="en-US" altLang="zh-TW" sz="1600" dirty="0"/>
            <a:t>procedure</a:t>
          </a:r>
          <a:r>
            <a:rPr lang="zh-TW" altLang="en-US" sz="1600" dirty="0"/>
            <a:t> </a:t>
          </a:r>
          <a:r>
            <a:rPr lang="en-US" altLang="zh-TW" sz="1600" dirty="0"/>
            <a:t>for</a:t>
          </a:r>
          <a:r>
            <a:rPr lang="zh-TW" altLang="en-US" sz="1600" dirty="0"/>
            <a:t> </a:t>
          </a:r>
          <a:r>
            <a:rPr lang="en-US" altLang="zh-TW" sz="1600" dirty="0"/>
            <a:t>CSV(weekly</a:t>
          </a:r>
          <a:r>
            <a:rPr lang="zh-TW" altLang="en-US" sz="1600" dirty="0"/>
            <a:t> </a:t>
          </a:r>
          <a:r>
            <a:rPr lang="en-US" altLang="zh-TW" sz="1600" dirty="0"/>
            <a:t>totals)</a:t>
          </a:r>
          <a:endParaRPr lang="en-US" sz="1600" dirty="0"/>
        </a:p>
      </dgm:t>
    </dgm:pt>
    <dgm:pt modelId="{0729E7D4-EAF3-0145-93AE-17E33DBDB3BB}" type="parTrans" cxnId="{64E6E1BE-B67F-F743-ACBA-C30AFF391DFE}">
      <dgm:prSet/>
      <dgm:spPr/>
      <dgm:t>
        <a:bodyPr/>
        <a:lstStyle/>
        <a:p>
          <a:endParaRPr lang="en-US"/>
        </a:p>
      </dgm:t>
    </dgm:pt>
    <dgm:pt modelId="{ED80A2F0-2FE7-8947-8B5C-CEA164D389A1}" type="sibTrans" cxnId="{64E6E1BE-B67F-F743-ACBA-C30AFF391DFE}">
      <dgm:prSet/>
      <dgm:spPr/>
      <dgm:t>
        <a:bodyPr/>
        <a:lstStyle/>
        <a:p>
          <a:endParaRPr lang="en-US"/>
        </a:p>
      </dgm:t>
    </dgm:pt>
    <dgm:pt modelId="{D583BCAC-2F01-2140-8E68-F1D632D7D2A1}" type="pres">
      <dgm:prSet presAssocID="{5D4BE7D0-75AF-45BC-BA5E-0084814B8E70}" presName="Name0" presStyleCnt="0">
        <dgm:presLayoutVars>
          <dgm:dir/>
          <dgm:animLvl val="lvl"/>
          <dgm:resizeHandles val="exact"/>
        </dgm:presLayoutVars>
      </dgm:prSet>
      <dgm:spPr/>
    </dgm:pt>
    <dgm:pt modelId="{BFC5B207-9ADF-0447-B872-58A10A61CBBB}" type="pres">
      <dgm:prSet presAssocID="{2A26A4C0-13F7-49F6-AC79-448E9D687240}" presName="linNode" presStyleCnt="0"/>
      <dgm:spPr/>
    </dgm:pt>
    <dgm:pt modelId="{37F62914-332A-FA42-A4A5-CCCB8F0A6FFD}" type="pres">
      <dgm:prSet presAssocID="{2A26A4C0-13F7-49F6-AC79-448E9D687240}" presName="parentText" presStyleLbl="solidFgAcc1" presStyleIdx="0" presStyleCnt="7">
        <dgm:presLayoutVars>
          <dgm:chMax val="1"/>
          <dgm:bulletEnabled/>
        </dgm:presLayoutVars>
      </dgm:prSet>
      <dgm:spPr/>
    </dgm:pt>
    <dgm:pt modelId="{18BC8539-5DEE-2942-B835-484C94E03351}" type="pres">
      <dgm:prSet presAssocID="{2A26A4C0-13F7-49F6-AC79-448E9D687240}" presName="descendantText" presStyleLbl="alignNode1" presStyleIdx="0" presStyleCnt="7">
        <dgm:presLayoutVars>
          <dgm:bulletEnabled/>
        </dgm:presLayoutVars>
      </dgm:prSet>
      <dgm:spPr/>
    </dgm:pt>
    <dgm:pt modelId="{0C626175-F2CB-7D43-B1BC-A75D3F9B85BC}" type="pres">
      <dgm:prSet presAssocID="{0B8B5DF8-5A7A-4619-A470-C655400A01C1}" presName="sp" presStyleCnt="0"/>
      <dgm:spPr/>
    </dgm:pt>
    <dgm:pt modelId="{5D7B4F56-976B-C54A-898F-A179ECF52DE8}" type="pres">
      <dgm:prSet presAssocID="{3465BEA4-DC05-4907-97C2-C36F96D2603F}" presName="linNode" presStyleCnt="0"/>
      <dgm:spPr/>
    </dgm:pt>
    <dgm:pt modelId="{FFD7A11D-F345-6D46-A482-F85E7B02C056}" type="pres">
      <dgm:prSet presAssocID="{3465BEA4-DC05-4907-97C2-C36F96D2603F}" presName="parentText" presStyleLbl="solidFgAcc1" presStyleIdx="1" presStyleCnt="7">
        <dgm:presLayoutVars>
          <dgm:chMax val="1"/>
          <dgm:bulletEnabled/>
        </dgm:presLayoutVars>
      </dgm:prSet>
      <dgm:spPr/>
    </dgm:pt>
    <dgm:pt modelId="{1B61B0C5-19E0-6746-938E-0C48F4906674}" type="pres">
      <dgm:prSet presAssocID="{3465BEA4-DC05-4907-97C2-C36F96D2603F}" presName="descendantText" presStyleLbl="alignNode1" presStyleIdx="1" presStyleCnt="7">
        <dgm:presLayoutVars>
          <dgm:bulletEnabled/>
        </dgm:presLayoutVars>
      </dgm:prSet>
      <dgm:spPr/>
    </dgm:pt>
    <dgm:pt modelId="{8C209F59-DE2D-A746-88D9-24642D16C5FA}" type="pres">
      <dgm:prSet presAssocID="{CF9B2380-37C3-4BE5-A285-D30A10780AD4}" presName="sp" presStyleCnt="0"/>
      <dgm:spPr/>
    </dgm:pt>
    <dgm:pt modelId="{E8AF437F-69B5-6B4A-ABF6-573C083AF980}" type="pres">
      <dgm:prSet presAssocID="{184E950B-41A1-4125-A81F-200927C11973}" presName="linNode" presStyleCnt="0"/>
      <dgm:spPr/>
    </dgm:pt>
    <dgm:pt modelId="{C981E9C2-CAD3-DA43-A72C-676119DB85B8}" type="pres">
      <dgm:prSet presAssocID="{184E950B-41A1-4125-A81F-200927C11973}" presName="parentText" presStyleLbl="solidFgAcc1" presStyleIdx="2" presStyleCnt="7">
        <dgm:presLayoutVars>
          <dgm:chMax val="1"/>
          <dgm:bulletEnabled/>
        </dgm:presLayoutVars>
      </dgm:prSet>
      <dgm:spPr/>
    </dgm:pt>
    <dgm:pt modelId="{57BF0607-B3ED-E144-AC9C-190F29D08D91}" type="pres">
      <dgm:prSet presAssocID="{184E950B-41A1-4125-A81F-200927C11973}" presName="descendantText" presStyleLbl="alignNode1" presStyleIdx="2" presStyleCnt="7">
        <dgm:presLayoutVars>
          <dgm:bulletEnabled/>
        </dgm:presLayoutVars>
      </dgm:prSet>
      <dgm:spPr/>
    </dgm:pt>
    <dgm:pt modelId="{A5769143-648E-B947-B0A0-6F2E8059937F}" type="pres">
      <dgm:prSet presAssocID="{6B8F6B47-3939-4424-B64F-D10638248115}" presName="sp" presStyleCnt="0"/>
      <dgm:spPr/>
    </dgm:pt>
    <dgm:pt modelId="{E6F6217E-30DF-4D4F-8C09-CFD3F58B532A}" type="pres">
      <dgm:prSet presAssocID="{C0913AAF-0808-924B-97A0-213591AE0013}" presName="linNode" presStyleCnt="0"/>
      <dgm:spPr/>
    </dgm:pt>
    <dgm:pt modelId="{24C6A46A-C0C6-9449-9E6D-963A725D324D}" type="pres">
      <dgm:prSet presAssocID="{C0913AAF-0808-924B-97A0-213591AE0013}" presName="parentText" presStyleLbl="solidFgAcc1" presStyleIdx="3" presStyleCnt="7">
        <dgm:presLayoutVars>
          <dgm:chMax val="1"/>
          <dgm:bulletEnabled/>
        </dgm:presLayoutVars>
      </dgm:prSet>
      <dgm:spPr/>
    </dgm:pt>
    <dgm:pt modelId="{645D0E07-BC46-0142-9C3F-7526942DA63D}" type="pres">
      <dgm:prSet presAssocID="{C0913AAF-0808-924B-97A0-213591AE0013}" presName="descendantText" presStyleLbl="alignNode1" presStyleIdx="3" presStyleCnt="7">
        <dgm:presLayoutVars>
          <dgm:bulletEnabled/>
        </dgm:presLayoutVars>
      </dgm:prSet>
      <dgm:spPr/>
    </dgm:pt>
    <dgm:pt modelId="{7EE0C044-6726-2949-B790-5BB7A967704D}" type="pres">
      <dgm:prSet presAssocID="{E0E4DD21-4CAE-3E44-88D3-F9780D61F0A5}" presName="sp" presStyleCnt="0"/>
      <dgm:spPr/>
    </dgm:pt>
    <dgm:pt modelId="{86BF2431-922C-6F4D-B5C6-BD76A2E367FF}" type="pres">
      <dgm:prSet presAssocID="{8EB2FAC0-1D7C-4958-B06B-94646058021E}" presName="linNode" presStyleCnt="0"/>
      <dgm:spPr/>
    </dgm:pt>
    <dgm:pt modelId="{7FA35372-6E4B-4043-97D2-806E33DE0EDE}" type="pres">
      <dgm:prSet presAssocID="{8EB2FAC0-1D7C-4958-B06B-94646058021E}" presName="parentText" presStyleLbl="solidFgAcc1" presStyleIdx="4" presStyleCnt="7">
        <dgm:presLayoutVars>
          <dgm:chMax val="1"/>
          <dgm:bulletEnabled/>
        </dgm:presLayoutVars>
      </dgm:prSet>
      <dgm:spPr/>
    </dgm:pt>
    <dgm:pt modelId="{1BA9E4FA-2002-C940-A3B9-A12D1C13504F}" type="pres">
      <dgm:prSet presAssocID="{8EB2FAC0-1D7C-4958-B06B-94646058021E}" presName="descendantText" presStyleLbl="alignNode1" presStyleIdx="4" presStyleCnt="7">
        <dgm:presLayoutVars>
          <dgm:bulletEnabled/>
        </dgm:presLayoutVars>
      </dgm:prSet>
      <dgm:spPr/>
    </dgm:pt>
    <dgm:pt modelId="{36DF1E5D-B2ED-6242-A9EC-4DCABE97EBEC}" type="pres">
      <dgm:prSet presAssocID="{4DD07551-870B-4893-BA1A-74C9A88B5A84}" presName="sp" presStyleCnt="0"/>
      <dgm:spPr/>
    </dgm:pt>
    <dgm:pt modelId="{9CF6C740-6F1F-7E4F-9829-2C7FDF6C8475}" type="pres">
      <dgm:prSet presAssocID="{06694D1A-130A-4511-BE08-01E55BFBAE13}" presName="linNode" presStyleCnt="0"/>
      <dgm:spPr/>
    </dgm:pt>
    <dgm:pt modelId="{AAC312C8-D0FF-9E4B-BAFD-B68F939AE34C}" type="pres">
      <dgm:prSet presAssocID="{06694D1A-130A-4511-BE08-01E55BFBAE13}" presName="parentText" presStyleLbl="solidFgAcc1" presStyleIdx="5" presStyleCnt="7">
        <dgm:presLayoutVars>
          <dgm:chMax val="1"/>
          <dgm:bulletEnabled/>
        </dgm:presLayoutVars>
      </dgm:prSet>
      <dgm:spPr/>
    </dgm:pt>
    <dgm:pt modelId="{9B50BE54-933A-1B47-978B-E3084FEA973B}" type="pres">
      <dgm:prSet presAssocID="{06694D1A-130A-4511-BE08-01E55BFBAE13}" presName="descendantText" presStyleLbl="alignNode1" presStyleIdx="5" presStyleCnt="7">
        <dgm:presLayoutVars>
          <dgm:bulletEnabled/>
        </dgm:presLayoutVars>
      </dgm:prSet>
      <dgm:spPr/>
    </dgm:pt>
    <dgm:pt modelId="{FD098C80-9591-E945-8657-364B903CA6FA}" type="pres">
      <dgm:prSet presAssocID="{E1DD26D1-5948-48B9-8EDF-659301AB50CE}" presName="sp" presStyleCnt="0"/>
      <dgm:spPr/>
    </dgm:pt>
    <dgm:pt modelId="{05589306-ADA7-3E45-9039-35C41476EAE0}" type="pres">
      <dgm:prSet presAssocID="{0AA2375F-6B5D-4ED6-BE38-7B0B2D05980B}" presName="linNode" presStyleCnt="0"/>
      <dgm:spPr/>
    </dgm:pt>
    <dgm:pt modelId="{F558A12A-6788-DD4E-890E-4598E1E9981A}" type="pres">
      <dgm:prSet presAssocID="{0AA2375F-6B5D-4ED6-BE38-7B0B2D05980B}" presName="parentText" presStyleLbl="solidFgAcc1" presStyleIdx="6" presStyleCnt="7">
        <dgm:presLayoutVars>
          <dgm:chMax val="1"/>
          <dgm:bulletEnabled/>
        </dgm:presLayoutVars>
      </dgm:prSet>
      <dgm:spPr/>
    </dgm:pt>
    <dgm:pt modelId="{FC20BDDA-577F-F249-AA8A-F7682BC0B144}" type="pres">
      <dgm:prSet presAssocID="{0AA2375F-6B5D-4ED6-BE38-7B0B2D05980B}" presName="descendantText" presStyleLbl="alignNode1" presStyleIdx="6" presStyleCnt="7">
        <dgm:presLayoutVars>
          <dgm:bulletEnabled/>
        </dgm:presLayoutVars>
      </dgm:prSet>
      <dgm:spPr/>
    </dgm:pt>
  </dgm:ptLst>
  <dgm:cxnLst>
    <dgm:cxn modelId="{E83BC700-696F-C442-9C10-CEE9D22D615C}" srcId="{5D4BE7D0-75AF-45BC-BA5E-0084814B8E70}" destId="{C0913AAF-0808-924B-97A0-213591AE0013}" srcOrd="3" destOrd="0" parTransId="{184370F8-A104-3147-956D-E926EE1C0211}" sibTransId="{E0E4DD21-4CAE-3E44-88D3-F9780D61F0A5}"/>
    <dgm:cxn modelId="{E995410A-07DF-4FEC-A76D-44ECDC14D771}" srcId="{06694D1A-130A-4511-BE08-01E55BFBAE13}" destId="{753CEF0A-102B-4E5F-8760-E0DF291FAE37}" srcOrd="0" destOrd="0" parTransId="{205FE1F4-974D-496F-B131-1832D7BAAC28}" sibTransId="{2E21FF3F-B6C1-43B1-922B-B11D97D18E86}"/>
    <dgm:cxn modelId="{249C630C-BE31-4BDD-AD84-B5C9D950C134}" srcId="{8EB2FAC0-1D7C-4958-B06B-94646058021E}" destId="{BE836EAB-BFD2-426A-851C-46EB4A9921C0}" srcOrd="0" destOrd="0" parTransId="{6AF3803B-A839-4938-B3DB-B10265CAF921}" sibTransId="{1D6A3828-47AA-44EC-89B2-E9221F1ED69C}"/>
    <dgm:cxn modelId="{A42DAB10-0178-41A9-A318-84ED3F723A16}" srcId="{5D4BE7D0-75AF-45BC-BA5E-0084814B8E70}" destId="{184E950B-41A1-4125-A81F-200927C11973}" srcOrd="2" destOrd="0" parTransId="{61DD2851-FD84-4B1A-B566-6C68A7101DE7}" sibTransId="{6B8F6B47-3939-4424-B64F-D10638248115}"/>
    <dgm:cxn modelId="{D4130917-4022-104F-812A-C1516A50EC67}" type="presOf" srcId="{BE836EAB-BFD2-426A-851C-46EB4A9921C0}" destId="{1BA9E4FA-2002-C940-A3B9-A12D1C13504F}" srcOrd="0" destOrd="0" presId="urn:microsoft.com/office/officeart/2016/7/layout/VerticalHollowActionList"/>
    <dgm:cxn modelId="{CD757B1B-ABDF-B942-8ADB-45BCEDB11EED}" type="presOf" srcId="{C0913AAF-0808-924B-97A0-213591AE0013}" destId="{24C6A46A-C0C6-9449-9E6D-963A725D324D}" srcOrd="0" destOrd="0" presId="urn:microsoft.com/office/officeart/2016/7/layout/VerticalHollowActionList"/>
    <dgm:cxn modelId="{6CAFEA1B-26E1-41CC-A618-FE4AA6E21C57}" srcId="{5D4BE7D0-75AF-45BC-BA5E-0084814B8E70}" destId="{0AA2375F-6B5D-4ED6-BE38-7B0B2D05980B}" srcOrd="6" destOrd="0" parTransId="{96B86CA9-0FB7-4038-8100-D44810074F02}" sibTransId="{9AA25532-B92B-48AE-B333-DEB10EEAFA96}"/>
    <dgm:cxn modelId="{5D986224-295E-44CC-A238-BCE2FD3542D6}" srcId="{184E950B-41A1-4125-A81F-200927C11973}" destId="{4FE4B88D-5568-4C55-AF0D-0E5E0A984264}" srcOrd="0" destOrd="0" parTransId="{D7E625D3-6557-4027-98D3-38C4349E5059}" sibTransId="{5F0A0017-0C11-4A76-A584-2F9C3346AEA8}"/>
    <dgm:cxn modelId="{37028E3C-BCD2-0D43-8B5A-C1F631291F48}" type="presOf" srcId="{0AA2375F-6B5D-4ED6-BE38-7B0B2D05980B}" destId="{F558A12A-6788-DD4E-890E-4598E1E9981A}" srcOrd="0" destOrd="0" presId="urn:microsoft.com/office/officeart/2016/7/layout/VerticalHollowActionList"/>
    <dgm:cxn modelId="{08245D40-2D2E-4451-A594-1A5F4A54BFD2}" srcId="{5D4BE7D0-75AF-45BC-BA5E-0084814B8E70}" destId="{2A26A4C0-13F7-49F6-AC79-448E9D687240}" srcOrd="0" destOrd="0" parTransId="{3057830B-B2D7-4286-90BB-AD24C2B56EB5}" sibTransId="{0B8B5DF8-5A7A-4619-A470-C655400A01C1}"/>
    <dgm:cxn modelId="{170FCC41-BAB2-4115-AF2A-A4EAE5626374}" srcId="{5D4BE7D0-75AF-45BC-BA5E-0084814B8E70}" destId="{06694D1A-130A-4511-BE08-01E55BFBAE13}" srcOrd="5" destOrd="0" parTransId="{5E6B0FA7-91DD-4A8D-AA04-38ADA9575533}" sibTransId="{E1DD26D1-5948-48B9-8EDF-659301AB50CE}"/>
    <dgm:cxn modelId="{8D0D3657-8874-48EA-9C9A-AE08C61A258A}" srcId="{5D4BE7D0-75AF-45BC-BA5E-0084814B8E70}" destId="{8EB2FAC0-1D7C-4958-B06B-94646058021E}" srcOrd="4" destOrd="0" parTransId="{BB937E25-C34B-4341-BEA3-AE391E3CE66B}" sibTransId="{4DD07551-870B-4893-BA1A-74C9A88B5A84}"/>
    <dgm:cxn modelId="{BA4C8E57-150E-4509-A780-4486569C52B5}" srcId="{3465BEA4-DC05-4907-97C2-C36F96D2603F}" destId="{FD9097D7-0CB8-4A32-BAFA-7D8C2C4791A3}" srcOrd="0" destOrd="0" parTransId="{F990CD29-499E-45EC-8AA6-DD07ED3BAD78}" sibTransId="{359B2591-5DFF-4FBA-8623-C7A89A9F40C8}"/>
    <dgm:cxn modelId="{880A3259-5088-8D4E-8E33-837ED6D188A7}" type="presOf" srcId="{A1A8A347-3F7C-B340-B1CA-17AB8F69F1E2}" destId="{645D0E07-BC46-0142-9C3F-7526942DA63D}" srcOrd="0" destOrd="0" presId="urn:microsoft.com/office/officeart/2016/7/layout/VerticalHollowActionList"/>
    <dgm:cxn modelId="{44E1526E-98E9-2A47-B717-083B4F2B411C}" type="presOf" srcId="{4FE4B88D-5568-4C55-AF0D-0E5E0A984264}" destId="{57BF0607-B3ED-E144-AC9C-190F29D08D91}" srcOrd="0" destOrd="0" presId="urn:microsoft.com/office/officeart/2016/7/layout/VerticalHollowActionList"/>
    <dgm:cxn modelId="{3B9C5F74-B6C6-B046-A794-FAD00318D8D3}" type="presOf" srcId="{FD9097D7-0CB8-4A32-BAFA-7D8C2C4791A3}" destId="{1B61B0C5-19E0-6746-938E-0C48F4906674}" srcOrd="0" destOrd="0" presId="urn:microsoft.com/office/officeart/2016/7/layout/VerticalHollowActionList"/>
    <dgm:cxn modelId="{3B142788-D240-5E4F-8788-5B324118F490}" type="presOf" srcId="{3465BEA4-DC05-4907-97C2-C36F96D2603F}" destId="{FFD7A11D-F345-6D46-A482-F85E7B02C056}" srcOrd="0" destOrd="0" presId="urn:microsoft.com/office/officeart/2016/7/layout/VerticalHollowActionList"/>
    <dgm:cxn modelId="{D1BE9D8A-3435-B341-8D32-FFDD4F067F34}" type="presOf" srcId="{5D4BE7D0-75AF-45BC-BA5E-0084814B8E70}" destId="{D583BCAC-2F01-2140-8E68-F1D632D7D2A1}" srcOrd="0" destOrd="0" presId="urn:microsoft.com/office/officeart/2016/7/layout/VerticalHollowActionList"/>
    <dgm:cxn modelId="{ABF1F98E-5F26-F14D-81A6-17003387F7DA}" type="presOf" srcId="{753CEF0A-102B-4E5F-8760-E0DF291FAE37}" destId="{9B50BE54-933A-1B47-978B-E3084FEA973B}" srcOrd="0" destOrd="0" presId="urn:microsoft.com/office/officeart/2016/7/layout/VerticalHollowActionList"/>
    <dgm:cxn modelId="{225B3692-3581-9C4A-9AAE-89001A76CDBA}" type="presOf" srcId="{0F3B0E7D-3202-4DFE-A13C-B1E542194EF7}" destId="{18BC8539-5DEE-2942-B835-484C94E03351}" srcOrd="0" destOrd="0" presId="urn:microsoft.com/office/officeart/2016/7/layout/VerticalHollowActionList"/>
    <dgm:cxn modelId="{40233EB1-A9EB-5949-9A8E-E4EF8328B67A}" type="presOf" srcId="{06694D1A-130A-4511-BE08-01E55BFBAE13}" destId="{AAC312C8-D0FF-9E4B-BAFD-B68F939AE34C}" srcOrd="0" destOrd="0" presId="urn:microsoft.com/office/officeart/2016/7/layout/VerticalHollowActionList"/>
    <dgm:cxn modelId="{64E6E1BE-B67F-F743-ACBA-C30AFF391DFE}" srcId="{C0913AAF-0808-924B-97A0-213591AE0013}" destId="{A1A8A347-3F7C-B340-B1CA-17AB8F69F1E2}" srcOrd="0" destOrd="0" parTransId="{0729E7D4-EAF3-0145-93AE-17E33DBDB3BB}" sibTransId="{ED80A2F0-2FE7-8947-8B5C-CEA164D389A1}"/>
    <dgm:cxn modelId="{A05DBCC7-FC73-2440-A414-C351D4F916F8}" type="presOf" srcId="{8EB2FAC0-1D7C-4958-B06B-94646058021E}" destId="{7FA35372-6E4B-4043-97D2-806E33DE0EDE}" srcOrd="0" destOrd="0" presId="urn:microsoft.com/office/officeart/2016/7/layout/VerticalHollowActionList"/>
    <dgm:cxn modelId="{B6DF51DC-59B6-40EC-9E5B-01177A595E9E}" srcId="{2A26A4C0-13F7-49F6-AC79-448E9D687240}" destId="{0F3B0E7D-3202-4DFE-A13C-B1E542194EF7}" srcOrd="0" destOrd="0" parTransId="{ED0706C3-960C-4D0F-A12D-A3C816DFBCA3}" sibTransId="{01E6AB8C-ED17-4CFB-A668-3DEF5DBD4F10}"/>
    <dgm:cxn modelId="{D7E240DE-A4E4-F749-B4EF-D9014CF1D676}" type="presOf" srcId="{184E950B-41A1-4125-A81F-200927C11973}" destId="{C981E9C2-CAD3-DA43-A72C-676119DB85B8}" srcOrd="0" destOrd="0" presId="urn:microsoft.com/office/officeart/2016/7/layout/VerticalHollowActionList"/>
    <dgm:cxn modelId="{643874DE-6405-4863-B19E-31F2E384B9B1}" srcId="{0AA2375F-6B5D-4ED6-BE38-7B0B2D05980B}" destId="{844122DB-EBE9-4778-8424-9016B0037C33}" srcOrd="0" destOrd="0" parTransId="{05BA6AB7-A331-4E37-A902-401A16D92710}" sibTransId="{9B919509-EF7D-4198-AA3E-52948AE6802E}"/>
    <dgm:cxn modelId="{0436E6DE-F43F-1B46-91B9-CB334E77B56B}" type="presOf" srcId="{2A26A4C0-13F7-49F6-AC79-448E9D687240}" destId="{37F62914-332A-FA42-A4A5-CCCB8F0A6FFD}" srcOrd="0" destOrd="0" presId="urn:microsoft.com/office/officeart/2016/7/layout/VerticalHollowActionList"/>
    <dgm:cxn modelId="{96D370F3-50BA-5F4A-A121-2778599771EA}" type="presOf" srcId="{844122DB-EBE9-4778-8424-9016B0037C33}" destId="{FC20BDDA-577F-F249-AA8A-F7682BC0B144}" srcOrd="0" destOrd="0" presId="urn:microsoft.com/office/officeart/2016/7/layout/VerticalHollowActionList"/>
    <dgm:cxn modelId="{7AFFD6F9-F362-43B0-B714-24A6E4EEA531}" srcId="{5D4BE7D0-75AF-45BC-BA5E-0084814B8E70}" destId="{3465BEA4-DC05-4907-97C2-C36F96D2603F}" srcOrd="1" destOrd="0" parTransId="{D9AC3C4E-CB72-4BAF-A9FF-47C28DF20FE7}" sibTransId="{CF9B2380-37C3-4BE5-A285-D30A10780AD4}"/>
    <dgm:cxn modelId="{25FEBB0B-DF93-B84E-AAEE-7E3CC0425DCC}" type="presParOf" srcId="{D583BCAC-2F01-2140-8E68-F1D632D7D2A1}" destId="{BFC5B207-9ADF-0447-B872-58A10A61CBBB}" srcOrd="0" destOrd="0" presId="urn:microsoft.com/office/officeart/2016/7/layout/VerticalHollowActionList"/>
    <dgm:cxn modelId="{DAFF5FD4-E13B-0B47-9AA4-4A1BB706225E}" type="presParOf" srcId="{BFC5B207-9ADF-0447-B872-58A10A61CBBB}" destId="{37F62914-332A-FA42-A4A5-CCCB8F0A6FFD}" srcOrd="0" destOrd="0" presId="urn:microsoft.com/office/officeart/2016/7/layout/VerticalHollowActionList"/>
    <dgm:cxn modelId="{2479A4FB-4231-E040-A336-31703CA38CEC}" type="presParOf" srcId="{BFC5B207-9ADF-0447-B872-58A10A61CBBB}" destId="{18BC8539-5DEE-2942-B835-484C94E03351}" srcOrd="1" destOrd="0" presId="urn:microsoft.com/office/officeart/2016/7/layout/VerticalHollowActionList"/>
    <dgm:cxn modelId="{AB1FF6E8-76D8-304B-AA47-29207E64A1C1}" type="presParOf" srcId="{D583BCAC-2F01-2140-8E68-F1D632D7D2A1}" destId="{0C626175-F2CB-7D43-B1BC-A75D3F9B85BC}" srcOrd="1" destOrd="0" presId="urn:microsoft.com/office/officeart/2016/7/layout/VerticalHollowActionList"/>
    <dgm:cxn modelId="{A6629E07-A5DF-C44A-8EB9-E840C6ACE803}" type="presParOf" srcId="{D583BCAC-2F01-2140-8E68-F1D632D7D2A1}" destId="{5D7B4F56-976B-C54A-898F-A179ECF52DE8}" srcOrd="2" destOrd="0" presId="urn:microsoft.com/office/officeart/2016/7/layout/VerticalHollowActionList"/>
    <dgm:cxn modelId="{20FC4B49-90A9-354A-BF98-692209A7B4B2}" type="presParOf" srcId="{5D7B4F56-976B-C54A-898F-A179ECF52DE8}" destId="{FFD7A11D-F345-6D46-A482-F85E7B02C056}" srcOrd="0" destOrd="0" presId="urn:microsoft.com/office/officeart/2016/7/layout/VerticalHollowActionList"/>
    <dgm:cxn modelId="{E3CCE55B-C974-A546-AB0C-08BDE6891D95}" type="presParOf" srcId="{5D7B4F56-976B-C54A-898F-A179ECF52DE8}" destId="{1B61B0C5-19E0-6746-938E-0C48F4906674}" srcOrd="1" destOrd="0" presId="urn:microsoft.com/office/officeart/2016/7/layout/VerticalHollowActionList"/>
    <dgm:cxn modelId="{0CA90454-5D19-CA48-88DA-B2BCEAF20B1C}" type="presParOf" srcId="{D583BCAC-2F01-2140-8E68-F1D632D7D2A1}" destId="{8C209F59-DE2D-A746-88D9-24642D16C5FA}" srcOrd="3" destOrd="0" presId="urn:microsoft.com/office/officeart/2016/7/layout/VerticalHollowActionList"/>
    <dgm:cxn modelId="{17EF17EF-6193-9F47-9B61-DC9A28A7490C}" type="presParOf" srcId="{D583BCAC-2F01-2140-8E68-F1D632D7D2A1}" destId="{E8AF437F-69B5-6B4A-ABF6-573C083AF980}" srcOrd="4" destOrd="0" presId="urn:microsoft.com/office/officeart/2016/7/layout/VerticalHollowActionList"/>
    <dgm:cxn modelId="{705C45C4-BCD1-B74B-9A26-93D01D19FEE8}" type="presParOf" srcId="{E8AF437F-69B5-6B4A-ABF6-573C083AF980}" destId="{C981E9C2-CAD3-DA43-A72C-676119DB85B8}" srcOrd="0" destOrd="0" presId="urn:microsoft.com/office/officeart/2016/7/layout/VerticalHollowActionList"/>
    <dgm:cxn modelId="{C4F8B4EE-8691-B24B-916C-DFD2D51B5F3E}" type="presParOf" srcId="{E8AF437F-69B5-6B4A-ABF6-573C083AF980}" destId="{57BF0607-B3ED-E144-AC9C-190F29D08D91}" srcOrd="1" destOrd="0" presId="urn:microsoft.com/office/officeart/2016/7/layout/VerticalHollowActionList"/>
    <dgm:cxn modelId="{53C5EA57-EE11-9D4E-8B3E-820D2BDAFCFB}" type="presParOf" srcId="{D583BCAC-2F01-2140-8E68-F1D632D7D2A1}" destId="{A5769143-648E-B947-B0A0-6F2E8059937F}" srcOrd="5" destOrd="0" presId="urn:microsoft.com/office/officeart/2016/7/layout/VerticalHollowActionList"/>
    <dgm:cxn modelId="{D2784A18-C716-2842-AF0E-18C06AC066E4}" type="presParOf" srcId="{D583BCAC-2F01-2140-8E68-F1D632D7D2A1}" destId="{E6F6217E-30DF-4D4F-8C09-CFD3F58B532A}" srcOrd="6" destOrd="0" presId="urn:microsoft.com/office/officeart/2016/7/layout/VerticalHollowActionList"/>
    <dgm:cxn modelId="{C70B7CFB-53BF-9A47-8B9F-D40F7443B471}" type="presParOf" srcId="{E6F6217E-30DF-4D4F-8C09-CFD3F58B532A}" destId="{24C6A46A-C0C6-9449-9E6D-963A725D324D}" srcOrd="0" destOrd="0" presId="urn:microsoft.com/office/officeart/2016/7/layout/VerticalHollowActionList"/>
    <dgm:cxn modelId="{6F9C577B-819F-2242-AB38-1E5ECD8DC31A}" type="presParOf" srcId="{E6F6217E-30DF-4D4F-8C09-CFD3F58B532A}" destId="{645D0E07-BC46-0142-9C3F-7526942DA63D}" srcOrd="1" destOrd="0" presId="urn:microsoft.com/office/officeart/2016/7/layout/VerticalHollowActionList"/>
    <dgm:cxn modelId="{B30ACEB9-C310-4048-8B44-5A0844B45DF3}" type="presParOf" srcId="{D583BCAC-2F01-2140-8E68-F1D632D7D2A1}" destId="{7EE0C044-6726-2949-B790-5BB7A967704D}" srcOrd="7" destOrd="0" presId="urn:microsoft.com/office/officeart/2016/7/layout/VerticalHollowActionList"/>
    <dgm:cxn modelId="{38940F73-B36F-2349-BB68-DD1FB6DE4501}" type="presParOf" srcId="{D583BCAC-2F01-2140-8E68-F1D632D7D2A1}" destId="{86BF2431-922C-6F4D-B5C6-BD76A2E367FF}" srcOrd="8" destOrd="0" presId="urn:microsoft.com/office/officeart/2016/7/layout/VerticalHollowActionList"/>
    <dgm:cxn modelId="{AE54E82D-5058-F447-B538-E0D271C73246}" type="presParOf" srcId="{86BF2431-922C-6F4D-B5C6-BD76A2E367FF}" destId="{7FA35372-6E4B-4043-97D2-806E33DE0EDE}" srcOrd="0" destOrd="0" presId="urn:microsoft.com/office/officeart/2016/7/layout/VerticalHollowActionList"/>
    <dgm:cxn modelId="{CF75F159-3E69-9249-A0B3-7255CE214C61}" type="presParOf" srcId="{86BF2431-922C-6F4D-B5C6-BD76A2E367FF}" destId="{1BA9E4FA-2002-C940-A3B9-A12D1C13504F}" srcOrd="1" destOrd="0" presId="urn:microsoft.com/office/officeart/2016/7/layout/VerticalHollowActionList"/>
    <dgm:cxn modelId="{DBA76345-E776-0A46-9276-8A4D96BA0764}" type="presParOf" srcId="{D583BCAC-2F01-2140-8E68-F1D632D7D2A1}" destId="{36DF1E5D-B2ED-6242-A9EC-4DCABE97EBEC}" srcOrd="9" destOrd="0" presId="urn:microsoft.com/office/officeart/2016/7/layout/VerticalHollowActionList"/>
    <dgm:cxn modelId="{C55EF4DF-34BE-254F-8CE8-9E4EF89C8ADE}" type="presParOf" srcId="{D583BCAC-2F01-2140-8E68-F1D632D7D2A1}" destId="{9CF6C740-6F1F-7E4F-9829-2C7FDF6C8475}" srcOrd="10" destOrd="0" presId="urn:microsoft.com/office/officeart/2016/7/layout/VerticalHollowActionList"/>
    <dgm:cxn modelId="{C9780DEC-752F-0949-B02F-1C676ECE7F4A}" type="presParOf" srcId="{9CF6C740-6F1F-7E4F-9829-2C7FDF6C8475}" destId="{AAC312C8-D0FF-9E4B-BAFD-B68F939AE34C}" srcOrd="0" destOrd="0" presId="urn:microsoft.com/office/officeart/2016/7/layout/VerticalHollowActionList"/>
    <dgm:cxn modelId="{0A44C2DF-F11B-F746-819C-F51C9B0D417E}" type="presParOf" srcId="{9CF6C740-6F1F-7E4F-9829-2C7FDF6C8475}" destId="{9B50BE54-933A-1B47-978B-E3084FEA973B}" srcOrd="1" destOrd="0" presId="urn:microsoft.com/office/officeart/2016/7/layout/VerticalHollowActionList"/>
    <dgm:cxn modelId="{C029D2BF-0CA8-8F40-954E-8A571C0F2399}" type="presParOf" srcId="{D583BCAC-2F01-2140-8E68-F1D632D7D2A1}" destId="{FD098C80-9591-E945-8657-364B903CA6FA}" srcOrd="11" destOrd="0" presId="urn:microsoft.com/office/officeart/2016/7/layout/VerticalHollowActionList"/>
    <dgm:cxn modelId="{AE49D696-F904-E948-9B00-1248132E7689}" type="presParOf" srcId="{D583BCAC-2F01-2140-8E68-F1D632D7D2A1}" destId="{05589306-ADA7-3E45-9039-35C41476EAE0}" srcOrd="12" destOrd="0" presId="urn:microsoft.com/office/officeart/2016/7/layout/VerticalHollowActionList"/>
    <dgm:cxn modelId="{FA459171-144C-4B4B-9ACD-78D8CE587DAC}" type="presParOf" srcId="{05589306-ADA7-3E45-9039-35C41476EAE0}" destId="{F558A12A-6788-DD4E-890E-4598E1E9981A}" srcOrd="0" destOrd="0" presId="urn:microsoft.com/office/officeart/2016/7/layout/VerticalHollowActionList"/>
    <dgm:cxn modelId="{89470B5A-90D0-F04C-A129-C738BF0B85E3}" type="presParOf" srcId="{05589306-ADA7-3E45-9039-35C41476EAE0}" destId="{FC20BDDA-577F-F249-AA8A-F7682BC0B144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C8539-5DEE-2942-B835-484C94E03351}">
      <dsp:nvSpPr>
        <dsp:cNvPr id="0" name=""/>
        <dsp:cNvSpPr/>
      </dsp:nvSpPr>
      <dsp:spPr>
        <a:xfrm>
          <a:off x="985181" y="2135"/>
          <a:ext cx="3940728" cy="61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461" tIns="157044" rIns="76461" bIns="1570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Trigger: Every Monday at 12:0</a:t>
          </a:r>
          <a:r>
            <a:rPr lang="en-US" altLang="zh-TW" sz="1600" kern="1200" dirty="0"/>
            <a:t>0</a:t>
          </a:r>
          <a:r>
            <a:rPr lang="en-US" sz="1600" kern="1200" dirty="0"/>
            <a:t> AM</a:t>
          </a:r>
        </a:p>
      </dsp:txBody>
      <dsp:txXfrm>
        <a:off x="985181" y="2135"/>
        <a:ext cx="3940728" cy="618282"/>
      </dsp:txXfrm>
    </dsp:sp>
    <dsp:sp modelId="{37F62914-332A-FA42-A4A5-CCCB8F0A6FFD}">
      <dsp:nvSpPr>
        <dsp:cNvPr id="0" name=""/>
        <dsp:cNvSpPr/>
      </dsp:nvSpPr>
      <dsp:spPr>
        <a:xfrm>
          <a:off x="0" y="2135"/>
          <a:ext cx="985182" cy="618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33" tIns="61073" rIns="52133" bIns="610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Trigger</a:t>
          </a:r>
        </a:p>
      </dsp:txBody>
      <dsp:txXfrm>
        <a:off x="0" y="2135"/>
        <a:ext cx="985182" cy="618282"/>
      </dsp:txXfrm>
    </dsp:sp>
    <dsp:sp modelId="{1B61B0C5-19E0-6746-938E-0C48F4906674}">
      <dsp:nvSpPr>
        <dsp:cNvPr id="0" name=""/>
        <dsp:cNvSpPr/>
      </dsp:nvSpPr>
      <dsp:spPr>
        <a:xfrm>
          <a:off x="985182" y="657514"/>
          <a:ext cx="3940728" cy="61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461" tIns="157044" rIns="76461" bIns="1570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 to SQL database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and</a:t>
          </a:r>
          <a:r>
            <a:rPr lang="zh-TW" altLang="en-US" sz="1600" kern="1200" dirty="0"/>
            <a:t> </a:t>
          </a:r>
          <a:r>
            <a:rPr lang="en-US" altLang="zh-TW" sz="1600" kern="1200" dirty="0"/>
            <a:t>execute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stored</a:t>
          </a:r>
          <a:r>
            <a:rPr lang="zh-TW" altLang="en-US" sz="1600" kern="1200" dirty="0"/>
            <a:t> </a:t>
          </a:r>
          <a:r>
            <a:rPr lang="en-US" altLang="zh-TW" sz="1600" kern="1200" dirty="0"/>
            <a:t>procedure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for</a:t>
          </a:r>
          <a:r>
            <a:rPr lang="zh-TW" altLang="en-US" sz="1600" kern="1200" dirty="0"/>
            <a:t> </a:t>
          </a:r>
          <a:r>
            <a:rPr lang="en-US" altLang="zh-TW" sz="1600" kern="1200" dirty="0"/>
            <a:t>HTML</a:t>
          </a:r>
          <a:r>
            <a:rPr lang="zh-TW" altLang="en-US" sz="1600" kern="1200" dirty="0"/>
            <a:t> </a:t>
          </a:r>
          <a:r>
            <a:rPr lang="en-US" altLang="zh-TW" sz="1600" kern="1200" dirty="0"/>
            <a:t>table.</a:t>
          </a:r>
          <a:endParaRPr lang="en-US" sz="1600" kern="1200" dirty="0"/>
        </a:p>
      </dsp:txBody>
      <dsp:txXfrm>
        <a:off x="985182" y="657514"/>
        <a:ext cx="3940728" cy="618282"/>
      </dsp:txXfrm>
    </dsp:sp>
    <dsp:sp modelId="{FFD7A11D-F345-6D46-A482-F85E7B02C056}">
      <dsp:nvSpPr>
        <dsp:cNvPr id="0" name=""/>
        <dsp:cNvSpPr/>
      </dsp:nvSpPr>
      <dsp:spPr>
        <a:xfrm>
          <a:off x="0" y="657514"/>
          <a:ext cx="985182" cy="618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33" tIns="61073" rIns="52133" bIns="610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Execute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(HTML)</a:t>
          </a:r>
          <a:endParaRPr lang="en-US" sz="1600" kern="1200" dirty="0"/>
        </a:p>
      </dsp:txBody>
      <dsp:txXfrm>
        <a:off x="0" y="657514"/>
        <a:ext cx="985182" cy="618282"/>
      </dsp:txXfrm>
    </dsp:sp>
    <dsp:sp modelId="{57BF0607-B3ED-E144-AC9C-190F29D08D91}">
      <dsp:nvSpPr>
        <dsp:cNvPr id="0" name=""/>
        <dsp:cNvSpPr/>
      </dsp:nvSpPr>
      <dsp:spPr>
        <a:xfrm>
          <a:off x="985182" y="1312893"/>
          <a:ext cx="3940728" cy="61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461" tIns="157044" rIns="76461" bIns="1570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Parse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JSON,</a:t>
          </a:r>
          <a:r>
            <a:rPr lang="zh-TW" altLang="en-US" sz="1600" kern="1200" dirty="0"/>
            <a:t> </a:t>
          </a:r>
          <a:r>
            <a:rPr lang="en-US" altLang="zh-TW" sz="1600" kern="1200" dirty="0"/>
            <a:t>select</a:t>
          </a:r>
          <a:r>
            <a:rPr lang="zh-TW" altLang="en-US" sz="1600" kern="1200" dirty="0"/>
            <a:t> </a:t>
          </a:r>
          <a:r>
            <a:rPr lang="en-US" altLang="zh-TW" sz="1600" kern="1200" dirty="0"/>
            <a:t>columns</a:t>
          </a:r>
          <a:r>
            <a:rPr lang="zh-TW" altLang="en-US" sz="1600" kern="1200" dirty="0"/>
            <a:t> </a:t>
          </a:r>
          <a:r>
            <a:rPr lang="en-US" altLang="zh-TW" sz="1600" kern="1200" dirty="0"/>
            <a:t>and</a:t>
          </a:r>
          <a:r>
            <a:rPr lang="zh-TW" altLang="en-US" sz="1600" kern="1200" dirty="0"/>
            <a:t> </a:t>
          </a:r>
          <a:r>
            <a:rPr lang="en-US" altLang="zh-TW" sz="1600" kern="1200" dirty="0"/>
            <a:t>build</a:t>
          </a:r>
          <a:r>
            <a:rPr lang="zh-TW" altLang="en-US" sz="1600" kern="1200" dirty="0"/>
            <a:t> </a:t>
          </a:r>
          <a:r>
            <a:rPr lang="en-US" altLang="zh-TW" sz="1600" kern="1200" dirty="0"/>
            <a:t>table</a:t>
          </a:r>
          <a:endParaRPr lang="en-US" sz="1600" kern="1200" dirty="0"/>
        </a:p>
      </dsp:txBody>
      <dsp:txXfrm>
        <a:off x="985182" y="1312893"/>
        <a:ext cx="3940728" cy="618282"/>
      </dsp:txXfrm>
    </dsp:sp>
    <dsp:sp modelId="{C981E9C2-CAD3-DA43-A72C-676119DB85B8}">
      <dsp:nvSpPr>
        <dsp:cNvPr id="0" name=""/>
        <dsp:cNvSpPr/>
      </dsp:nvSpPr>
      <dsp:spPr>
        <a:xfrm>
          <a:off x="0" y="1312893"/>
          <a:ext cx="985182" cy="618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33" tIns="61073" rIns="52133" bIns="610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Parse&amp;Create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HTML</a:t>
          </a:r>
          <a:endParaRPr lang="en-US" sz="1600" kern="1200" dirty="0"/>
        </a:p>
      </dsp:txBody>
      <dsp:txXfrm>
        <a:off x="0" y="1312893"/>
        <a:ext cx="985182" cy="618282"/>
      </dsp:txXfrm>
    </dsp:sp>
    <dsp:sp modelId="{645D0E07-BC46-0142-9C3F-7526942DA63D}">
      <dsp:nvSpPr>
        <dsp:cNvPr id="0" name=""/>
        <dsp:cNvSpPr/>
      </dsp:nvSpPr>
      <dsp:spPr>
        <a:xfrm>
          <a:off x="985182" y="1968271"/>
          <a:ext cx="3940728" cy="61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461" tIns="157044" rIns="76461" bIns="1570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Connect</a:t>
          </a:r>
          <a:r>
            <a:rPr lang="zh-TW" altLang="en-US" sz="1600" kern="1200" dirty="0"/>
            <a:t> </a:t>
          </a:r>
          <a:r>
            <a:rPr lang="en-US" altLang="zh-TW" sz="1600" kern="1200" dirty="0"/>
            <a:t>to</a:t>
          </a:r>
          <a:r>
            <a:rPr lang="zh-TW" altLang="en-US" sz="1600" kern="1200" dirty="0"/>
            <a:t> </a:t>
          </a:r>
          <a:r>
            <a:rPr lang="en-US" altLang="zh-TW" sz="1600" kern="1200" dirty="0"/>
            <a:t>SQL</a:t>
          </a:r>
          <a:r>
            <a:rPr lang="zh-TW" altLang="en-US" sz="1600" kern="1200" dirty="0"/>
            <a:t> </a:t>
          </a:r>
          <a:r>
            <a:rPr lang="en-US" altLang="zh-TW" sz="1600" kern="1200" dirty="0"/>
            <a:t>and</a:t>
          </a:r>
          <a:r>
            <a:rPr lang="zh-TW" altLang="en-US" sz="1600" kern="1200" dirty="0"/>
            <a:t> </a:t>
          </a:r>
          <a:r>
            <a:rPr lang="en-US" altLang="zh-TW" sz="1600" kern="1200" dirty="0"/>
            <a:t>execute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stored</a:t>
          </a:r>
          <a:r>
            <a:rPr lang="zh-TW" altLang="en-US" sz="1600" kern="1200" dirty="0"/>
            <a:t> </a:t>
          </a:r>
          <a:r>
            <a:rPr lang="en-US" altLang="zh-TW" sz="1600" kern="1200" dirty="0"/>
            <a:t>procedure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for</a:t>
          </a:r>
          <a:r>
            <a:rPr lang="zh-TW" altLang="en-US" sz="1600" kern="1200" dirty="0"/>
            <a:t> </a:t>
          </a:r>
          <a:r>
            <a:rPr lang="en-US" altLang="zh-TW" sz="1600" kern="1200" dirty="0"/>
            <a:t>CSV(weekly</a:t>
          </a:r>
          <a:r>
            <a:rPr lang="zh-TW" altLang="en-US" sz="1600" kern="1200" dirty="0"/>
            <a:t> </a:t>
          </a:r>
          <a:r>
            <a:rPr lang="en-US" altLang="zh-TW" sz="1600" kern="1200" dirty="0"/>
            <a:t>totals)</a:t>
          </a:r>
          <a:endParaRPr lang="en-US" sz="1600" kern="1200" dirty="0"/>
        </a:p>
      </dsp:txBody>
      <dsp:txXfrm>
        <a:off x="985182" y="1968271"/>
        <a:ext cx="3940728" cy="618282"/>
      </dsp:txXfrm>
    </dsp:sp>
    <dsp:sp modelId="{24C6A46A-C0C6-9449-9E6D-963A725D324D}">
      <dsp:nvSpPr>
        <dsp:cNvPr id="0" name=""/>
        <dsp:cNvSpPr/>
      </dsp:nvSpPr>
      <dsp:spPr>
        <a:xfrm>
          <a:off x="0" y="1968271"/>
          <a:ext cx="985182" cy="618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33" tIns="61073" rIns="52133" bIns="610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Execute(CSV)</a:t>
          </a:r>
          <a:endParaRPr lang="en-US" sz="1600" kern="1200" dirty="0"/>
        </a:p>
      </dsp:txBody>
      <dsp:txXfrm>
        <a:off x="0" y="1968271"/>
        <a:ext cx="985182" cy="618282"/>
      </dsp:txXfrm>
    </dsp:sp>
    <dsp:sp modelId="{1BA9E4FA-2002-C940-A3B9-A12D1C13504F}">
      <dsp:nvSpPr>
        <dsp:cNvPr id="0" name=""/>
        <dsp:cNvSpPr/>
      </dsp:nvSpPr>
      <dsp:spPr>
        <a:xfrm>
          <a:off x="985182" y="2623650"/>
          <a:ext cx="3940728" cy="61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461" tIns="157044" rIns="76461" bIns="1570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Parse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JSON,</a:t>
          </a:r>
          <a:r>
            <a:rPr lang="zh-TW" altLang="en-US" sz="1600" kern="1200" dirty="0"/>
            <a:t> </a:t>
          </a:r>
          <a:r>
            <a:rPr lang="en-US" altLang="zh-TW" sz="1600" kern="1200" dirty="0"/>
            <a:t>select</a:t>
          </a:r>
          <a:r>
            <a:rPr lang="zh-TW" altLang="en-US" sz="1600" kern="1200" dirty="0"/>
            <a:t> </a:t>
          </a:r>
          <a:r>
            <a:rPr lang="en-US" altLang="zh-TW" sz="1600" kern="1200" dirty="0"/>
            <a:t>columns,</a:t>
          </a:r>
          <a:r>
            <a:rPr lang="zh-TW" altLang="en-US" sz="1600" kern="1200" dirty="0"/>
            <a:t> </a:t>
          </a:r>
          <a:r>
            <a:rPr lang="en-US" altLang="zh-TW" sz="1600" kern="1200" dirty="0"/>
            <a:t>and</a:t>
          </a:r>
          <a:r>
            <a:rPr lang="zh-TW" altLang="en-US" sz="1600" kern="1200" dirty="0"/>
            <a:t> </a:t>
          </a:r>
          <a:r>
            <a:rPr lang="en-US" altLang="zh-TW" sz="1600" kern="1200" dirty="0"/>
            <a:t>create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CSV</a:t>
          </a:r>
          <a:r>
            <a:rPr lang="zh-TW" altLang="en-US" sz="1600" kern="1200" dirty="0"/>
            <a:t> </a:t>
          </a:r>
          <a:r>
            <a:rPr lang="en-US" altLang="zh-TW" sz="1600" kern="1200" dirty="0"/>
            <a:t>table</a:t>
          </a:r>
          <a:endParaRPr lang="en-US" sz="1600" kern="1200" dirty="0"/>
        </a:p>
      </dsp:txBody>
      <dsp:txXfrm>
        <a:off x="985182" y="2623650"/>
        <a:ext cx="3940728" cy="618282"/>
      </dsp:txXfrm>
    </dsp:sp>
    <dsp:sp modelId="{7FA35372-6E4B-4043-97D2-806E33DE0EDE}">
      <dsp:nvSpPr>
        <dsp:cNvPr id="0" name=""/>
        <dsp:cNvSpPr/>
      </dsp:nvSpPr>
      <dsp:spPr>
        <a:xfrm>
          <a:off x="0" y="2623650"/>
          <a:ext cx="985182" cy="618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33" tIns="61073" rIns="52133" bIns="610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Parse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&amp;</a:t>
          </a:r>
          <a:r>
            <a:rPr lang="zh-TW" altLang="en-US" sz="1600" kern="1200" dirty="0"/>
            <a:t> </a:t>
          </a:r>
          <a:r>
            <a:rPr lang="en-US" altLang="zh-TW" sz="1600" kern="1200" dirty="0"/>
            <a:t>Create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CSV</a:t>
          </a:r>
          <a:endParaRPr lang="en-US" sz="1600" kern="1200" dirty="0"/>
        </a:p>
      </dsp:txBody>
      <dsp:txXfrm>
        <a:off x="0" y="2623650"/>
        <a:ext cx="985182" cy="618282"/>
      </dsp:txXfrm>
    </dsp:sp>
    <dsp:sp modelId="{9B50BE54-933A-1B47-978B-E3084FEA973B}">
      <dsp:nvSpPr>
        <dsp:cNvPr id="0" name=""/>
        <dsp:cNvSpPr/>
      </dsp:nvSpPr>
      <dsp:spPr>
        <a:xfrm>
          <a:off x="985182" y="3279029"/>
          <a:ext cx="3940728" cy="61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461" tIns="157044" rIns="76461" bIns="1570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Apply</a:t>
          </a:r>
          <a:r>
            <a:rPr lang="zh-TW" altLang="en-US" sz="1600" kern="1200" dirty="0"/>
            <a:t> </a:t>
          </a:r>
          <a:r>
            <a:rPr lang="en-US" altLang="zh-TW" sz="1600" kern="1200" dirty="0"/>
            <a:t>formatting</a:t>
          </a:r>
          <a:r>
            <a:rPr lang="zh-TW" altLang="en-US" sz="1600" kern="1200" dirty="0"/>
            <a:t> </a:t>
          </a:r>
          <a:r>
            <a:rPr lang="en-US" altLang="zh-TW" sz="1600" kern="1200" dirty="0"/>
            <a:t>to</a:t>
          </a:r>
          <a:r>
            <a:rPr lang="zh-TW" altLang="en-US" sz="1600" kern="1200" dirty="0"/>
            <a:t> </a:t>
          </a:r>
          <a:r>
            <a:rPr lang="en-US" altLang="zh-TW" sz="1600" kern="1200" dirty="0"/>
            <a:t>the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HTML</a:t>
          </a:r>
          <a:r>
            <a:rPr lang="zh-TW" altLang="en-US" sz="1600" kern="1200" dirty="0"/>
            <a:t> </a:t>
          </a:r>
          <a:r>
            <a:rPr lang="en-US" altLang="zh-TW" sz="1600" kern="1200" dirty="0"/>
            <a:t>table</a:t>
          </a:r>
          <a:endParaRPr lang="en-US" sz="1600" kern="1200" dirty="0"/>
        </a:p>
      </dsp:txBody>
      <dsp:txXfrm>
        <a:off x="985182" y="3279029"/>
        <a:ext cx="3940728" cy="618282"/>
      </dsp:txXfrm>
    </dsp:sp>
    <dsp:sp modelId="{AAC312C8-D0FF-9E4B-BAFD-B68F939AE34C}">
      <dsp:nvSpPr>
        <dsp:cNvPr id="0" name=""/>
        <dsp:cNvSpPr/>
      </dsp:nvSpPr>
      <dsp:spPr>
        <a:xfrm>
          <a:off x="0" y="3279029"/>
          <a:ext cx="985182" cy="618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33" tIns="61073" rIns="52133" bIns="610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Format</a:t>
          </a:r>
          <a:endParaRPr lang="en-US" sz="1600" kern="1200" dirty="0"/>
        </a:p>
      </dsp:txBody>
      <dsp:txXfrm>
        <a:off x="0" y="3279029"/>
        <a:ext cx="985182" cy="618282"/>
      </dsp:txXfrm>
    </dsp:sp>
    <dsp:sp modelId="{FC20BDDA-577F-F249-AA8A-F7682BC0B144}">
      <dsp:nvSpPr>
        <dsp:cNvPr id="0" name=""/>
        <dsp:cNvSpPr/>
      </dsp:nvSpPr>
      <dsp:spPr>
        <a:xfrm>
          <a:off x="985182" y="3934408"/>
          <a:ext cx="3940728" cy="61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461" tIns="157044" rIns="76461" bIns="1570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Send email with </a:t>
          </a:r>
          <a:r>
            <a:rPr lang="en-US" altLang="zh-TW" sz="1600" kern="1200" dirty="0"/>
            <a:t>HTML</a:t>
          </a:r>
          <a:r>
            <a:rPr lang="en-US" sz="1600" kern="1200" dirty="0"/>
            <a:t> </a:t>
          </a:r>
          <a:r>
            <a:rPr lang="en-US" altLang="zh-TW" sz="1600" kern="1200" dirty="0"/>
            <a:t>summary</a:t>
          </a:r>
          <a:r>
            <a:rPr lang="zh-TW" altLang="en-US" sz="1600" kern="1200" dirty="0"/>
            <a:t> </a:t>
          </a:r>
          <a:r>
            <a:rPr lang="en-US" altLang="zh-TW" sz="1600" kern="1200" dirty="0"/>
            <a:t>and</a:t>
          </a:r>
          <a:r>
            <a:rPr lang="zh-TW" altLang="en-US" sz="1600" kern="1200" dirty="0"/>
            <a:t> </a:t>
          </a:r>
          <a:r>
            <a:rPr lang="en-US" altLang="zh-TW" sz="1600" kern="1200" dirty="0"/>
            <a:t>CSV</a:t>
          </a:r>
          <a:r>
            <a:rPr lang="zh-TW" altLang="en-US" sz="1600" kern="1200" dirty="0"/>
            <a:t> </a:t>
          </a:r>
          <a:r>
            <a:rPr lang="en-US" altLang="zh-TW" sz="1600" kern="1200" dirty="0"/>
            <a:t>all</a:t>
          </a:r>
          <a:r>
            <a:rPr lang="zh-TW" altLang="en-US" sz="1600" kern="1200" dirty="0"/>
            <a:t> </a:t>
          </a:r>
          <a:r>
            <a:rPr lang="en-US" altLang="zh-TW" sz="1600" kern="1200" dirty="0"/>
            <a:t>sales</a:t>
          </a:r>
          <a:r>
            <a:rPr lang="zh-TW" altLang="en-US" sz="1600" kern="1200" dirty="0"/>
            <a:t> </a:t>
          </a:r>
          <a:r>
            <a:rPr lang="en-US" altLang="zh-TW" sz="1600" kern="1200" dirty="0"/>
            <a:t>report</a:t>
          </a:r>
          <a:endParaRPr lang="en-US" sz="1600" kern="1200" dirty="0"/>
        </a:p>
      </dsp:txBody>
      <dsp:txXfrm>
        <a:off x="985182" y="3934408"/>
        <a:ext cx="3940728" cy="618282"/>
      </dsp:txXfrm>
    </dsp:sp>
    <dsp:sp modelId="{F558A12A-6788-DD4E-890E-4598E1E9981A}">
      <dsp:nvSpPr>
        <dsp:cNvPr id="0" name=""/>
        <dsp:cNvSpPr/>
      </dsp:nvSpPr>
      <dsp:spPr>
        <a:xfrm>
          <a:off x="0" y="3934408"/>
          <a:ext cx="985182" cy="618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33" tIns="61073" rIns="52133" bIns="610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Send</a:t>
          </a:r>
        </a:p>
      </dsp:txBody>
      <dsp:txXfrm>
        <a:off x="0" y="3934408"/>
        <a:ext cx="985182" cy="618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EEA412-BFC8-683A-A08E-BB3707A17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037" y="739978"/>
            <a:ext cx="4001197" cy="3004145"/>
          </a:xfrm>
        </p:spPr>
        <p:txBody>
          <a:bodyPr>
            <a:normAutofit/>
          </a:bodyPr>
          <a:lstStyle/>
          <a:p>
            <a:r>
              <a:rPr lang="en-US" b="1" dirty="0"/>
              <a:t>Concert Ticket </a:t>
            </a:r>
            <a:br>
              <a:rPr lang="en-US" b="1" dirty="0"/>
            </a:br>
            <a:r>
              <a:rPr lang="en-US" b="1" dirty="0"/>
              <a:t>Sales Reporting Robot</a:t>
            </a:r>
            <a:endParaRPr lang="en-TW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08C37A-8A18-3DCC-993B-DBC7443A6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036" y="3836197"/>
            <a:ext cx="4001198" cy="21892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700" dirty="0"/>
              <a:t>Team</a:t>
            </a:r>
            <a:r>
              <a:rPr lang="zh-TW" altLang="en-US" sz="2700" dirty="0"/>
              <a:t> </a:t>
            </a:r>
            <a:r>
              <a:rPr lang="en-US" altLang="zh-TW" sz="2700" dirty="0"/>
              <a:t>3</a:t>
            </a:r>
            <a:r>
              <a:rPr lang="zh-TW" altLang="en-US" sz="2700" dirty="0"/>
              <a:t> </a:t>
            </a:r>
            <a:r>
              <a:rPr lang="en-US" altLang="zh-TW" sz="2700" dirty="0"/>
              <a:t>PAD</a:t>
            </a: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Charlotte Busse 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Chien Chuan Huang</a:t>
            </a:r>
            <a:endParaRPr lang="en-TW" sz="2700" dirty="0"/>
          </a:p>
        </p:txBody>
      </p:sp>
      <p:sp>
        <p:nvSpPr>
          <p:cNvPr id="43" name="Freeform: Shape 3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1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61789" y="0"/>
            <a:ext cx="1303050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3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73320" y="5717906"/>
            <a:ext cx="1328707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 descr="Robot operating a machine">
            <a:extLst>
              <a:ext uri="{FF2B5EF4-FFF2-40B4-BE49-F238E27FC236}">
                <a16:creationId xmlns:a16="http://schemas.microsoft.com/office/drawing/2014/main" id="{B83B0E98-64A6-4ADF-9962-B264A51E66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56" r="21181" b="-2"/>
          <a:stretch/>
        </p:blipFill>
        <p:spPr>
          <a:xfrm>
            <a:off x="473880" y="598720"/>
            <a:ext cx="3883686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90384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2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b="1" dirty="0"/>
              <a:t>Concert Ticket </a:t>
            </a:r>
            <a:br>
              <a:rPr lang="en-US" sz="3500" b="1" dirty="0"/>
            </a:br>
            <a:r>
              <a:rPr lang="en-US" sz="3500" b="1" dirty="0"/>
              <a:t>Sales Reporting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Purpose of the Robot</a:t>
            </a:r>
          </a:p>
          <a:p>
            <a:pPr lvl="1"/>
            <a:r>
              <a:rPr lang="en-US" sz="2000" dirty="0"/>
              <a:t>Automate weekly concert ticket sales reporting with SQL integration, including detailed reports and a total sales and revenue summary.</a:t>
            </a:r>
          </a:p>
          <a:p>
            <a:pPr lvl="1"/>
            <a:r>
              <a:rPr lang="en-US" sz="2000" dirty="0"/>
              <a:t>It eliminates the need for manual data collection, formatting, </a:t>
            </a:r>
            <a:r>
              <a:rPr lang="en-US" altLang="zh-TW" sz="2000" dirty="0"/>
              <a:t>manual</a:t>
            </a:r>
            <a:r>
              <a:rPr lang="zh-TW" altLang="en-US" sz="2000" dirty="0"/>
              <a:t> </a:t>
            </a:r>
            <a:r>
              <a:rPr lang="en-US" altLang="zh-TW" sz="2000" dirty="0"/>
              <a:t>calculation</a:t>
            </a:r>
            <a:r>
              <a:rPr lang="zh-TW" altLang="en-US" sz="2000" dirty="0"/>
              <a:t> </a:t>
            </a:r>
            <a:r>
              <a:rPr lang="en-US" sz="2000" dirty="0"/>
              <a:t>and email distribution.</a:t>
            </a:r>
          </a:p>
          <a:p>
            <a:endParaRPr lang="en-US" sz="1700" dirty="0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682B2B33-60CD-6D45-2B48-0D99AE23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11" r="26687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80" y="254000"/>
            <a:ext cx="4767454" cy="1843283"/>
          </a:xfrm>
        </p:spPr>
        <p:txBody>
          <a:bodyPr>
            <a:normAutofit/>
          </a:bodyPr>
          <a:lstStyle/>
          <a:p>
            <a:r>
              <a:rPr lang="en-US" sz="3500" dirty="0"/>
              <a:t>Automation Flow Overview</a:t>
            </a:r>
          </a:p>
        </p:txBody>
      </p:sp>
      <p:pic>
        <p:nvPicPr>
          <p:cNvPr id="6" name="Picture 5" descr="A close-up of a blue and green background&#10;&#10;AI-generated content may be incorrect.">
            <a:extLst>
              <a:ext uri="{FF2B5EF4-FFF2-40B4-BE49-F238E27FC236}">
                <a16:creationId xmlns:a16="http://schemas.microsoft.com/office/drawing/2014/main" id="{81B2A11F-3EF2-78A9-DFB8-549C749B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43" r="35884" b="-1"/>
          <a:stretch/>
        </p:blipFill>
        <p:spPr>
          <a:xfrm>
            <a:off x="5667306" y="557190"/>
            <a:ext cx="2996946" cy="5915336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591273-6CF5-51F7-A8A1-C4DD7E056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03034"/>
              </p:ext>
            </p:extLst>
          </p:nvPr>
        </p:nvGraphicFramePr>
        <p:xfrm>
          <a:off x="623990" y="1917700"/>
          <a:ext cx="4925910" cy="455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Why Automate?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endParaRPr lang="en-US" sz="2100" dirty="0"/>
          </a:p>
          <a:p>
            <a:r>
              <a:rPr lang="en-US" sz="2100" dirty="0"/>
              <a:t>Saves time and effort</a:t>
            </a:r>
          </a:p>
          <a:p>
            <a:r>
              <a:rPr lang="en-US" sz="2100" dirty="0"/>
              <a:t>Reduces human error</a:t>
            </a:r>
          </a:p>
          <a:p>
            <a:r>
              <a:rPr lang="en-US" sz="2100" dirty="0"/>
              <a:t>Delivers reports consistently and on time</a:t>
            </a:r>
          </a:p>
          <a:p>
            <a:r>
              <a:rPr lang="en-US" sz="2100" dirty="0"/>
              <a:t>Improves clarity with structured 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F7E8A46F-4320-9B28-8624-B8D573AA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robots shaking hands">
            <a:extLst>
              <a:ext uri="{FF2B5EF4-FFF2-40B4-BE49-F238E27FC236}">
                <a16:creationId xmlns:a16="http://schemas.microsoft.com/office/drawing/2014/main" id="{F08DCEDF-EF8F-5D4B-4BCF-3E8E8CFB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77" r="7701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660980" cy="1899912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dirty="0"/>
              <a:t>Live Demonstration and Implementation of the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800" dirty="0"/>
              <a:t>Next, my teammate </a:t>
            </a:r>
            <a:r>
              <a:rPr lang="en-US" altLang="zh-TW" sz="1800" dirty="0"/>
              <a:t>Charlotte </a:t>
            </a:r>
            <a:r>
              <a:rPr lang="en-US" sz="1800" dirty="0"/>
              <a:t>will demonstrate how the flow works in Power Automate.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193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Concert Ticket  Sales Reporting Robot</vt:lpstr>
      <vt:lpstr>Concert Ticket  Sales Reporting Robot</vt:lpstr>
      <vt:lpstr>Automation Flow Overview</vt:lpstr>
      <vt:lpstr>Why Automate?</vt:lpstr>
      <vt:lpstr>Live Demonstration and Implementation of the Robot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Chien Chuan Huang</cp:lastModifiedBy>
  <cp:revision>3</cp:revision>
  <dcterms:created xsi:type="dcterms:W3CDTF">2013-01-27T09:14:16Z</dcterms:created>
  <dcterms:modified xsi:type="dcterms:W3CDTF">2025-03-24T13:30:24Z</dcterms:modified>
  <cp:category/>
</cp:coreProperties>
</file>