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33" y="3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A0ED5-7E22-48C9-AB7E-6EBE5CFFD4B6}" type="datetimeFigureOut">
              <a:rPr lang="de-DE" smtClean="0"/>
              <a:t>20.01.2018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76461-50E2-4163-B21F-C951D8905C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47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808B9-C49A-4042-8489-5594A916602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28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56437-E1C5-4F65-A794-19B1F53AC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2240CD-1E53-4BE7-8CB6-D9B73EEFA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193D1E-CF72-4AEA-B5BD-150F8B167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3C9D-4988-4134-AE91-AB88C00328E1}" type="datetimeFigureOut">
              <a:rPr lang="de-DE" smtClean="0"/>
              <a:t>20.01.2018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BAFF8C-0FFC-48F3-9A45-A281B0A2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0E36D9-9AB9-4B8B-A3B7-45ADFFDB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FE69-9514-48B8-A0E5-2A0036437A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76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FBEAB-7B3A-4A85-B84B-EDEF5F49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3D0697-90B4-408E-A433-635E90C9A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180FDE-2F47-4B5B-884D-14EBD413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3C9D-4988-4134-AE91-AB88C00328E1}" type="datetimeFigureOut">
              <a:rPr lang="de-DE" smtClean="0"/>
              <a:t>20.01.2018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2D2103-A9D8-4B56-90AB-F1942F90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216694-B5F9-40EF-A60A-9505B939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FE69-9514-48B8-A0E5-2A0036437A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74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C785E1D-35D6-4F45-B6F3-3711DFC1E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510BBD-DA0C-4586-8D7F-AC1AEA4EB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C2CF28-56D9-413F-A69E-72707228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3C9D-4988-4134-AE91-AB88C00328E1}" type="datetimeFigureOut">
              <a:rPr lang="de-DE" smtClean="0"/>
              <a:t>20.01.2018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EC59AA-99EB-4DFA-AC3D-123E795F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9FEB2C-69CC-4BFD-9B59-20C3DAC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FE69-9514-48B8-A0E5-2A0036437A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94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7618F-7BF0-40ED-82ED-AB3D3C35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921B6-F026-44DD-B4F0-45D98A464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476B9-F055-4CCB-B34D-17CD55F8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3C9D-4988-4134-AE91-AB88C00328E1}" type="datetimeFigureOut">
              <a:rPr lang="de-DE" smtClean="0"/>
              <a:t>20.01.2018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6C6415-2AF7-44D4-AD18-4D5EA1AC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71C6F2-EE50-4936-8143-CDB8A32C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FE69-9514-48B8-A0E5-2A0036437A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63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FD46E-4B96-41DD-8FED-1B8E7EB0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853373-0C08-41C3-B5C2-5E8915BA0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F04AA8-B21A-4A05-A77B-9B97DB9E4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3C9D-4988-4134-AE91-AB88C00328E1}" type="datetimeFigureOut">
              <a:rPr lang="de-DE" smtClean="0"/>
              <a:t>20.01.2018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9BCEFA-17A2-42EF-9BC2-1381DF4A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7074CA-EB77-47AB-AB5B-B6A4E56F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FE69-9514-48B8-A0E5-2A0036437A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98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72EEB-AFBF-48FA-8CCC-42CD1DAA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DB4519-9328-467F-84F6-645E18D12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590260-C6DF-48B9-BEA5-82513E84E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2B2F5A-210B-40E9-8B94-0E5D7B7C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3C9D-4988-4134-AE91-AB88C00328E1}" type="datetimeFigureOut">
              <a:rPr lang="de-DE" smtClean="0"/>
              <a:t>20.01.2018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23757A-B0FE-41A2-8344-DEA7A4C2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9AB452-12D9-45B2-982C-28EB0972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FE69-9514-48B8-A0E5-2A0036437A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4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39EC1-26F4-4033-B681-60B4366C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F39330-A8ED-4B6B-88F6-556D8A665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FA69BF-748C-4043-B30A-5686F781E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C33F57-61AE-4B74-9439-77A9BDABB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EB7D5A5-9229-4CC5-B327-421365911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5A0BE7B-5608-4591-8D21-344E06AD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3C9D-4988-4134-AE91-AB88C00328E1}" type="datetimeFigureOut">
              <a:rPr lang="de-DE" smtClean="0"/>
              <a:t>20.01.2018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EC6B01C-1805-4D18-B067-E4DAB584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9E7752B-F290-4DD4-9BAC-3DC6CD74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FE69-9514-48B8-A0E5-2A0036437A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09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4ABA9-C316-4DDF-923F-58FD39B5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DDD416-F962-4ABA-AFB2-BACCABE2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3C9D-4988-4134-AE91-AB88C00328E1}" type="datetimeFigureOut">
              <a:rPr lang="de-DE" smtClean="0"/>
              <a:t>20.01.2018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006DA3-FBE4-47AB-A00B-3F4F1857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76D61E-328B-4D90-987B-1B6A7003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FE69-9514-48B8-A0E5-2A0036437A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12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BAD832-1BB9-4F50-81FB-D0075361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3C9D-4988-4134-AE91-AB88C00328E1}" type="datetimeFigureOut">
              <a:rPr lang="de-DE" smtClean="0"/>
              <a:t>20.01.2018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5374F6-CEAF-489A-99F6-38509816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DA6783-9E55-448B-9E9C-BC4A852C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FE69-9514-48B8-A0E5-2A0036437A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83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95889-8214-4D85-B9D5-D69C897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D9DAB-8BA9-4133-AD02-76FEF5AF2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7B1ED0-AC82-46E5-B2CA-373B81ECF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7FBF56-4417-44CA-A896-726E07F4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3C9D-4988-4134-AE91-AB88C00328E1}" type="datetimeFigureOut">
              <a:rPr lang="de-DE" smtClean="0"/>
              <a:t>20.01.2018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AC1C28-E1A7-4D10-8B6D-2299F30A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B8D66-BE5D-4370-B797-7C386408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FE69-9514-48B8-A0E5-2A0036437A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11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E07C4-2778-434E-9480-FE728268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070B5D-C519-4C57-80FF-530C932A9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D12E9E-C150-412E-8A6E-BCDA22EEB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11B193-E5AE-4518-B9E6-FA572C15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3C9D-4988-4134-AE91-AB88C00328E1}" type="datetimeFigureOut">
              <a:rPr lang="de-DE" smtClean="0"/>
              <a:t>20.01.2018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05BD90-8814-4647-BA61-74BA8693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21558-DA10-4D30-94EE-1A2C5724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FE69-9514-48B8-A0E5-2A0036437A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5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218A5C-A4D5-418E-8493-3DFB8066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AAEFAD-F205-4EB4-A126-36C49496F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CFE0BD-655D-4C58-9556-6C2DD1DB6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23C9D-4988-4134-AE91-AB88C00328E1}" type="datetimeFigureOut">
              <a:rPr lang="de-DE" smtClean="0"/>
              <a:t>20.01.2018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98017D-0C4B-4BC8-8ABC-A56F3F44F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FF751D-C42A-4AC1-8122-118919EE4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FFE69-9514-48B8-A0E5-2A0036437A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58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0.jp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jpg"/><Relationship Id="rId17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jpg"/><Relationship Id="rId5" Type="http://schemas.openxmlformats.org/officeDocument/2006/relationships/image" Target="../media/image3.png"/><Relationship Id="rId15" Type="http://schemas.microsoft.com/office/2007/relationships/hdphoto" Target="../media/hdphoto2.wdp"/><Relationship Id="rId10" Type="http://schemas.microsoft.com/office/2007/relationships/hdphoto" Target="../media/hdphoto1.wdp"/><Relationship Id="rId19" Type="http://schemas.openxmlformats.org/officeDocument/2006/relationships/image" Target="../media/image15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erader Verbinder 58"/>
          <p:cNvCxnSpPr>
            <a:cxnSpLocks/>
          </p:cNvCxnSpPr>
          <p:nvPr/>
        </p:nvCxnSpPr>
        <p:spPr>
          <a:xfrm>
            <a:off x="4882753" y="904060"/>
            <a:ext cx="0" cy="595394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10332686" y="956845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sp>
        <p:nvSpPr>
          <p:cNvPr id="20" name="Rechteck 19"/>
          <p:cNvSpPr/>
          <p:nvPr/>
        </p:nvSpPr>
        <p:spPr>
          <a:xfrm>
            <a:off x="6025966" y="3138755"/>
            <a:ext cx="1200256" cy="5794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Hub</a:t>
            </a:r>
          </a:p>
        </p:txBody>
      </p:sp>
      <p:sp>
        <p:nvSpPr>
          <p:cNvPr id="48" name="Rechteck 47"/>
          <p:cNvSpPr/>
          <p:nvPr/>
        </p:nvSpPr>
        <p:spPr>
          <a:xfrm>
            <a:off x="7139690" y="2174586"/>
            <a:ext cx="1485695" cy="644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Storage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Tables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(Device DB, Customer DB,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Telemetry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62" name="Rechteck 61"/>
          <p:cNvSpPr/>
          <p:nvPr/>
        </p:nvSpPr>
        <p:spPr>
          <a:xfrm>
            <a:off x="8859441" y="2173797"/>
            <a:ext cx="1105600" cy="6562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AD B2C</a:t>
            </a:r>
          </a:p>
        </p:txBody>
      </p:sp>
      <p:sp>
        <p:nvSpPr>
          <p:cNvPr id="66" name="Rechteck 65"/>
          <p:cNvSpPr/>
          <p:nvPr/>
        </p:nvSpPr>
        <p:spPr>
          <a:xfrm>
            <a:off x="7541017" y="3981648"/>
            <a:ext cx="1172383" cy="5794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App Service</a:t>
            </a:r>
          </a:p>
        </p:txBody>
      </p:sp>
      <p:cxnSp>
        <p:nvCxnSpPr>
          <p:cNvPr id="82" name="Gerader Verbinder 81"/>
          <p:cNvCxnSpPr>
            <a:cxnSpLocks/>
          </p:cNvCxnSpPr>
          <p:nvPr/>
        </p:nvCxnSpPr>
        <p:spPr>
          <a:xfrm>
            <a:off x="10100199" y="880108"/>
            <a:ext cx="48864" cy="590083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6882503" y="937120"/>
            <a:ext cx="13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Cloud</a:t>
            </a:r>
          </a:p>
        </p:txBody>
      </p:sp>
      <p:pic>
        <p:nvPicPr>
          <p:cNvPr id="88" name="Grafik 87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946" y="5325067"/>
            <a:ext cx="242345" cy="242345"/>
          </a:xfrm>
          <a:prstGeom prst="rect">
            <a:avLst/>
          </a:prstGeom>
        </p:spPr>
      </p:pic>
      <p:pic>
        <p:nvPicPr>
          <p:cNvPr id="90" name="Grafik 89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865" y="4451687"/>
            <a:ext cx="216194" cy="216194"/>
          </a:xfrm>
          <a:prstGeom prst="rect">
            <a:avLst/>
          </a:prstGeom>
        </p:spPr>
      </p:pic>
      <p:pic>
        <p:nvPicPr>
          <p:cNvPr id="92" name="Grafik 91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649" y="3396877"/>
            <a:ext cx="285999" cy="285999"/>
          </a:xfrm>
          <a:prstGeom prst="rect">
            <a:avLst/>
          </a:prstGeom>
        </p:spPr>
      </p:pic>
      <p:pic>
        <p:nvPicPr>
          <p:cNvPr id="106" name="Grafik 105"/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261" y="5366196"/>
            <a:ext cx="242185" cy="242185"/>
          </a:xfrm>
          <a:prstGeom prst="rect">
            <a:avLst/>
          </a:prstGeom>
        </p:spPr>
      </p:pic>
      <p:pic>
        <p:nvPicPr>
          <p:cNvPr id="109" name="Grafik 108"/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643" y="3482542"/>
            <a:ext cx="213432" cy="213432"/>
          </a:xfrm>
          <a:prstGeom prst="rect">
            <a:avLst/>
          </a:prstGeom>
        </p:spPr>
      </p:pic>
      <p:sp>
        <p:nvSpPr>
          <p:cNvPr id="68" name="Rechteck 67"/>
          <p:cNvSpPr/>
          <p:nvPr/>
        </p:nvSpPr>
        <p:spPr>
          <a:xfrm>
            <a:off x="7577576" y="3138755"/>
            <a:ext cx="1047809" cy="5794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B93360E7-2A66-4237-A037-C941B9C71C82}"/>
              </a:ext>
            </a:extLst>
          </p:cNvPr>
          <p:cNvSpPr txBox="1"/>
          <p:nvPr/>
        </p:nvSpPr>
        <p:spPr>
          <a:xfrm>
            <a:off x="422349" y="207465"/>
            <a:ext cx="6306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Homesecurity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Architecture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overview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FE9A7128-E68F-49F5-8DFC-6A333D281408}"/>
              </a:ext>
            </a:extLst>
          </p:cNvPr>
          <p:cNvSpPr txBox="1"/>
          <p:nvPr/>
        </p:nvSpPr>
        <p:spPr>
          <a:xfrm>
            <a:off x="5510521" y="3191142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mqtt</a:t>
            </a:r>
            <a:endParaRPr kumimoji="0" lang="de-D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00DDD38B-F91E-492B-8DC3-525489CFABE5}"/>
              </a:ext>
            </a:extLst>
          </p:cNvPr>
          <p:cNvCxnSpPr>
            <a:cxnSpLocks/>
          </p:cNvCxnSpPr>
          <p:nvPr/>
        </p:nvCxnSpPr>
        <p:spPr>
          <a:xfrm flipV="1">
            <a:off x="3775506" y="3452752"/>
            <a:ext cx="2242029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22063AB1-15B7-4922-A47C-269D17772789}"/>
              </a:ext>
            </a:extLst>
          </p:cNvPr>
          <p:cNvSpPr txBox="1"/>
          <p:nvPr/>
        </p:nvSpPr>
        <p:spPr>
          <a:xfrm>
            <a:off x="3077801" y="95684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</a:t>
            </a: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8870FAA3-143E-4563-8B89-BBA7383254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829" y="3185003"/>
            <a:ext cx="801721" cy="523791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E2E1754F-0A49-489D-8F39-E25FB7A73E8D}"/>
              </a:ext>
            </a:extLst>
          </p:cNvPr>
          <p:cNvSpPr txBox="1"/>
          <p:nvPr/>
        </p:nvSpPr>
        <p:spPr>
          <a:xfrm>
            <a:off x="2882295" y="3618319"/>
            <a:ext cx="100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IoTHs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Gateway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CF5FB852-2722-40AB-8346-87269F770C84}"/>
              </a:ext>
            </a:extLst>
          </p:cNvPr>
          <p:cNvSpPr txBox="1"/>
          <p:nvPr/>
        </p:nvSpPr>
        <p:spPr>
          <a:xfrm>
            <a:off x="29201" y="6121956"/>
            <a:ext cx="1790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ABUS IP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7" name="Grafik 76">
            <a:extLst>
              <a:ext uri="{FF2B5EF4-FFF2-40B4-BE49-F238E27FC236}">
                <a16:creationId xmlns:a16="http://schemas.microsoft.com/office/drawing/2014/main" id="{C9D8AD2B-FDAE-4CA4-88ED-7D656EB4CD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35" b="89735" l="13968" r="743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004" y="5521912"/>
            <a:ext cx="732890" cy="732890"/>
          </a:xfrm>
          <a:prstGeom prst="rect">
            <a:avLst/>
          </a:prstGeom>
        </p:spPr>
      </p:pic>
      <p:sp>
        <p:nvSpPr>
          <p:cNvPr id="80" name="Textfeld 79">
            <a:extLst>
              <a:ext uri="{FF2B5EF4-FFF2-40B4-BE49-F238E27FC236}">
                <a16:creationId xmlns:a16="http://schemas.microsoft.com/office/drawing/2014/main" id="{EE8731EB-B83E-4946-848A-FE8C04AF92AD}"/>
              </a:ext>
            </a:extLst>
          </p:cNvPr>
          <p:cNvSpPr txBox="1"/>
          <p:nvPr/>
        </p:nvSpPr>
        <p:spPr>
          <a:xfrm>
            <a:off x="1846917" y="6236788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ABUS Alarm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panel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" name="Grafik 80">
            <a:extLst>
              <a:ext uri="{FF2B5EF4-FFF2-40B4-BE49-F238E27FC236}">
                <a16:creationId xmlns:a16="http://schemas.microsoft.com/office/drawing/2014/main" id="{D963695D-49D5-422D-ADD0-3F279988F8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951" y="5264558"/>
            <a:ext cx="340522" cy="489960"/>
          </a:xfrm>
          <a:prstGeom prst="rect">
            <a:avLst/>
          </a:prstGeom>
        </p:spPr>
      </p:pic>
      <p:sp>
        <p:nvSpPr>
          <p:cNvPr id="84" name="Textfeld 83">
            <a:extLst>
              <a:ext uri="{FF2B5EF4-FFF2-40B4-BE49-F238E27FC236}">
                <a16:creationId xmlns:a16="http://schemas.microsoft.com/office/drawing/2014/main" id="{ABB00BF4-2CDF-4E51-BDC4-D5BC4B846B5B}"/>
              </a:ext>
            </a:extLst>
          </p:cNvPr>
          <p:cNvSpPr txBox="1"/>
          <p:nvPr/>
        </p:nvSpPr>
        <p:spPr>
          <a:xfrm>
            <a:off x="3527151" y="5779315"/>
            <a:ext cx="1235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 Power Switch</a:t>
            </a:r>
          </a:p>
        </p:txBody>
      </p:sp>
      <p:pic>
        <p:nvPicPr>
          <p:cNvPr id="85" name="Grafik 84">
            <a:extLst>
              <a:ext uri="{FF2B5EF4-FFF2-40B4-BE49-F238E27FC236}">
                <a16:creationId xmlns:a16="http://schemas.microsoft.com/office/drawing/2014/main" id="{644B5261-1D9A-435C-803A-34EAB84C85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37" y="5645421"/>
            <a:ext cx="568271" cy="485872"/>
          </a:xfrm>
          <a:prstGeom prst="rect">
            <a:avLst/>
          </a:prstGeom>
        </p:spPr>
      </p:pic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4EE4A3C6-ECEA-4F60-B148-D33AE4E97645}"/>
              </a:ext>
            </a:extLst>
          </p:cNvPr>
          <p:cNvCxnSpPr>
            <a:cxnSpLocks/>
            <a:stCxn id="73" idx="1"/>
            <a:endCxn id="77" idx="0"/>
          </p:cNvCxnSpPr>
          <p:nvPr/>
        </p:nvCxnSpPr>
        <p:spPr>
          <a:xfrm flipH="1">
            <a:off x="2514449" y="3446899"/>
            <a:ext cx="467380" cy="207501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4C342E6C-4B1A-45D1-B3C2-98093105FBDF}"/>
              </a:ext>
            </a:extLst>
          </p:cNvPr>
          <p:cNvCxnSpPr>
            <a:cxnSpLocks/>
            <a:stCxn id="77" idx="3"/>
            <a:endCxn id="96" idx="1"/>
          </p:cNvCxnSpPr>
          <p:nvPr/>
        </p:nvCxnSpPr>
        <p:spPr>
          <a:xfrm>
            <a:off x="2880894" y="5888357"/>
            <a:ext cx="1083325" cy="36644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1D5AAAAA-0D9D-4AA9-B88B-58FE85E5CA0F}"/>
              </a:ext>
            </a:extLst>
          </p:cNvPr>
          <p:cNvSpPr txBox="1"/>
          <p:nvPr/>
        </p:nvSpPr>
        <p:spPr>
          <a:xfrm rot="20316648">
            <a:off x="2886927" y="5201482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ireless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(868MHz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protocol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0F98D13B-7E23-4F35-B5CC-26FFEBDB5D85}"/>
              </a:ext>
            </a:extLst>
          </p:cNvPr>
          <p:cNvCxnSpPr>
            <a:cxnSpLocks/>
            <a:stCxn id="77" idx="1"/>
            <a:endCxn id="85" idx="3"/>
          </p:cNvCxnSpPr>
          <p:nvPr/>
        </p:nvCxnSpPr>
        <p:spPr>
          <a:xfrm flipH="1">
            <a:off x="1225408" y="5888357"/>
            <a:ext cx="922596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7B6A2FB2-C876-4823-9935-ED498551EDA5}"/>
              </a:ext>
            </a:extLst>
          </p:cNvPr>
          <p:cNvSpPr txBox="1"/>
          <p:nvPr/>
        </p:nvSpPr>
        <p:spPr>
          <a:xfrm>
            <a:off x="1191040" y="5582284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6" name="Grafik 95">
            <a:extLst>
              <a:ext uri="{FF2B5EF4-FFF2-40B4-BE49-F238E27FC236}">
                <a16:creationId xmlns:a16="http://schemas.microsoft.com/office/drawing/2014/main" id="{E98AE9AA-2B4C-43F1-A5CE-F584DDB38A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19" y="6026049"/>
            <a:ext cx="288230" cy="457507"/>
          </a:xfrm>
          <a:prstGeom prst="rect">
            <a:avLst/>
          </a:prstGeom>
        </p:spPr>
      </p:pic>
      <p:sp>
        <p:nvSpPr>
          <p:cNvPr id="97" name="Textfeld 96">
            <a:extLst>
              <a:ext uri="{FF2B5EF4-FFF2-40B4-BE49-F238E27FC236}">
                <a16:creationId xmlns:a16="http://schemas.microsoft.com/office/drawing/2014/main" id="{7C48ACA8-5A93-493C-92CF-D97D4906F357}"/>
              </a:ext>
            </a:extLst>
          </p:cNvPr>
          <p:cNvSpPr txBox="1"/>
          <p:nvPr/>
        </p:nvSpPr>
        <p:spPr>
          <a:xfrm>
            <a:off x="3585450" y="6436745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Window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Sensor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8D3D0A70-46B2-405B-B5DC-111FC3BD9383}"/>
              </a:ext>
            </a:extLst>
          </p:cNvPr>
          <p:cNvCxnSpPr>
            <a:cxnSpLocks/>
            <a:stCxn id="77" idx="3"/>
            <a:endCxn id="81" idx="1"/>
          </p:cNvCxnSpPr>
          <p:nvPr/>
        </p:nvCxnSpPr>
        <p:spPr>
          <a:xfrm flipV="1">
            <a:off x="2880894" y="5509538"/>
            <a:ext cx="1013057" cy="37881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65C1685D-F4B8-42CA-9458-C344D7EDE042}"/>
              </a:ext>
            </a:extLst>
          </p:cNvPr>
          <p:cNvSpPr txBox="1"/>
          <p:nvPr/>
        </p:nvSpPr>
        <p:spPr>
          <a:xfrm>
            <a:off x="4136404" y="3720112"/>
            <a:ext cx="163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 Router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BD795B5E-07E3-421D-AAA3-081E23895DAE}"/>
              </a:ext>
            </a:extLst>
          </p:cNvPr>
          <p:cNvSpPr txBox="1"/>
          <p:nvPr/>
        </p:nvSpPr>
        <p:spPr>
          <a:xfrm>
            <a:off x="4061827" y="3962737"/>
            <a:ext cx="18998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dynamic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dyndns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no-ip.org, etc.)</a:t>
            </a:r>
          </a:p>
        </p:txBody>
      </p:sp>
      <p:pic>
        <p:nvPicPr>
          <p:cNvPr id="101" name="Grafik 100" descr="... TROVATE BACKDOOR IN DIVERSI &lt;strong&gt;ROUTER&lt;/strong&gt; DI CISCO, LINKSYS, NETGEAR E BELKIN">
            <a:extLst>
              <a:ext uri="{FF2B5EF4-FFF2-40B4-BE49-F238E27FC236}">
                <a16:creationId xmlns:a16="http://schemas.microsoft.com/office/drawing/2014/main" id="{F1276C0C-4C61-4444-8B1F-3607ACA7F4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877" b="97051" l="25000" r="74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47" y="2872181"/>
            <a:ext cx="1738756" cy="810695"/>
          </a:xfrm>
          <a:prstGeom prst="rect">
            <a:avLst/>
          </a:prstGeom>
        </p:spPr>
      </p:pic>
      <p:pic>
        <p:nvPicPr>
          <p:cNvPr id="102" name="Grafik 101" descr="Smartphone">
            <a:extLst>
              <a:ext uri="{FF2B5EF4-FFF2-40B4-BE49-F238E27FC236}">
                <a16:creationId xmlns:a16="http://schemas.microsoft.com/office/drawing/2014/main" id="{570F9066-3639-4A29-B709-AE70E5961AF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34543" y="4617856"/>
            <a:ext cx="697231" cy="697231"/>
          </a:xfrm>
          <a:prstGeom prst="rect">
            <a:avLst/>
          </a:prstGeom>
        </p:spPr>
      </p:pic>
      <p:pic>
        <p:nvPicPr>
          <p:cNvPr id="103" name="Grafik 102" descr="Tablet">
            <a:extLst>
              <a:ext uri="{FF2B5EF4-FFF2-40B4-BE49-F238E27FC236}">
                <a16:creationId xmlns:a16="http://schemas.microsoft.com/office/drawing/2014/main" id="{588E7AC0-DDAB-4B0C-85C6-47861A7D063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79649" y="3558019"/>
            <a:ext cx="1185225" cy="1185225"/>
          </a:xfrm>
          <a:prstGeom prst="rect">
            <a:avLst/>
          </a:prstGeom>
        </p:spPr>
      </p:pic>
      <p:sp>
        <p:nvSpPr>
          <p:cNvPr id="105" name="Textfeld 104">
            <a:extLst>
              <a:ext uri="{FF2B5EF4-FFF2-40B4-BE49-F238E27FC236}">
                <a16:creationId xmlns:a16="http://schemas.microsoft.com/office/drawing/2014/main" id="{C27F58CE-B191-41C3-A1AC-25CCFD6DCADA}"/>
              </a:ext>
            </a:extLst>
          </p:cNvPr>
          <p:cNvSpPr txBox="1"/>
          <p:nvPr/>
        </p:nvSpPr>
        <p:spPr>
          <a:xfrm>
            <a:off x="11067598" y="4567354"/>
            <a:ext cx="1432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Phone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Tablet Apps,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Browsers</a:t>
            </a:r>
          </a:p>
        </p:txBody>
      </p: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2BA4C5FF-958A-49FA-ACB6-4BEC6A4185AB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8713400" y="4271386"/>
            <a:ext cx="186224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52201C02-2130-4F7E-AAC6-467CBAF5EE46}"/>
              </a:ext>
            </a:extLst>
          </p:cNvPr>
          <p:cNvSpPr txBox="1"/>
          <p:nvPr/>
        </p:nvSpPr>
        <p:spPr>
          <a:xfrm>
            <a:off x="9412241" y="3981648"/>
            <a:ext cx="12410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Portal (https)</a:t>
            </a: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30D5CFF-ECBB-433A-94F8-90B1F44480A0}"/>
              </a:ext>
            </a:extLst>
          </p:cNvPr>
          <p:cNvCxnSpPr>
            <a:cxnSpLocks/>
            <a:stCxn id="73" idx="3"/>
            <a:endCxn id="66" idx="1"/>
          </p:cNvCxnSpPr>
          <p:nvPr/>
        </p:nvCxnSpPr>
        <p:spPr>
          <a:xfrm>
            <a:off x="3783550" y="3446899"/>
            <a:ext cx="3757467" cy="82448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9BE2EF8D-354D-4611-ABFC-315B6B45F221}"/>
              </a:ext>
            </a:extLst>
          </p:cNvPr>
          <p:cNvSpPr txBox="1"/>
          <p:nvPr/>
        </p:nvSpPr>
        <p:spPr>
          <a:xfrm>
            <a:off x="6717063" y="4229001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(https)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5BADF386-537D-4143-A8FC-5C932E6767DF}"/>
              </a:ext>
            </a:extLst>
          </p:cNvPr>
          <p:cNvCxnSpPr>
            <a:cxnSpLocks/>
            <a:stCxn id="73" idx="1"/>
            <a:endCxn id="85" idx="0"/>
          </p:cNvCxnSpPr>
          <p:nvPr/>
        </p:nvCxnSpPr>
        <p:spPr>
          <a:xfrm flipH="1">
            <a:off x="941273" y="3446899"/>
            <a:ext cx="2040556" cy="219852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21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</Words>
  <Application>Microsoft Office PowerPoint</Application>
  <PresentationFormat>Breitbild</PresentationFormat>
  <Paragraphs>30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Kreuzhofer</dc:creator>
  <cp:lastModifiedBy>Daniel Kreuzhofer</cp:lastModifiedBy>
  <cp:revision>6</cp:revision>
  <dcterms:created xsi:type="dcterms:W3CDTF">2018-01-20T22:07:52Z</dcterms:created>
  <dcterms:modified xsi:type="dcterms:W3CDTF">2018-01-20T22:27:03Z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dkreuzh@microsoft.com</vt:lpwstr>
  </property>
  <property fmtid="{D5CDD505-2E9C-101B-9397-08002B2CF9AE}" pid="5" name="MSIP_Label_f42aa342-8706-4288-bd11-ebb85995028c_SetDate">
    <vt:lpwstr>2018-01-20T22:15:49.8106494Z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