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Massive </a:t>
            </a:r>
            <a:r>
              <a:rPr lang="de-DE" dirty="0" err="1"/>
              <a:t>actor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actor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in Service </a:t>
            </a:r>
            <a:r>
              <a:rPr lang="de-DE" dirty="0" err="1"/>
              <a:t>Fabric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" name="Picture 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7"/>
          <a:srcRect t="8401" r="-1" b="27164"/>
          <a:stretch/>
        </p:blipFill>
        <p:spPr>
          <a:xfrm>
            <a:off x="1150938" y="-1"/>
            <a:ext cx="8831262" cy="426783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5" y="4738887"/>
            <a:ext cx="8825658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</a:t>
            </a:r>
            <a:r>
              <a:rPr lang="en-US" sz="4800"/>
              <a:t>Team </a:t>
            </a:r>
            <a:r>
              <a:rPr lang="en-US" sz="4800"/>
              <a:t>of Hackers</a:t>
            </a:r>
            <a:endParaRPr lang="en-US" sz="4800"/>
          </a:p>
        </p:txBody>
      </p:sp>
      <p:sp>
        <p:nvSpPr>
          <p:cNvPr id="13" name="Rechteck 12"/>
          <p:cNvSpPr/>
          <p:nvPr/>
        </p:nvSpPr>
        <p:spPr>
          <a:xfrm>
            <a:off x="1522412" y="2564832"/>
            <a:ext cx="1584960" cy="327515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Sebastian</a:t>
            </a:r>
          </a:p>
        </p:txBody>
      </p:sp>
      <p:sp>
        <p:nvSpPr>
          <p:cNvPr id="21" name="Rechteck 20"/>
          <p:cNvSpPr/>
          <p:nvPr/>
        </p:nvSpPr>
        <p:spPr>
          <a:xfrm>
            <a:off x="3175158" y="3076529"/>
            <a:ext cx="1584960" cy="327515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Malte</a:t>
            </a:r>
          </a:p>
        </p:txBody>
      </p:sp>
      <p:sp>
        <p:nvSpPr>
          <p:cNvPr id="22" name="Rechteck 21"/>
          <p:cNvSpPr/>
          <p:nvPr/>
        </p:nvSpPr>
        <p:spPr>
          <a:xfrm>
            <a:off x="4736485" y="2580701"/>
            <a:ext cx="1584960" cy="327515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Peter</a:t>
            </a:r>
          </a:p>
        </p:txBody>
      </p:sp>
      <p:sp>
        <p:nvSpPr>
          <p:cNvPr id="23" name="Rechteck 22"/>
          <p:cNvSpPr/>
          <p:nvPr/>
        </p:nvSpPr>
        <p:spPr>
          <a:xfrm>
            <a:off x="5880269" y="3454494"/>
            <a:ext cx="1584960" cy="327515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Julia</a:t>
            </a:r>
          </a:p>
        </p:txBody>
      </p:sp>
      <p:sp>
        <p:nvSpPr>
          <p:cNvPr id="24" name="Rechteck 23"/>
          <p:cNvSpPr/>
          <p:nvPr/>
        </p:nvSpPr>
        <p:spPr>
          <a:xfrm>
            <a:off x="7908152" y="3618251"/>
            <a:ext cx="1584960" cy="327515"/>
          </a:xfrm>
          <a:prstGeom prst="rect">
            <a:avLst/>
          </a:prstGeom>
          <a:solidFill>
            <a:srgbClr val="B0151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Daniel</a:t>
            </a:r>
          </a:p>
        </p:txBody>
      </p:sp>
    </p:spTree>
    <p:extLst>
      <p:ext uri="{BB962C8B-B14F-4D97-AF65-F5344CB8AC3E}">
        <p14:creationId xmlns:p14="http://schemas.microsoft.com/office/powerpoint/2010/main" val="342532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- The Rules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For</a:t>
            </a:r>
            <a:r>
              <a:rPr lang="de-DE" b="1" dirty="0"/>
              <a:t> a </a:t>
            </a:r>
            <a:r>
              <a:rPr lang="de-DE" b="1" dirty="0" err="1"/>
              <a:t>space</a:t>
            </a:r>
            <a:r>
              <a:rPr lang="de-DE" b="1" dirty="0"/>
              <a:t>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'</a:t>
            </a:r>
            <a:r>
              <a:rPr lang="de-DE" b="1" dirty="0" err="1"/>
              <a:t>populated</a:t>
            </a:r>
            <a:r>
              <a:rPr lang="de-DE" b="1" dirty="0"/>
              <a:t>':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dies,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solitude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dies,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overpopulation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</a:t>
            </a:r>
            <a:r>
              <a:rPr lang="de-DE" dirty="0" err="1"/>
              <a:t>survives</a:t>
            </a:r>
            <a:r>
              <a:rPr lang="de-DE" dirty="0"/>
              <a:t>. </a:t>
            </a:r>
          </a:p>
          <a:p>
            <a:r>
              <a:rPr lang="de-DE" b="1" dirty="0" err="1"/>
              <a:t>For</a:t>
            </a:r>
            <a:r>
              <a:rPr lang="de-DE" b="1" dirty="0"/>
              <a:t> a </a:t>
            </a:r>
            <a:r>
              <a:rPr lang="de-DE" b="1" dirty="0" err="1"/>
              <a:t>space</a:t>
            </a:r>
            <a:r>
              <a:rPr lang="de-DE" b="1" dirty="0"/>
              <a:t>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'</a:t>
            </a:r>
            <a:r>
              <a:rPr lang="de-DE" b="1" dirty="0" err="1"/>
              <a:t>empty</a:t>
            </a:r>
            <a:r>
              <a:rPr lang="de-DE" b="1" dirty="0"/>
              <a:t>' </a:t>
            </a:r>
            <a:r>
              <a:rPr lang="de-DE" b="1" dirty="0" err="1"/>
              <a:t>or</a:t>
            </a:r>
            <a:r>
              <a:rPr lang="de-DE" b="1" dirty="0"/>
              <a:t> '</a:t>
            </a:r>
            <a:r>
              <a:rPr lang="de-DE" b="1" dirty="0" err="1"/>
              <a:t>unpopulated</a:t>
            </a:r>
            <a:r>
              <a:rPr lang="de-DE" b="1" dirty="0"/>
              <a:t>'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populated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41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Cells live </a:t>
            </a:r>
            <a:r>
              <a:rPr lang="de-DE" dirty="0" err="1"/>
              <a:t>and</a:t>
            </a:r>
            <a:r>
              <a:rPr lang="de-DE" dirty="0"/>
              <a:t> die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276"/>
              </p:ext>
            </p:extLst>
          </p:nvPr>
        </p:nvGraphicFramePr>
        <p:xfrm>
          <a:off x="1103313" y="1652954"/>
          <a:ext cx="8947160" cy="48497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7358">
                  <a:extLst>
                    <a:ext uri="{9D8B030D-6E8A-4147-A177-3AD203B41FA5}">
                      <a16:colId xmlns:a16="http://schemas.microsoft.com/office/drawing/2014/main" val="3153495699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362390336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76057525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427839972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73054365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814683820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427146250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3303717459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540390229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057163123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022982698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3331730737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011479773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777596808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97663047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891938268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3936492931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908541541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88702364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623745180"/>
                    </a:ext>
                  </a:extLst>
                </a:gridCol>
              </a:tblGrid>
              <a:tr h="40414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8244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39087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71745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33768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10721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24692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56846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3363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777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63941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09329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99275"/>
                  </a:ext>
                </a:extLst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5152292" y="3692769"/>
            <a:ext cx="404446" cy="369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594477" y="3692768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594477" y="4100146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148998" y="4095419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706452" y="4095419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707556" y="3690974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706452" y="3286529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140206" y="3286528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594477" y="3285390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5351221" y="3470028"/>
            <a:ext cx="445479" cy="4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5348472" y="3873577"/>
            <a:ext cx="44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342429" y="3875612"/>
            <a:ext cx="454271" cy="40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5348111" y="3856890"/>
            <a:ext cx="3110" cy="45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4908675" y="3873577"/>
            <a:ext cx="433754" cy="40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4889807" y="3873576"/>
            <a:ext cx="452261" cy="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4890719" y="3434861"/>
            <a:ext cx="460141" cy="43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 flipV="1">
            <a:off x="5342068" y="3434861"/>
            <a:ext cx="361" cy="42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10188708" y="1668609"/>
            <a:ext cx="404446" cy="369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rtlCol="0" anchor="ctr"/>
          <a:lstStyle/>
          <a:p>
            <a:r>
              <a:rPr lang="de-DE" dirty="0" err="1"/>
              <a:t>Alive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10188355" y="2224451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rtlCol="0" anchor="ctr"/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Alive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10198881" y="2780293"/>
            <a:ext cx="404446" cy="369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rtlCol="0" anchor="ctr"/>
          <a:lstStyle/>
          <a:p>
            <a:r>
              <a:rPr lang="de-DE" dirty="0"/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34796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6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Cells live </a:t>
            </a:r>
            <a:r>
              <a:rPr lang="de-DE" dirty="0" err="1"/>
              <a:t>and</a:t>
            </a:r>
            <a:r>
              <a:rPr lang="de-DE" dirty="0"/>
              <a:t> die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</p:nvPr>
        </p:nvGraphicFramePr>
        <p:xfrm>
          <a:off x="1103313" y="1652954"/>
          <a:ext cx="8947160" cy="48497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7358">
                  <a:extLst>
                    <a:ext uri="{9D8B030D-6E8A-4147-A177-3AD203B41FA5}">
                      <a16:colId xmlns:a16="http://schemas.microsoft.com/office/drawing/2014/main" val="3153495699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362390336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76057525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427839972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73054365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814683820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427146250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3303717459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540390229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057163123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022982698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3331730737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011479773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777596808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97663047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891938268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3936492931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908541541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88702364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623745180"/>
                    </a:ext>
                  </a:extLst>
                </a:gridCol>
              </a:tblGrid>
              <a:tr h="40414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8244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39087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71745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33768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10721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24692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56846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3363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777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63941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09329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99275"/>
                  </a:ext>
                </a:extLst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5152292" y="3692769"/>
            <a:ext cx="404446" cy="369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594477" y="3692768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594477" y="4100146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148998" y="4095419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706452" y="4095419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707556" y="3690974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706452" y="3286529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188708" y="1668609"/>
            <a:ext cx="404446" cy="369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rtlCol="0" anchor="ctr"/>
          <a:lstStyle/>
          <a:p>
            <a:r>
              <a:rPr lang="de-DE" dirty="0" err="1"/>
              <a:t>Alive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10188355" y="2224451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rtlCol="0" anchor="ctr"/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Alive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10198881" y="2780293"/>
            <a:ext cx="404446" cy="369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rtlCol="0" anchor="ctr"/>
          <a:lstStyle/>
          <a:p>
            <a:r>
              <a:rPr lang="de-DE" dirty="0"/>
              <a:t>Dead</a:t>
            </a:r>
          </a:p>
        </p:txBody>
      </p:sp>
      <p:sp>
        <p:nvSpPr>
          <p:cNvPr id="27" name="Rechteck 26"/>
          <p:cNvSpPr/>
          <p:nvPr/>
        </p:nvSpPr>
        <p:spPr>
          <a:xfrm>
            <a:off x="5148998" y="3285389"/>
            <a:ext cx="404446" cy="369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706452" y="2882084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148998" y="2878009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599390" y="2878009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036071" y="2878008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6045592" y="3285388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6045592" y="3690973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5599390" y="3285388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599029" y="3285388"/>
            <a:ext cx="404446" cy="369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5599596" y="3693319"/>
            <a:ext cx="404446" cy="369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796700" y="3470025"/>
            <a:ext cx="0" cy="43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6045592" y="4099894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Cells live </a:t>
            </a:r>
            <a:r>
              <a:rPr lang="de-DE" dirty="0" err="1"/>
              <a:t>and</a:t>
            </a:r>
            <a:r>
              <a:rPr lang="de-DE" dirty="0"/>
              <a:t> die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</p:nvPr>
        </p:nvGraphicFramePr>
        <p:xfrm>
          <a:off x="1103313" y="1652954"/>
          <a:ext cx="8947160" cy="48497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7358">
                  <a:extLst>
                    <a:ext uri="{9D8B030D-6E8A-4147-A177-3AD203B41FA5}">
                      <a16:colId xmlns:a16="http://schemas.microsoft.com/office/drawing/2014/main" val="3153495699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362390336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76057525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427839972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73054365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814683820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427146250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3303717459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540390229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057163123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022982698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3331730737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011479773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777596808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97663047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891938268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3936492931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908541541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2887023642"/>
                    </a:ext>
                  </a:extLst>
                </a:gridCol>
                <a:gridCol w="447358">
                  <a:extLst>
                    <a:ext uri="{9D8B030D-6E8A-4147-A177-3AD203B41FA5}">
                      <a16:colId xmlns:a16="http://schemas.microsoft.com/office/drawing/2014/main" val="1623745180"/>
                    </a:ext>
                  </a:extLst>
                </a:gridCol>
              </a:tblGrid>
              <a:tr h="40414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8244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39087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71745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33768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10721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24692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56846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3363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777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63941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09329"/>
                  </a:ext>
                </a:extLst>
              </a:tr>
              <a:tr h="40414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99275"/>
                  </a:ext>
                </a:extLst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5152292" y="3692769"/>
            <a:ext cx="404446" cy="369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594477" y="3692768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594477" y="4100146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148998" y="4095419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706452" y="4095419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707556" y="3690974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706452" y="3286529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188708" y="1668609"/>
            <a:ext cx="404446" cy="369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rtlCol="0" anchor="ctr"/>
          <a:lstStyle/>
          <a:p>
            <a:r>
              <a:rPr lang="de-DE" dirty="0" err="1"/>
              <a:t>Alive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10188355" y="2224451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rtlCol="0" anchor="ctr"/>
          <a:lstStyle/>
          <a:p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Alive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10198881" y="2780293"/>
            <a:ext cx="404446" cy="369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rtlCol="0" anchor="ctr"/>
          <a:lstStyle/>
          <a:p>
            <a:r>
              <a:rPr lang="de-DE" dirty="0"/>
              <a:t>Dead</a:t>
            </a:r>
          </a:p>
        </p:txBody>
      </p:sp>
      <p:sp>
        <p:nvSpPr>
          <p:cNvPr id="27" name="Rechteck 26"/>
          <p:cNvSpPr/>
          <p:nvPr/>
        </p:nvSpPr>
        <p:spPr>
          <a:xfrm>
            <a:off x="5148998" y="3285389"/>
            <a:ext cx="404446" cy="369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706452" y="2882084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148998" y="2878009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599390" y="2878009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036071" y="2878008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6045592" y="3285388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6045592" y="3690973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5599390" y="3285388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599029" y="3285388"/>
            <a:ext cx="404446" cy="369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5599596" y="3693319"/>
            <a:ext cx="404446" cy="369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6045592" y="4099894"/>
            <a:ext cx="404446" cy="369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606581" y="3690972"/>
            <a:ext cx="404446" cy="369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148481" y="3690972"/>
            <a:ext cx="404446" cy="369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148481" y="3288267"/>
            <a:ext cx="404446" cy="369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128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113</Words>
  <Application>Microsoft Office PowerPoint</Application>
  <PresentationFormat>Breitbild</PresentationFormat>
  <Paragraphs>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Game of Life</vt:lpstr>
      <vt:lpstr>The Team of Hackers</vt:lpstr>
      <vt:lpstr>Game of Life - The Rules</vt:lpstr>
      <vt:lpstr>Cells live and die</vt:lpstr>
      <vt:lpstr>Cells live and die</vt:lpstr>
      <vt:lpstr>Cells live and die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</dc:title>
  <dc:creator>Daniel Kreuzhofer</dc:creator>
  <cp:lastModifiedBy>Daniel Kreuzhofer</cp:lastModifiedBy>
  <cp:revision>12</cp:revision>
  <dcterms:created xsi:type="dcterms:W3CDTF">2016-06-08T12:03:00Z</dcterms:created>
  <dcterms:modified xsi:type="dcterms:W3CDTF">2016-06-08T12:52:06Z</dcterms:modified>
</cp:coreProperties>
</file>