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64BD2-36FB-4AAD-9964-FFCA7FEC1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41C1C2-3623-4516-B8B4-BFD0A420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F9D772-6205-4B84-93C9-A0C71FCA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8556B1-2EC0-4AF0-9F6E-FAFCB77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87B09E-EAAE-4CC6-85FB-F7D33D1D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4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C8DAF6-2CB2-4070-A01F-FA0F79C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7408E6-27B6-4273-8EE7-B206767C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8EE336-2A74-469A-A9F2-2135C8EF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3EE249-E322-4CB4-BEC4-12B3A53E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5D4C6B-C32E-4543-AD3F-470E22E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64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65FAC93-8B7C-40BF-B300-963DDDB5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E33FC2A-A74A-4B77-984E-9CDA0533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957C78-EDF1-404D-AA63-E13E8408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E701C4-55F6-4B9A-AAD8-6D0926A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AEA4DA-4484-49E4-923B-0F4DC9E6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3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ECAA2-60D5-453E-93AE-A17C9209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C1AF4F-8831-4FB1-8C94-CB6BE706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205C59-3538-4F85-AA3E-26F9B6C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93AE4B-CE8A-4FD0-A76B-A78FF2E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220E57-14F1-4FF4-BB31-5DBBCA66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29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9ED50B-185D-423F-98C2-CD51D4C8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E38DD2-8096-4E9C-9B82-F1125172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7BB1D7-0BB6-45DB-90D8-EA235D30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2F065D-53C5-4F4D-BB1B-50205939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B533A8-D107-4F30-98A5-2E321F0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07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43664-23D3-45D9-8196-54A3260D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940B45-E01B-4C29-81DC-48BFD1EB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49713E-1CC2-4750-A33B-89273619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E7D7FB-BEBA-47DB-9D70-046EB9BE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BF981D-75F3-4CEB-B5FB-AF6AB0F2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6E28B3-5FA8-49FD-9E97-A2E70E4A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74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6FE824-7CC4-4E50-BA62-845BDA02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6F8030-3CD8-49CD-B19A-768BC83D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B2BBD19-8EFA-4AB7-AA29-B0492B7B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8F33CB-84C7-4015-B81A-5DE441BF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8913FA3-79FE-42C3-9D7B-D6B4F2B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765C08-0539-4C9A-80E4-A3AB3DFE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3630752-B3F0-4CCB-9606-8F03C19B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912D366-E457-4BD8-9BAF-D9D39393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78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F9A77-2757-463C-9271-0445087A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27B55E-CB0A-4013-AD44-695C4981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9F0B25-D40E-42A6-A6F0-479D206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40B9CFE-B56A-4F32-9F70-34B8DE1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1E9B493-1FB7-46B8-81E1-FD0A97D7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FF8BF9-CF98-4D7D-8214-BF9EE188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D299B-9D78-4051-9CC3-35D181C1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4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01670-743F-47DB-9C72-2A49091B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C16C63-583F-4174-B812-3FC78050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0652798-EFE0-4B01-8268-4ED8D1B0F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9D45DB-78E1-4D51-9C2B-C6A24B53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8837AB3-1894-4129-AB82-DF302F36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F7031D1-C4EE-4F13-B04C-8F12C564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5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B09AA8-2040-4A0B-95E0-C1534A1B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8F5011C-A666-4F83-8447-29D65D0C5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AA4EA1-6490-4420-9ADE-92E8D901B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3087204-B125-4F45-9EE6-FDFC54FE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39FDFD-6186-43C7-87F5-EF954382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29EFC50-D91B-4437-925E-07FCE3C7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9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14979F2-94D7-4438-A3E3-43D0B422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C74FBB0-0488-4DB3-8247-8204F8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7FC6D3-D10B-46D9-A40D-9AFF372C1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F139-D530-43C5-A2B7-18671744A769}" type="datetimeFigureOut">
              <a:rPr lang="cs-CZ" smtClean="0"/>
              <a:t>29.09.2023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5D4A5-D364-4187-A946-B8DA32C6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AC3317-9338-421F-BAB6-7578616A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39A9-C00E-4812-88C1-7FC9D2EF95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67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E09AB7-E07F-430C-B773-A0292F34C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Arial Nova Light" panose="020B0304020202020204" pitchFamily="34" charset="0"/>
                <a:cs typeface="Aparajita" panose="020B0502040204020203" pitchFamily="18" charset="0"/>
              </a:rPr>
              <a:t>Zápočtový</a:t>
            </a:r>
            <a:r>
              <a:rPr lang="cs-CZ" sz="2800" dirty="0">
                <a:latin typeface="Arial Nova Light" panose="020B0304020202020204" pitchFamily="34" charset="0"/>
                <a:cs typeface="Aparajita" panose="020B0502040204020203" pitchFamily="18" charset="0"/>
              </a:rPr>
              <a:t> </a:t>
            </a:r>
            <a:r>
              <a:rPr lang="cs-CZ" sz="3200" dirty="0">
                <a:latin typeface="Arial Nova Light" panose="020B0304020202020204" pitchFamily="34" charset="0"/>
                <a:cs typeface="Aparajita" panose="020B0502040204020203" pitchFamily="18" charset="0"/>
              </a:rPr>
              <a:t>program – NPRG035</a:t>
            </a:r>
            <a:endParaRPr lang="cs-CZ" sz="2800" dirty="0">
              <a:latin typeface="Arial Nova Light" panose="020B0304020202020204" pitchFamily="34" charset="0"/>
              <a:cs typeface="Aparajita" panose="020B0502040204020203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0C0A49-8F99-4F59-9B24-DEE75992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123"/>
            <a:ext cx="9144000" cy="1655762"/>
          </a:xfrm>
        </p:spPr>
        <p:txBody>
          <a:bodyPr/>
          <a:lstStyle/>
          <a:p>
            <a:r>
              <a:rPr lang="cs-CZ" dirty="0">
                <a:latin typeface="Arial Nova Light" panose="020B0304020202020204" pitchFamily="34" charset="0"/>
              </a:rPr>
              <a:t>Dita Chabičovská</a:t>
            </a:r>
          </a:p>
          <a:p>
            <a:r>
              <a:rPr lang="cs-CZ" dirty="0">
                <a:latin typeface="Arial Nova Light" panose="020B0304020202020204" pitchFamily="34" charset="0"/>
              </a:rPr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60360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80B8DA-AF16-451E-905B-BD6EC3BE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 Nova Light" panose="020B0304020202020204" pitchFamily="34" charset="0"/>
              </a:rPr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C80A7C-E46C-41C4-93AF-B2BBBA47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Cílem je vytvořit konzolovou aplikaci pro deskovou hru </a:t>
            </a:r>
            <a:r>
              <a:rPr lang="cs-CZ" sz="1800" dirty="0" err="1">
                <a:latin typeface="Arial Nova Light" panose="020B0304020202020204" pitchFamily="34" charset="0"/>
              </a:rPr>
              <a:t>Calico</a:t>
            </a:r>
            <a:r>
              <a:rPr lang="cs-CZ" sz="1800" dirty="0">
                <a:latin typeface="Arial Nova Light" panose="020B0304020202020204" pitchFamily="34" charset="0"/>
              </a:rPr>
              <a:t> ve verzi pro jednoho nebo dva hráče.</a:t>
            </a: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Součástí programu bude i jednoduchá umělá inteligence. </a:t>
            </a: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Tuto aplikaci budu dále rozvíjet ve své bakalářské práci.</a:t>
            </a:r>
          </a:p>
          <a:p>
            <a:pPr marL="0" indent="0">
              <a:buNone/>
            </a:pPr>
            <a:endParaRPr lang="cs-CZ" sz="16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cs-CZ" sz="16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Popis programu: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jednoduchý agent s různými strategiemi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možnost hrát hru pomocí příkazů v konzoli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hra pro jednoho hráče nebo proti agentovi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testovací prostředí pro agenty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udržování skupin podobných dílků pro výpočet bodů pomocí union-</a:t>
            </a:r>
            <a:r>
              <a:rPr lang="cs-CZ" sz="1800" dirty="0" err="1">
                <a:latin typeface="Arial Nova Light" panose="020B0304020202020204" pitchFamily="34" charset="0"/>
              </a:rPr>
              <a:t>find</a:t>
            </a:r>
            <a:endParaRPr lang="cs-CZ" sz="16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2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B80E4-C893-4AA0-B97E-390B60C7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 Nova Light" panose="020B0304020202020204" pitchFamily="34" charset="0"/>
              </a:rPr>
              <a:t>O hře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C75C8-1D53-4A69-B322-6F3E2013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Hra </a:t>
            </a:r>
            <a:r>
              <a:rPr lang="cs-CZ" sz="1800" dirty="0" err="1">
                <a:latin typeface="Arial Nova Light" panose="020B0304020202020204" pitchFamily="34" charset="0"/>
              </a:rPr>
              <a:t>Calico</a:t>
            </a:r>
            <a:r>
              <a:rPr lang="cs-CZ" sz="1800" dirty="0">
                <a:latin typeface="Arial Nova Light" panose="020B0304020202020204" pitchFamily="34" charset="0"/>
              </a:rPr>
              <a:t> je založena na principu postupného přikládání dílků. </a:t>
            </a: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Každý hráč má vlastní herní desku s políčky v mřížce velikosti 5x5. Na desku postupně doplňuje dílky s různými barvami a vzory a získává body podle zadaných pravidel na seskupování barev a vzorů v mřížce. Hráči se při vybírání dílků střídají. Hra končí, když mají všichni hráči vyplněné celé herní pole.</a:t>
            </a: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Vítězí hráč, kterému se podaří získat nejvíce bodů.</a:t>
            </a:r>
          </a:p>
          <a:p>
            <a:pPr marL="0" indent="0">
              <a:buNone/>
            </a:pPr>
            <a:endParaRPr lang="cs-CZ" sz="18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cs-CZ" sz="1800" dirty="0">
                <a:latin typeface="Arial Nova Light" panose="020B0304020202020204" pitchFamily="34" charset="0"/>
              </a:rPr>
              <a:t>Průběh hry: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V každém kole hry hráč ve svém tahu vybere 1 ze 3 možných dílků a přidá ho na svou hrací desku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Vybraný dílek se vždy v možnostech nahradí novým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800" dirty="0">
                <a:latin typeface="Arial Nova Light" panose="020B0304020202020204" pitchFamily="34" charset="0"/>
              </a:rPr>
              <a:t>Toto se opakuje dokud všichni hráči nenaplní celé své herní pole</a:t>
            </a:r>
          </a:p>
        </p:txBody>
      </p:sp>
    </p:spTree>
    <p:extLst>
      <p:ext uri="{BB962C8B-B14F-4D97-AF65-F5344CB8AC3E}">
        <p14:creationId xmlns:p14="http://schemas.microsoft.com/office/powerpoint/2010/main" val="353266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4727A-D26E-47B1-A58C-2686387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 Nova Light" panose="020B0304020202020204" pitchFamily="34" charset="0"/>
              </a:rPr>
              <a:t>Herní módy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D1BDCA-E05B-4EF4-98E4-4FDC9D8F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cs-CZ" sz="1800" dirty="0">
                <a:latin typeface="Arial Nova Light" panose="020B0304020202020204" pitchFamily="34" charset="0"/>
              </a:rPr>
              <a:t>Hra pro jednoho hráče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Uživatel ovládá hru z konzole</a:t>
            </a:r>
          </a:p>
          <a:p>
            <a:pPr marL="342900" indent="-342900">
              <a:buAutoNum type="arabicPeriod"/>
            </a:pPr>
            <a:r>
              <a:rPr lang="cs-CZ" sz="1800" dirty="0">
                <a:latin typeface="Arial Nova Light" panose="020B0304020202020204" pitchFamily="34" charset="0"/>
              </a:rPr>
              <a:t>Hra pro dva hráče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Uživatel ovládá hru z konzole,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Uživatel hraje proti jednoduchému agentovi</a:t>
            </a:r>
            <a:endParaRPr lang="cs-CZ" sz="1400" dirty="0">
              <a:latin typeface="Arial Nova Light" panose="020B0304020202020204" pitchFamily="34" charset="0"/>
            </a:endParaRPr>
          </a:p>
          <a:p>
            <a:pPr marL="342900" indent="-342900">
              <a:buAutoNum type="arabicPeriod"/>
            </a:pPr>
            <a:r>
              <a:rPr lang="cs-CZ" sz="1800" dirty="0">
                <a:latin typeface="Arial Nova Light" panose="020B0304020202020204" pitchFamily="34" charset="0"/>
              </a:rPr>
              <a:t>Testování konkrétního agenta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Možnost výběru agenta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1 hra s vypisováním průběžných stavů hry / 50 her s výpisem finálních skóre a průměru</a:t>
            </a:r>
          </a:p>
          <a:p>
            <a:pPr marL="342900" indent="-342900">
              <a:buAutoNum type="arabicPeriod"/>
            </a:pPr>
            <a:r>
              <a:rPr lang="cs-CZ" sz="1800" dirty="0">
                <a:latin typeface="Arial Nova Light" panose="020B0304020202020204" pitchFamily="34" charset="0"/>
              </a:rPr>
              <a:t>Testování všech agentů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1600" dirty="0">
                <a:latin typeface="Arial Nova Light" panose="020B0304020202020204" pitchFamily="34" charset="0"/>
              </a:rPr>
              <a:t>Každý agent odehraje 100 her, vypisují se průměrné výsledky</a:t>
            </a:r>
          </a:p>
        </p:txBody>
      </p:sp>
    </p:spTree>
    <p:extLst>
      <p:ext uri="{BB962C8B-B14F-4D97-AF65-F5344CB8AC3E}">
        <p14:creationId xmlns:p14="http://schemas.microsoft.com/office/powerpoint/2010/main" val="40839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0B525F-23A3-441F-A948-2EF42520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 Nova Light" panose="020B0304020202020204" pitchFamily="34" charset="0"/>
              </a:rPr>
              <a:t>Průběžné počítání skóre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41E329-F48C-4F47-9C1D-83C4AC81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Za každou trojici sousedících stejnobarevných dílků hráč získává 3 body.</a:t>
            </a:r>
          </a:p>
          <a:p>
            <a:pPr marL="0" indent="0">
              <a:buNone/>
            </a:pPr>
            <a:endParaRPr lang="cs-CZ" sz="16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Vzory jsou náhodně rozděleny do 3 dvojic s následujícím bodováním: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1. Sousedící trojice se stejným vzorem = 3 body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2. Sousedící čtveřice se stejným vzorem = 5 bodů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3. Sousedící pětice se stejným vzorem = 7 bodů</a:t>
            </a:r>
          </a:p>
          <a:p>
            <a:pPr marL="0" indent="0">
              <a:buNone/>
            </a:pPr>
            <a:endParaRPr lang="cs-CZ" sz="16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Union </a:t>
            </a:r>
            <a:r>
              <a:rPr lang="cs-CZ" sz="1600" dirty="0" err="1">
                <a:latin typeface="Arial Nova Light" panose="020B0304020202020204" pitchFamily="34" charset="0"/>
              </a:rPr>
              <a:t>Find</a:t>
            </a:r>
            <a:r>
              <a:rPr lang="cs-CZ" sz="1600" dirty="0">
                <a:latin typeface="Arial Nova Light" panose="020B0304020202020204" pitchFamily="34" charset="0"/>
              </a:rPr>
              <a:t> pro seskupování dílků =&gt; zvlášť pro barvy a vzory</a:t>
            </a:r>
          </a:p>
          <a:p>
            <a:pPr marL="0" indent="0">
              <a:buNone/>
            </a:pPr>
            <a:endParaRPr lang="cs-CZ" sz="16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Skóre se přepočítává po každém přidání dílku</a:t>
            </a:r>
          </a:p>
        </p:txBody>
      </p:sp>
    </p:spTree>
    <p:extLst>
      <p:ext uri="{BB962C8B-B14F-4D97-AF65-F5344CB8AC3E}">
        <p14:creationId xmlns:p14="http://schemas.microsoft.com/office/powerpoint/2010/main" val="192389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50A692-D79B-43ED-8F26-87BF8290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 Nova Light" panose="020B0304020202020204" pitchFamily="34" charset="0"/>
              </a:rPr>
              <a:t>Agenti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BC1D98-9E1E-403A-81D3-7A2872BF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35"/>
            <a:ext cx="10871446" cy="487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1. Základní náhodný agent, náhodně vybraný dílek přidá na náhodně vybranou (volnou) pozici herní desky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2. Náhodně vybraný dílek přidá na první nalezenou pozici se stejně barevným sousedícím dílkem, pokud takovou pozici nenalezne, vybere ji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3. Náhodně vybraný dílek přidá na první nalezenou pozici se stejně vzorovaným sousedícím dílkem, pokud takovou pozici nenalezne, vybere ji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4. Náhodně vybraný dílek přidá na první nalezenou pozici se stejně barevným nebo stejně vzorovaným sousedícím dílkem, pokud takovou pozici nenalezne, vybere ji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5. Na náhodně vybranou pozici přiřadí dílek, který nejvíce zvýší skóre nebo má na pozici alespoň stejně barevného/vzorovaného souseda, pokud žádný takový dílek v možnostech není, vybere si s možností dílků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6. Vybere takový dílek a pozici, aby co nejvíce zvýšil skóre z barevných seskupení, popř. tak, aby měl dílek stejně barevného souseda. Pokud taková kombinace neexistuje, vybere dílek a pozici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7. Vybere takový dílek a pozici, aby co nejvíce zvýšil skóre z vzorovaných seskupení, popř. tak, aby měl dílek stejně vzorovaného souseda. Pokud taková kombinace neexistuje, vybere dílek a pozici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8. Vybere takový dílek a pozici, aby co nejvíce zvýšil skóre, popř. tak, aby měl dílek stejně barevného/vzorovaného souseda. Pokud taková kombinace neexistuje, vybere dílek a pozici náhodně</a:t>
            </a:r>
          </a:p>
          <a:p>
            <a:pPr marL="0" indent="0">
              <a:buNone/>
            </a:pPr>
            <a:r>
              <a:rPr lang="cs-CZ" sz="1600" dirty="0">
                <a:latin typeface="Arial Nova Light" panose="020B0304020202020204" pitchFamily="34" charset="0"/>
              </a:rPr>
              <a:t>9. S pravděpodobností 95% se chová jako agent 8, jinak jako základní náhodný agent</a:t>
            </a:r>
          </a:p>
        </p:txBody>
      </p:sp>
    </p:spTree>
    <p:extLst>
      <p:ext uri="{BB962C8B-B14F-4D97-AF65-F5344CB8AC3E}">
        <p14:creationId xmlns:p14="http://schemas.microsoft.com/office/powerpoint/2010/main" val="15871570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596</Words>
  <Application>Microsoft Office PowerPoint</Application>
  <PresentationFormat>Širokoúhlá obrazovka</PresentationFormat>
  <Paragraphs>56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Arial Nova Light</vt:lpstr>
      <vt:lpstr>Calibri</vt:lpstr>
      <vt:lpstr>Calibri Light</vt:lpstr>
      <vt:lpstr>Courier New</vt:lpstr>
      <vt:lpstr>Motiv Office</vt:lpstr>
      <vt:lpstr>Zápočtový program – NPRG035</vt:lpstr>
      <vt:lpstr>Zadání</vt:lpstr>
      <vt:lpstr>O hře</vt:lpstr>
      <vt:lpstr>Herní módy</vt:lpstr>
      <vt:lpstr>Průběžné počítání skóre</vt:lpstr>
      <vt:lpstr>Agenti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 – NPRG035</dc:title>
  <dc:creator>Dita Chabičovská</dc:creator>
  <cp:lastModifiedBy>Dita Chabičovská</cp:lastModifiedBy>
  <cp:revision>1</cp:revision>
  <dcterms:created xsi:type="dcterms:W3CDTF">2023-09-29T15:55:59Z</dcterms:created>
  <dcterms:modified xsi:type="dcterms:W3CDTF">2023-09-29T16:20:07Z</dcterms:modified>
</cp:coreProperties>
</file>