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086660f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086660f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225cb9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225cb9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Here are some examples of tasks we would want to accomplish with our visualization that could be of interest to potential students, faculty members, and researchers.</a:t>
            </a:r>
            <a:endParaRPr sz="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Components: </a:t>
            </a:r>
            <a:endParaRPr sz="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institution name, country of location, world ranking, national ranking, ranking by quality of education, ranking by faculty, ranking by publication, and ranking by university population</a:t>
            </a:r>
            <a:endParaRPr sz="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Each of these rankings will be coordinated by the country in which the institution resides. This aspect proposes a problem when a country has multiple universities within the top 1024 world-wide. Coordinating by home country also forgoes being able to investigate the individual institutions which rank the highest. So, in addition to having a geographic map encoded with data values, our visualization will have a secondary aspect which shows institutional rankings.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86660f3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86660f3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Times Higher Education World University Ranking, Shanghai Ranking, etc.</a:t>
            </a:r>
            <a:endParaRPr sz="1300"/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Other rankings include the national ranking, ranking based on quality of education, ranking based on quality of faculty, or ranking based on the number of students</a:t>
            </a: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86660f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86660f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Components: </a:t>
            </a:r>
            <a:endParaRPr sz="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institution name, country of location, world ranking, national ranking, ranking by quality of education, ranking by faculty, ranking by publication, and ranking by university population</a:t>
            </a:r>
            <a:endParaRPr sz="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Each of these rankings will be coordinated by the country in which the institution resides. This aspect proposes a problem when a country has multiple universities within the top 1024 world-wide. Coordinating by home country also forgoes being able to investigate the individual institutions which rank the highest. So, in addition to having a geographic map encoded with data values, our visualization will have a secondary aspect which shows institutional rankings.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d8ac6704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d8ac670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already pre-processed the data so that a country’s unique code is present within the data.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8ac670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8ac670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380a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c380a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project can lead to a number of realizations and conclusions</a:t>
            </a:r>
            <a:endParaRPr/>
          </a:p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surrounding trends within university rankings. We are working with</a:t>
            </a:r>
            <a:endParaRPr/>
          </a:p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interesting and informative dataset and made some new</a:t>
            </a:r>
            <a:endParaRPr/>
          </a:p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discoveries. We believe this will be delivered to our client for future</a:t>
            </a:r>
            <a:endParaRPr/>
          </a:p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 and we believe this will improve understanding surrounding</a:t>
            </a:r>
            <a:endParaRPr/>
          </a:p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trends of the quality higher education.</a:t>
            </a:r>
            <a:endParaRPr/>
          </a:p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ca6e0820f111b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ca6e0820f111b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mylesoneill/world-university-rankings/metadata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0850" y="364950"/>
            <a:ext cx="8622300" cy="4413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79850" y="477150"/>
            <a:ext cx="8184300" cy="418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Visualization: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Global University Rankings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Buckingham and Kevin Hennessey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10000" y="284075"/>
            <a:ext cx="8622300" cy="4413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60850" y="364950"/>
            <a:ext cx="8622300" cy="441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6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An investigation into the relationships of university ranking metrics and the nations which host those universities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Utilize Kaggle dataset for university ranking information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18034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Incorporate visualization methods and interaction capabilities to answer questions surrounding global university rankings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939500" y="479250"/>
            <a:ext cx="4045200" cy="4413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835400" y="364950"/>
            <a:ext cx="4045200" cy="441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70450" y="5385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What is the ratio of ranked institutions of higher education by country?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Which institutions are commonly ranked highest according to varying criteria?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What nations have the best institutions of higher education based on Highest ranking, average ranking, and lowest ranking?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What specific Institutions are lacking or excelling in terms of quality of education, faculty, number of publications or citations?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29125" y="154025"/>
            <a:ext cx="8622300" cy="83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10000" y="284075"/>
            <a:ext cx="8622300" cy="832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Background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7000" y="1223125"/>
            <a:ext cx="34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Compiled through multiple university ranking systems in 2015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Displays the top 1000 universities worldwide as well as the country in which they reside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Provides other types of ranking information as well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Source: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Kaggle.com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18120" t="0"/>
          <a:stretch/>
        </p:blipFill>
        <p:spPr>
          <a:xfrm>
            <a:off x="3914500" y="1349250"/>
            <a:ext cx="4997949" cy="29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939500" y="479250"/>
            <a:ext cx="4045200" cy="4413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835400" y="364950"/>
            <a:ext cx="4045200" cy="441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Develop a visualization that encodes ranked data onto a geographic map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Develop a secondary list aspect which shows institutional rankings independent of map location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For the geographic map, ranking values will be displayed through luminance; the ranking will also be demonstrated by position within the subplot visualization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939500" y="479250"/>
            <a:ext cx="4045200" cy="4413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835400" y="364950"/>
            <a:ext cx="4045200" cy="441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Utilize Excel and R for data cleaning and manipulation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Development of our visualization will be completed utilizing D3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world map using GeoJSON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calculate statistical measures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interaction component with drop-down menu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list feature below also follows drop-down direction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380525"/>
            <a:ext cx="59988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Implementation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10338"/>
          <a:stretch/>
        </p:blipFill>
        <p:spPr>
          <a:xfrm>
            <a:off x="712300" y="188450"/>
            <a:ext cx="7669699" cy="41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4939500" y="479250"/>
            <a:ext cx="4045200" cy="4413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835400" y="364950"/>
            <a:ext cx="4045200" cy="441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Interaction component allows two layers of selecting a different view and answering different questions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Tasks all completed by final implementation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Incorporates visualization techniques we have learned about in class (</a:t>
            </a:r>
            <a:r>
              <a:rPr lang="en">
                <a:solidFill>
                  <a:srgbClr val="FFFFFF"/>
                </a:solidFill>
              </a:rPr>
              <a:t>luminance</a:t>
            </a:r>
            <a:r>
              <a:rPr lang="en">
                <a:solidFill>
                  <a:srgbClr val="FFFFFF"/>
                </a:solidFill>
              </a:rPr>
              <a:t>/color, interaction, etc.)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5131600" y="1152475"/>
            <a:ext cx="35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Replace the red scale in our geographic map with a green scale to allow better discernment by the human eye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Adding a search-for feature to find information about specific institutions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Adding a third visualization on the right-hand side with more information about a specific institution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5131600" y="479250"/>
            <a:ext cx="39999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